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58" r:id="rId1"/>
    <p:sldMasterId id="2147483969" r:id="rId2"/>
    <p:sldMasterId id="2147484235" r:id="rId3"/>
  </p:sldMasterIdLst>
  <p:notesMasterIdLst>
    <p:notesMasterId r:id="rId9"/>
  </p:notesMasterIdLst>
  <p:handoutMasterIdLst>
    <p:handoutMasterId r:id="rId10"/>
  </p:handoutMasterIdLst>
  <p:sldIdLst>
    <p:sldId id="2147328266" r:id="rId4"/>
    <p:sldId id="2147328322" r:id="rId5"/>
    <p:sldId id="2147328296" r:id="rId6"/>
    <p:sldId id="2147328323" r:id="rId7"/>
    <p:sldId id="363" r:id="rId8"/>
  </p:sldIdLst>
  <p:sldSz cx="12193588"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189" userDrawn="1">
          <p15:clr>
            <a:srgbClr val="A4A3A4"/>
          </p15:clr>
        </p15:guide>
        <p15:guide id="5" orient="horz" pos="595" userDrawn="1">
          <p15:clr>
            <a:srgbClr val="A4A3A4"/>
          </p15:clr>
        </p15:guide>
        <p15:guide id="6" orient="horz" pos="777" userDrawn="1">
          <p15:clr>
            <a:srgbClr val="A4A3A4"/>
          </p15:clr>
        </p15:guide>
        <p15:guide id="7" orient="horz" pos="3997" userDrawn="1">
          <p15:clr>
            <a:srgbClr val="A4A3A4"/>
          </p15:clr>
        </p15:guide>
        <p15:guide id="8" pos="1074" userDrawn="1">
          <p15:clr>
            <a:srgbClr val="A4A3A4"/>
          </p15:clr>
        </p15:guide>
        <p15:guide id="9" pos="575" userDrawn="1">
          <p15:clr>
            <a:srgbClr val="A4A3A4"/>
          </p15:clr>
        </p15:guide>
        <p15:guide id="10" orient="horz" pos="1049" userDrawn="1">
          <p15:clr>
            <a:srgbClr val="A4A3A4"/>
          </p15:clr>
        </p15:guide>
        <p15:guide id="11" orient="horz" pos="17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B332B-4B4A-E338-C808-FE00FC7117E2}" name="Mattos Filho Advogados" initials="MF" userId="Mattos Filho Advogad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895"/>
    <a:srgbClr val="EC7000"/>
    <a:srgbClr val="3C3C3C"/>
    <a:srgbClr val="F7F7F7"/>
    <a:srgbClr val="424043"/>
    <a:srgbClr val="444245"/>
    <a:srgbClr val="FFFFFF"/>
    <a:srgbClr val="BD00F7"/>
    <a:srgbClr val="FFA400"/>
    <a:srgbClr val="3F0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2D2"/>
          </a:solidFill>
        </a:fill>
      </a:tcStyle>
    </a:wholeTbl>
    <a:band2H>
      <a:tcStyle>
        <a:tcBdr/>
        <a:fill>
          <a:solidFill>
            <a:srgbClr val="EAEAEA"/>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Style>
        <a:tcBdr/>
        <a:fill>
          <a:solidFill>
            <a:srgbClr val="F9F9F9"/>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DDDDD"/>
          </a:solidFill>
        </a:fill>
      </a:tcStyle>
    </a:firstRow>
  </a:tblStyle>
  <a:tblStyle styleId="{EEE7283C-3CF3-47DC-8721-378D4A62B228}"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2D2D2"/>
          </a:solidFill>
        </a:fill>
      </a:tcStyle>
    </a:wholeTbl>
    <a:band2H>
      <a:tcStyle>
        <a:tcBdr/>
        <a:fill>
          <a:solidFill>
            <a:srgbClr val="EAEAEA"/>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F821DB8-F4EB-4A41-A1BA-3FCAFE7338EE}" styleName="">
    <a:wholeTbl>
      <a:tcTxStyle b="off" i="off">
        <a:font>
          <a:latin typeface="Arial"/>
          <a:ea typeface="Arial"/>
          <a:cs typeface="Arial"/>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Style>
        <a:tcBdr/>
        <a:fill>
          <a:solidFill>
            <a:srgbClr val="FFFFFF"/>
          </a:solidFill>
        </a:fill>
      </a:tcStyle>
    </a:band2H>
    <a:firstCol>
      <a:tcTxStyle b="on" i="off">
        <a:font>
          <a:latin typeface="Arial"/>
          <a:ea typeface="Arial"/>
          <a:cs typeface="Arial"/>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Style>
        <a:tcBdr/>
        <a:fill>
          <a:solidFill>
            <a:srgbClr val="E6E6E6"/>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wholeTbl>
      <a:tcTxStyle b="off"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Style>
        <a:tcBdr/>
        <a:fill>
          <a:solidFill>
            <a:srgbClr val="FFFFFF"/>
          </a:solidFill>
        </a:fill>
      </a:tcStyle>
    </a:band2H>
    <a:firstCol>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showGuides="1">
      <p:cViewPr varScale="1">
        <p:scale>
          <a:sx n="72" d="100"/>
          <a:sy n="72" d="100"/>
        </p:scale>
        <p:origin x="660" y="102"/>
      </p:cViewPr>
      <p:guideLst>
        <p:guide orient="horz" pos="2160"/>
        <p:guide pos="3840"/>
        <p:guide pos="3940"/>
        <p:guide pos="189"/>
        <p:guide orient="horz" pos="595"/>
        <p:guide orient="horz" pos="777"/>
        <p:guide orient="horz" pos="3997"/>
        <p:guide pos="1074"/>
        <p:guide pos="575"/>
        <p:guide orient="horz" pos="1049"/>
        <p:guide orient="horz" pos="175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1CFD485-CCAB-4403-88D2-4DBA9FA639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6D4865F-817F-4013-8179-53084B8EE5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1A6F22-5BC9-4688-90C4-71EE5BD668AE}" type="datetimeFigureOut">
              <a:rPr lang="pt-BR" smtClean="0"/>
              <a:t>09/10/2023</a:t>
            </a:fld>
            <a:endParaRPr lang="pt-BR"/>
          </a:p>
        </p:txBody>
      </p:sp>
      <p:sp>
        <p:nvSpPr>
          <p:cNvPr id="4" name="Espaço Reservado para Rodapé 3">
            <a:extLst>
              <a:ext uri="{FF2B5EF4-FFF2-40B4-BE49-F238E27FC236}">
                <a16:creationId xmlns:a16="http://schemas.microsoft.com/office/drawing/2014/main" id="{5800D10D-C770-45B0-9C42-253B0C5EE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F675C734-85CA-40E8-AF24-299A2AD20C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123B5-077E-4641-AA83-241A11E7E545}" type="slidenum">
              <a:rPr lang="pt-BR" smtClean="0"/>
              <a:t>‹nº›</a:t>
            </a:fld>
            <a:endParaRPr lang="pt-BR"/>
          </a:p>
        </p:txBody>
      </p:sp>
    </p:spTree>
    <p:extLst>
      <p:ext uri="{BB962C8B-B14F-4D97-AF65-F5344CB8AC3E}">
        <p14:creationId xmlns:p14="http://schemas.microsoft.com/office/powerpoint/2010/main" val="398595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5" name="Shape 1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156" name="Shape 11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400" latinLnBrk="0">
      <a:defRPr sz="1200">
        <a:latin typeface="+mj-lt"/>
        <a:ea typeface="+mj-ea"/>
        <a:cs typeface="+mj-cs"/>
        <a:sym typeface="Helvetica Now for IB Display"/>
      </a:defRPr>
    </a:lvl1pPr>
    <a:lvl2pPr indent="114300" defTabSz="914400" latinLnBrk="0">
      <a:defRPr sz="1200">
        <a:latin typeface="+mj-lt"/>
        <a:ea typeface="+mj-ea"/>
        <a:cs typeface="+mj-cs"/>
        <a:sym typeface="Helvetica Now for IB Display"/>
      </a:defRPr>
    </a:lvl2pPr>
    <a:lvl3pPr indent="228600" defTabSz="914400" latinLnBrk="0">
      <a:defRPr sz="1200">
        <a:latin typeface="+mj-lt"/>
        <a:ea typeface="+mj-ea"/>
        <a:cs typeface="+mj-cs"/>
        <a:sym typeface="Helvetica Now for IB Display"/>
      </a:defRPr>
    </a:lvl3pPr>
    <a:lvl4pPr indent="342900" defTabSz="914400" latinLnBrk="0">
      <a:defRPr sz="1200">
        <a:latin typeface="+mj-lt"/>
        <a:ea typeface="+mj-ea"/>
        <a:cs typeface="+mj-cs"/>
        <a:sym typeface="Helvetica Now for IB Display"/>
      </a:defRPr>
    </a:lvl4pPr>
    <a:lvl5pPr indent="457200" defTabSz="914400" latinLnBrk="0">
      <a:defRPr sz="1200">
        <a:latin typeface="+mj-lt"/>
        <a:ea typeface="+mj-ea"/>
        <a:cs typeface="+mj-cs"/>
        <a:sym typeface="Helvetica Now for IB Display"/>
      </a:defRPr>
    </a:lvl5pPr>
    <a:lvl6pPr indent="571500" defTabSz="914400" latinLnBrk="0">
      <a:defRPr sz="1200">
        <a:latin typeface="+mj-lt"/>
        <a:ea typeface="+mj-ea"/>
        <a:cs typeface="+mj-cs"/>
        <a:sym typeface="Helvetica Now for IB Display"/>
      </a:defRPr>
    </a:lvl6pPr>
    <a:lvl7pPr indent="685800" defTabSz="914400" latinLnBrk="0">
      <a:defRPr sz="1200">
        <a:latin typeface="+mj-lt"/>
        <a:ea typeface="+mj-ea"/>
        <a:cs typeface="+mj-cs"/>
        <a:sym typeface="Helvetica Now for IB Display"/>
      </a:defRPr>
    </a:lvl7pPr>
    <a:lvl8pPr indent="800100" defTabSz="914400" latinLnBrk="0">
      <a:defRPr sz="1200">
        <a:latin typeface="+mj-lt"/>
        <a:ea typeface="+mj-ea"/>
        <a:cs typeface="+mj-cs"/>
        <a:sym typeface="Helvetica Now for IB Display"/>
      </a:defRPr>
    </a:lvl8pPr>
    <a:lvl9pPr indent="914400" defTabSz="914400" latinLnBrk="0">
      <a:defRPr sz="1200">
        <a:latin typeface="+mj-lt"/>
        <a:ea typeface="+mj-ea"/>
        <a:cs typeface="+mj-cs"/>
        <a:sym typeface="Helvetica Now for IB Display"/>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Tree>
    <p:extLst>
      <p:ext uri="{BB962C8B-B14F-4D97-AF65-F5344CB8AC3E}">
        <p14:creationId xmlns:p14="http://schemas.microsoft.com/office/powerpoint/2010/main" val="376642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bertura 2">
    <p:bg>
      <p:bgRef idx="1001">
        <a:schemeClr val="bg1"/>
      </p:bgRef>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54447"/>
            <a:ext cx="5374800" cy="535531"/>
          </a:xfrm>
          <a:prstGeom prst="rect">
            <a:avLst/>
          </a:prstGeom>
        </p:spPr>
        <p:txBody>
          <a:bodyPr anchor="b" anchorCtr="0">
            <a:spAutoFit/>
          </a:bodyPr>
          <a:lstStyle>
            <a:lvl1pPr algn="l">
              <a:defRPr sz="3200" b="1">
                <a:solidFill>
                  <a:srgbClr val="682895"/>
                </a:solidFill>
              </a:defRPr>
            </a:lvl1pPr>
          </a:lstStyle>
          <a:p>
            <a:r>
              <a:rPr lang="pt-BR" dirty="0"/>
              <a:t>Título do capítulo</a:t>
            </a:r>
          </a:p>
        </p:txBody>
      </p:sp>
      <p:sp>
        <p:nvSpPr>
          <p:cNvPr id="6" name="Line">
            <a:extLst>
              <a:ext uri="{FF2B5EF4-FFF2-40B4-BE49-F238E27FC236}">
                <a16:creationId xmlns:a16="http://schemas.microsoft.com/office/drawing/2014/main" id="{16255D32-4F52-447D-99CB-CD7DB014B217}"/>
              </a:ext>
            </a:extLst>
          </p:cNvPr>
          <p:cNvSpPr/>
          <p:nvPr userDrawn="1"/>
        </p:nvSpPr>
        <p:spPr>
          <a:xfrm>
            <a:off x="0" y="5019185"/>
            <a:ext cx="12193588" cy="0"/>
          </a:xfrm>
          <a:prstGeom prst="line">
            <a:avLst/>
          </a:prstGeom>
          <a:ln w="9525">
            <a:solidFill>
              <a:srgbClr val="FFA400"/>
            </a:solidFill>
            <a:miter/>
          </a:ln>
        </p:spPr>
        <p:txBody>
          <a:bodyPr tIns="45720" bIns="45720"/>
          <a:lstStyle/>
          <a:p>
            <a:endParaRPr sz="900" dirty="0"/>
          </a:p>
        </p:txBody>
      </p:sp>
      <p:sp>
        <p:nvSpPr>
          <p:cNvPr id="9" name="Line">
            <a:extLst>
              <a:ext uri="{FF2B5EF4-FFF2-40B4-BE49-F238E27FC236}">
                <a16:creationId xmlns:a16="http://schemas.microsoft.com/office/drawing/2014/main" id="{9962A0F2-B322-4BB1-A3CD-7E6910AA8C23}"/>
              </a:ext>
            </a:extLst>
          </p:cNvPr>
          <p:cNvSpPr/>
          <p:nvPr userDrawn="1"/>
        </p:nvSpPr>
        <p:spPr>
          <a:xfrm flipV="1">
            <a:off x="4400549" y="-2"/>
            <a:ext cx="6857351" cy="6856457"/>
          </a:xfrm>
          <a:prstGeom prst="line">
            <a:avLst/>
          </a:prstGeom>
          <a:ln w="9525">
            <a:solidFill>
              <a:srgbClr val="FFA400"/>
            </a:solidFill>
            <a:miter/>
          </a:ln>
        </p:spPr>
        <p:txBody>
          <a:bodyPr tIns="45720" bIns="45720"/>
          <a:lstStyle/>
          <a:p>
            <a:endParaRPr sz="900" dirty="0"/>
          </a:p>
        </p:txBody>
      </p:sp>
      <p:sp>
        <p:nvSpPr>
          <p:cNvPr id="11" name="Espaço Reservado para Número de Slide 5">
            <a:extLst>
              <a:ext uri="{FF2B5EF4-FFF2-40B4-BE49-F238E27FC236}">
                <a16:creationId xmlns:a16="http://schemas.microsoft.com/office/drawing/2014/main" id="{2F7AA7C2-EB99-44D1-B2ED-2EEE5D34C6B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rgbClr val="682895"/>
                </a:solidFill>
                <a:latin typeface="+mj-lt"/>
              </a:rPr>
              <a:pPr algn="ctr"/>
              <a:t>‹nº›</a:t>
            </a:fld>
            <a:endParaRPr lang="pt-BR" sz="1000" dirty="0">
              <a:solidFill>
                <a:srgbClr val="682895"/>
              </a:solidFill>
              <a:latin typeface="+mj-lt"/>
            </a:endParaRPr>
          </a:p>
        </p:txBody>
      </p:sp>
    </p:spTree>
    <p:extLst>
      <p:ext uri="{BB962C8B-B14F-4D97-AF65-F5344CB8AC3E}">
        <p14:creationId xmlns:p14="http://schemas.microsoft.com/office/powerpoint/2010/main" val="39036485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exto padrão 2">
    <p:spTree>
      <p:nvGrpSpPr>
        <p:cNvPr id="1" name=""/>
        <p:cNvGrpSpPr/>
        <p:nvPr/>
      </p:nvGrpSpPr>
      <p:grpSpPr>
        <a:xfrm>
          <a:off x="0" y="0"/>
          <a:ext cx="0" cy="0"/>
          <a:chOff x="0" y="0"/>
          <a:chExt cx="0" cy="0"/>
        </a:xfrm>
      </p:grpSpPr>
      <p:pic>
        <p:nvPicPr>
          <p:cNvPr id="33" name="Gráfico 32">
            <a:extLst>
              <a:ext uri="{FF2B5EF4-FFF2-40B4-BE49-F238E27FC236}">
                <a16:creationId xmlns:a16="http://schemas.microsoft.com/office/drawing/2014/main" id="{7A89DE58-A40B-4D07-B971-8DD5EC7F7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326263"/>
            <a:ext cx="4537075" cy="341632"/>
          </a:xfrm>
          <a:prstGeom prst="rect">
            <a:avLst/>
          </a:prstGeom>
        </p:spPr>
        <p:txBody>
          <a:bodyPr>
            <a:spAutoFit/>
          </a:bodyPr>
          <a:lstStyle>
            <a:lvl1pPr marL="0" indent="0">
              <a:buNone/>
              <a:defRPr sz="1800" b="1">
                <a:solidFill>
                  <a:srgbClr val="682895"/>
                </a:solidFill>
                <a:latin typeface="+mj-lt"/>
              </a:defRPr>
            </a:lvl1pPr>
          </a:lstStyle>
          <a:p>
            <a:pPr lvl="0"/>
            <a:r>
              <a:rPr lang="en-US" dirty="0" err="1"/>
              <a:t>Subtítulo</a:t>
            </a:r>
            <a:r>
              <a:rPr lang="en-US" dirty="0"/>
              <a:t> (Segoe UI 18)</a:t>
            </a:r>
            <a:endParaRPr lang="en-BR" dirty="0"/>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661589"/>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4" name="Espaço Reservado para Texto 3">
            <a:extLst>
              <a:ext uri="{FF2B5EF4-FFF2-40B4-BE49-F238E27FC236}">
                <a16:creationId xmlns:a16="http://schemas.microsoft.com/office/drawing/2014/main" id="{0496C146-5F50-4214-B4E4-962D9A9A60D9}"/>
              </a:ext>
            </a:extLst>
          </p:cNvPr>
          <p:cNvSpPr>
            <a:spLocks noGrp="1"/>
          </p:cNvSpPr>
          <p:nvPr>
            <p:ph type="body" sz="quarter" idx="32" hasCustomPrompt="1"/>
          </p:nvPr>
        </p:nvSpPr>
        <p:spPr>
          <a:xfrm>
            <a:off x="453358" y="1957153"/>
            <a:ext cx="11090935"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30" name="Gráfico 29">
            <a:extLst>
              <a:ext uri="{FF2B5EF4-FFF2-40B4-BE49-F238E27FC236}">
                <a16:creationId xmlns:a16="http://schemas.microsoft.com/office/drawing/2014/main" id="{8E9AE327-731B-4A2E-8137-B0F242D77E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1" name="logo_01.png" descr="logo_01.png">
            <a:extLst>
              <a:ext uri="{FF2B5EF4-FFF2-40B4-BE49-F238E27FC236}">
                <a16:creationId xmlns:a16="http://schemas.microsoft.com/office/drawing/2014/main" id="{E5FB0FBD-E48F-4EF8-A67A-27F4A881921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4" name="Espaço Reservado para Texto 4">
            <a:extLst>
              <a:ext uri="{FF2B5EF4-FFF2-40B4-BE49-F238E27FC236}">
                <a16:creationId xmlns:a16="http://schemas.microsoft.com/office/drawing/2014/main" id="{F11F71C8-15A7-4276-BCD2-4439B4481B3B}"/>
              </a:ext>
            </a:extLst>
          </p:cNvPr>
          <p:cNvSpPr>
            <a:spLocks noGrp="1"/>
          </p:cNvSpPr>
          <p:nvPr>
            <p:ph type="body" sz="quarter" idx="17" hasCustomPrompt="1"/>
          </p:nvPr>
        </p:nvSpPr>
        <p:spPr>
          <a:xfrm>
            <a:off x="454025" y="6281639"/>
            <a:ext cx="7585075" cy="189112"/>
          </a:xfrm>
          <a:prstGeom prst="rect">
            <a:avLst/>
          </a:prstGeom>
        </p:spPr>
        <p:txBody>
          <a:bodyPr lIns="36000" tIns="36000" rIns="36000" bIns="36000"/>
          <a:lstStyle>
            <a:lvl1pPr marL="0" indent="0">
              <a:buNone/>
              <a:defRPr sz="1100">
                <a:latin typeface="+mj-lt"/>
              </a:defRPr>
            </a:lvl1pPr>
          </a:lstStyle>
          <a:p>
            <a:pPr lvl="0"/>
            <a:r>
              <a:rPr lang="pt-BR" dirty="0"/>
              <a:t>Adicionar título do rodapé aqui (Segoe UI 11)</a:t>
            </a:r>
          </a:p>
        </p:txBody>
      </p:sp>
      <p:sp>
        <p:nvSpPr>
          <p:cNvPr id="35" name="Espaço Reservado para Número de Slide 5">
            <a:extLst>
              <a:ext uri="{FF2B5EF4-FFF2-40B4-BE49-F238E27FC236}">
                <a16:creationId xmlns:a16="http://schemas.microsoft.com/office/drawing/2014/main" id="{64344707-73FD-4860-B36A-1E3BCBF6BA0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4073116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ossos Clientes A 10 logos">
    <p:spTree>
      <p:nvGrpSpPr>
        <p:cNvPr id="1" name=""/>
        <p:cNvGrpSpPr/>
        <p:nvPr/>
      </p:nvGrpSpPr>
      <p:grpSpPr>
        <a:xfrm>
          <a:off x="0" y="0"/>
          <a:ext cx="0" cy="0"/>
          <a:chOff x="0" y="0"/>
          <a:chExt cx="0" cy="0"/>
        </a:xfrm>
      </p:grpSpPr>
      <p:pic>
        <p:nvPicPr>
          <p:cNvPr id="31" name="Imagem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2" name="Forma livre 3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706885"/>
            <a:ext cx="6545160"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507427"/>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 name="Picture Placeholder 2"/>
          <p:cNvSpPr>
            <a:spLocks noGrp="1"/>
          </p:cNvSpPr>
          <p:nvPr>
            <p:ph type="pic" sz="quarter" idx="13" hasCustomPrompt="1"/>
          </p:nvPr>
        </p:nvSpPr>
        <p:spPr>
          <a:xfrm>
            <a:off x="1078936" y="2271396"/>
            <a:ext cx="1107160" cy="610234"/>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4" hasCustomPrompt="1"/>
          </p:nvPr>
        </p:nvSpPr>
        <p:spPr>
          <a:xfrm>
            <a:off x="3393459" y="2271396"/>
            <a:ext cx="1107160" cy="610234"/>
          </a:xfrm>
        </p:spPr>
        <p:txBody>
          <a:bodyPr anchor="ctr">
            <a:normAutofit/>
          </a:bodyPr>
          <a:lstStyle>
            <a:lvl1pPr marL="0" indent="0" algn="ctr">
              <a:buNone/>
              <a:defRPr sz="1200"/>
            </a:lvl1pPr>
          </a:lstStyle>
          <a:p>
            <a:r>
              <a:rPr lang="en-US" dirty="0"/>
              <a:t>Logo</a:t>
            </a:r>
          </a:p>
        </p:txBody>
      </p:sp>
      <p:sp>
        <p:nvSpPr>
          <p:cNvPr id="22" name="Picture Placeholder 2"/>
          <p:cNvSpPr>
            <a:spLocks noGrp="1"/>
          </p:cNvSpPr>
          <p:nvPr>
            <p:ph type="pic" sz="quarter" idx="15" hasCustomPrompt="1"/>
          </p:nvPr>
        </p:nvSpPr>
        <p:spPr>
          <a:xfrm>
            <a:off x="5516046" y="2271396"/>
            <a:ext cx="1107160" cy="610234"/>
          </a:xfrm>
        </p:spPr>
        <p:txBody>
          <a:bodyPr anchor="ctr">
            <a:normAutofit/>
          </a:bodyPr>
          <a:lstStyle>
            <a:lvl1pPr marL="0" indent="0" algn="ctr">
              <a:buNone/>
              <a:defRPr sz="1200"/>
            </a:lvl1pPr>
          </a:lstStyle>
          <a:p>
            <a:r>
              <a:rPr lang="en-US" dirty="0"/>
              <a:t>Logo</a:t>
            </a:r>
          </a:p>
        </p:txBody>
      </p:sp>
      <p:sp>
        <p:nvSpPr>
          <p:cNvPr id="23" name="Picture Placeholder 2"/>
          <p:cNvSpPr>
            <a:spLocks noGrp="1"/>
          </p:cNvSpPr>
          <p:nvPr>
            <p:ph type="pic" sz="quarter" idx="16" hasCustomPrompt="1"/>
          </p:nvPr>
        </p:nvSpPr>
        <p:spPr>
          <a:xfrm>
            <a:off x="7710613" y="2271396"/>
            <a:ext cx="1107160" cy="610234"/>
          </a:xfrm>
        </p:spPr>
        <p:txBody>
          <a:bodyPr anchor="ctr">
            <a:normAutofit/>
          </a:bodyPr>
          <a:lstStyle>
            <a:lvl1pPr marL="0" indent="0" algn="ctr">
              <a:buNone/>
              <a:defRPr sz="1200"/>
            </a:lvl1pPr>
          </a:lstStyle>
          <a:p>
            <a:r>
              <a:rPr lang="en-US" dirty="0"/>
              <a:t>Logo</a:t>
            </a:r>
          </a:p>
        </p:txBody>
      </p:sp>
      <p:sp>
        <p:nvSpPr>
          <p:cNvPr id="24" name="Picture Placeholder 2"/>
          <p:cNvSpPr>
            <a:spLocks noGrp="1"/>
          </p:cNvSpPr>
          <p:nvPr>
            <p:ph type="pic" sz="quarter" idx="17" hasCustomPrompt="1"/>
          </p:nvPr>
        </p:nvSpPr>
        <p:spPr>
          <a:xfrm>
            <a:off x="9889647" y="2271396"/>
            <a:ext cx="1107160" cy="610234"/>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8" hasCustomPrompt="1"/>
          </p:nvPr>
        </p:nvSpPr>
        <p:spPr>
          <a:xfrm>
            <a:off x="1078936" y="4059555"/>
            <a:ext cx="1107160" cy="610234"/>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9" hasCustomPrompt="1"/>
          </p:nvPr>
        </p:nvSpPr>
        <p:spPr>
          <a:xfrm>
            <a:off x="3393459" y="4059555"/>
            <a:ext cx="1107160" cy="610234"/>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20" hasCustomPrompt="1"/>
          </p:nvPr>
        </p:nvSpPr>
        <p:spPr>
          <a:xfrm>
            <a:off x="5516046" y="4059555"/>
            <a:ext cx="1107160" cy="610234"/>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21" hasCustomPrompt="1"/>
          </p:nvPr>
        </p:nvSpPr>
        <p:spPr>
          <a:xfrm>
            <a:off x="7710613" y="4059555"/>
            <a:ext cx="1107160" cy="610234"/>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22" hasCustomPrompt="1"/>
          </p:nvPr>
        </p:nvSpPr>
        <p:spPr>
          <a:xfrm>
            <a:off x="9889647" y="4059555"/>
            <a:ext cx="1107160" cy="610234"/>
          </a:xfrm>
        </p:spPr>
        <p:txBody>
          <a:bodyPr anchor="ctr">
            <a:normAutofit/>
          </a:bodyPr>
          <a:lstStyle>
            <a:lvl1pPr marL="0" indent="0" algn="ctr">
              <a:buNone/>
              <a:defRPr sz="1200"/>
            </a:lvl1pPr>
          </a:lstStyle>
          <a:p>
            <a:r>
              <a:rPr lang="en-US" dirty="0"/>
              <a:t>Logo</a:t>
            </a:r>
          </a:p>
        </p:txBody>
      </p:sp>
      <p:sp>
        <p:nvSpPr>
          <p:cNvPr id="3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5912868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ssos Clientes A 6 logos">
    <p:spTree>
      <p:nvGrpSpPr>
        <p:cNvPr id="1" name=""/>
        <p:cNvGrpSpPr/>
        <p:nvPr/>
      </p:nvGrpSpPr>
      <p:grpSpPr>
        <a:xfrm>
          <a:off x="0" y="0"/>
          <a:ext cx="0" cy="0"/>
          <a:chOff x="0" y="0"/>
          <a:chExt cx="0" cy="0"/>
        </a:xfrm>
      </p:grpSpPr>
      <p:sp>
        <p:nvSpPr>
          <p:cNvPr id="43"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25" name="Imagem 2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26" name="Forma livre 2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2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104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650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5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8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8859"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Picture Placeholder 2"/>
          <p:cNvSpPr>
            <a:spLocks noGrp="1"/>
          </p:cNvSpPr>
          <p:nvPr>
            <p:ph type="pic" sz="quarter" idx="13" hasCustomPrompt="1"/>
          </p:nvPr>
        </p:nvSpPr>
        <p:spPr>
          <a:xfrm>
            <a:off x="1588452" y="1938405"/>
            <a:ext cx="1783093" cy="982787"/>
          </a:xfrm>
        </p:spPr>
        <p:txBody>
          <a:bodyPr anchor="ctr">
            <a:normAutofit/>
          </a:bodyPr>
          <a:lstStyle>
            <a:lvl1pPr marL="0" indent="0" algn="ctr">
              <a:buNone/>
              <a:defRPr sz="1200"/>
            </a:lvl1pPr>
          </a:lstStyle>
          <a:p>
            <a:r>
              <a:rPr lang="en-US" dirty="0"/>
              <a:t>Logo</a:t>
            </a:r>
          </a:p>
        </p:txBody>
      </p:sp>
      <p:sp>
        <p:nvSpPr>
          <p:cNvPr id="17" name="Picture Placeholder 2"/>
          <p:cNvSpPr>
            <a:spLocks noGrp="1"/>
          </p:cNvSpPr>
          <p:nvPr>
            <p:ph type="pic" sz="quarter" idx="14" hasCustomPrompt="1"/>
          </p:nvPr>
        </p:nvSpPr>
        <p:spPr>
          <a:xfrm>
            <a:off x="5201367" y="1938405"/>
            <a:ext cx="1783093" cy="982787"/>
          </a:xfrm>
        </p:spPr>
        <p:txBody>
          <a:bodyPr anchor="ctr">
            <a:normAutofit/>
          </a:bodyPr>
          <a:lstStyle>
            <a:lvl1pPr marL="0" indent="0" algn="ctr">
              <a:buNone/>
              <a:defRPr sz="1200"/>
            </a:lvl1pPr>
          </a:lstStyle>
          <a:p>
            <a:r>
              <a:rPr lang="en-US" dirty="0"/>
              <a:t>Logo</a:t>
            </a:r>
          </a:p>
        </p:txBody>
      </p:sp>
      <p:sp>
        <p:nvSpPr>
          <p:cNvPr id="18" name="Picture Placeholder 2"/>
          <p:cNvSpPr>
            <a:spLocks noGrp="1"/>
          </p:cNvSpPr>
          <p:nvPr>
            <p:ph type="pic" sz="quarter" idx="15" hasCustomPrompt="1"/>
          </p:nvPr>
        </p:nvSpPr>
        <p:spPr>
          <a:xfrm>
            <a:off x="8740542" y="1938405"/>
            <a:ext cx="1783093" cy="982787"/>
          </a:xfrm>
        </p:spPr>
        <p:txBody>
          <a:bodyPr anchor="ctr">
            <a:normAutofit/>
          </a:bodyPr>
          <a:lstStyle>
            <a:lvl1pPr marL="0" indent="0" algn="ctr">
              <a:buNone/>
              <a:defRPr sz="1200"/>
            </a:lvl1pPr>
          </a:lstStyle>
          <a:p>
            <a:r>
              <a:rPr lang="en-US" dirty="0"/>
              <a:t>Logo</a:t>
            </a:r>
          </a:p>
        </p:txBody>
      </p:sp>
      <p:sp>
        <p:nvSpPr>
          <p:cNvPr id="19" name="Picture Placeholder 2"/>
          <p:cNvSpPr>
            <a:spLocks noGrp="1"/>
          </p:cNvSpPr>
          <p:nvPr>
            <p:ph type="pic" sz="quarter" idx="16" hasCustomPrompt="1"/>
          </p:nvPr>
        </p:nvSpPr>
        <p:spPr>
          <a:xfrm>
            <a:off x="1588452" y="3858645"/>
            <a:ext cx="1783093" cy="982787"/>
          </a:xfrm>
        </p:spPr>
        <p:txBody>
          <a:bodyPr anchor="ctr">
            <a:normAutofit/>
          </a:bodyPr>
          <a:lstStyle>
            <a:lvl1pPr marL="0" indent="0" algn="ctr">
              <a:buNone/>
              <a:defRPr sz="1200"/>
            </a:lvl1pPr>
          </a:lstStyle>
          <a:p>
            <a:r>
              <a:rPr lang="en-US" dirty="0"/>
              <a:t>Logo</a:t>
            </a:r>
          </a:p>
        </p:txBody>
      </p:sp>
      <p:sp>
        <p:nvSpPr>
          <p:cNvPr id="20" name="Picture Placeholder 2"/>
          <p:cNvSpPr>
            <a:spLocks noGrp="1"/>
          </p:cNvSpPr>
          <p:nvPr>
            <p:ph type="pic" sz="quarter" idx="17" hasCustomPrompt="1"/>
          </p:nvPr>
        </p:nvSpPr>
        <p:spPr>
          <a:xfrm>
            <a:off x="5201367" y="3858645"/>
            <a:ext cx="1783093" cy="982787"/>
          </a:xfrm>
        </p:spPr>
        <p:txBody>
          <a:bodyPr anchor="ctr">
            <a:normAutofit/>
          </a:bodyPr>
          <a:lstStyle>
            <a:lvl1pPr marL="0" indent="0" algn="ctr">
              <a:buNone/>
              <a:defRPr sz="1200"/>
            </a:lvl1pPr>
          </a:lstStyle>
          <a:p>
            <a:r>
              <a:rPr lang="en-US" dirty="0"/>
              <a:t>Logo</a:t>
            </a:r>
          </a:p>
        </p:txBody>
      </p:sp>
      <p:sp>
        <p:nvSpPr>
          <p:cNvPr id="21" name="Picture Placeholder 2"/>
          <p:cNvSpPr>
            <a:spLocks noGrp="1"/>
          </p:cNvSpPr>
          <p:nvPr>
            <p:ph type="pic" sz="quarter" idx="18" hasCustomPrompt="1"/>
          </p:nvPr>
        </p:nvSpPr>
        <p:spPr>
          <a:xfrm>
            <a:off x="8740542" y="3858645"/>
            <a:ext cx="1783093" cy="982787"/>
          </a:xfrm>
        </p:spPr>
        <p:txBody>
          <a:bodyPr anchor="ctr">
            <a:normAutofit/>
          </a:bodyPr>
          <a:lstStyle>
            <a:lvl1pPr marL="0" indent="0" algn="ctr">
              <a:buNone/>
              <a:defRPr sz="1200"/>
            </a:lvl1pPr>
          </a:lstStyle>
          <a:p>
            <a:r>
              <a:rPr lang="en-US" dirty="0"/>
              <a:t>Logo</a:t>
            </a:r>
          </a:p>
        </p:txBody>
      </p:sp>
      <p:sp>
        <p:nvSpPr>
          <p:cNvPr id="28"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
        <p:nvSpPr>
          <p:cNvPr id="44"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Tree>
    <p:extLst>
      <p:ext uri="{BB962C8B-B14F-4D97-AF65-F5344CB8AC3E}">
        <p14:creationId xmlns:p14="http://schemas.microsoft.com/office/powerpoint/2010/main" val="1047187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ssos Clientes B 42 logos">
    <p:spTree>
      <p:nvGrpSpPr>
        <p:cNvPr id="1" name=""/>
        <p:cNvGrpSpPr/>
        <p:nvPr/>
      </p:nvGrpSpPr>
      <p:grpSpPr>
        <a:xfrm>
          <a:off x="0" y="0"/>
          <a:ext cx="0" cy="0"/>
          <a:chOff x="0" y="0"/>
          <a:chExt cx="0" cy="0"/>
        </a:xfrm>
      </p:grpSpPr>
      <p:sp>
        <p:nvSpPr>
          <p:cNvPr id="110" name="Espaço Reservado para Texto 72">
            <a:extLst>
              <a:ext uri="{FF2B5EF4-FFF2-40B4-BE49-F238E27FC236}">
                <a16:creationId xmlns:a16="http://schemas.microsoft.com/office/drawing/2014/main" id="{62573830-B327-4E3A-AE8D-D8268AB34507}"/>
              </a:ext>
            </a:extLst>
          </p:cNvPr>
          <p:cNvSpPr>
            <a:spLocks noGrp="1"/>
          </p:cNvSpPr>
          <p:nvPr>
            <p:ph type="body" sz="quarter" idx="5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111" name="Imagem 1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112" name="Forma livre 11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1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1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3"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4"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26" name="Espaço Reservado para Texto 72">
            <a:extLst>
              <a:ext uri="{FF2B5EF4-FFF2-40B4-BE49-F238E27FC236}">
                <a16:creationId xmlns:a16="http://schemas.microsoft.com/office/drawing/2014/main" id="{62573830-B327-4E3A-AE8D-D8268AB34507}"/>
              </a:ext>
            </a:extLst>
          </p:cNvPr>
          <p:cNvSpPr>
            <a:spLocks noGrp="1"/>
          </p:cNvSpPr>
          <p:nvPr>
            <p:ph type="body" sz="quarter" idx="5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2535556"/>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1645920"/>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3427096"/>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4316730"/>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4" name="Group 105"/>
          <p:cNvGrpSpPr>
            <a:grpSpLocks/>
          </p:cNvGrpSpPr>
          <p:nvPr userDrawn="1"/>
        </p:nvGrpSpPr>
        <p:grpSpPr bwMode="auto">
          <a:xfrm>
            <a:off x="819258" y="5208270"/>
            <a:ext cx="10451344" cy="0"/>
            <a:chOff x="660348" y="2529400"/>
            <a:chExt cx="7838068" cy="0"/>
          </a:xfrm>
        </p:grpSpPr>
        <p:cxnSp>
          <p:nvCxnSpPr>
            <p:cNvPr id="55" name="Straight Connector 54"/>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 name="Picture Placeholder 2"/>
          <p:cNvSpPr>
            <a:spLocks noGrp="1"/>
          </p:cNvSpPr>
          <p:nvPr>
            <p:ph type="pic" sz="quarter" idx="13" hasCustomPrompt="1"/>
          </p:nvPr>
        </p:nvSpPr>
        <p:spPr>
          <a:xfrm>
            <a:off x="819258" y="924561"/>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4" hasCustomPrompt="1"/>
          </p:nvPr>
        </p:nvSpPr>
        <p:spPr>
          <a:xfrm>
            <a:off x="2377327" y="924561"/>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5" hasCustomPrompt="1"/>
          </p:nvPr>
        </p:nvSpPr>
        <p:spPr>
          <a:xfrm>
            <a:off x="3933279" y="924561"/>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6" hasCustomPrompt="1"/>
          </p:nvPr>
        </p:nvSpPr>
        <p:spPr>
          <a:xfrm>
            <a:off x="5491350" y="924561"/>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7" hasCustomPrompt="1"/>
          </p:nvPr>
        </p:nvSpPr>
        <p:spPr>
          <a:xfrm>
            <a:off x="7049418" y="924561"/>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18" hasCustomPrompt="1"/>
          </p:nvPr>
        </p:nvSpPr>
        <p:spPr>
          <a:xfrm>
            <a:off x="8607488" y="924561"/>
            <a:ext cx="1107160"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19" hasCustomPrompt="1"/>
          </p:nvPr>
        </p:nvSpPr>
        <p:spPr>
          <a:xfrm>
            <a:off x="10163441" y="92456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0" hasCustomPrompt="1"/>
          </p:nvPr>
        </p:nvSpPr>
        <p:spPr>
          <a:xfrm>
            <a:off x="819258" y="178816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1" hasCustomPrompt="1"/>
          </p:nvPr>
        </p:nvSpPr>
        <p:spPr>
          <a:xfrm>
            <a:off x="2377327" y="178816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2" hasCustomPrompt="1"/>
          </p:nvPr>
        </p:nvSpPr>
        <p:spPr>
          <a:xfrm>
            <a:off x="3933279" y="178816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3" hasCustomPrompt="1"/>
          </p:nvPr>
        </p:nvSpPr>
        <p:spPr>
          <a:xfrm>
            <a:off x="5491350" y="178816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4" hasCustomPrompt="1"/>
          </p:nvPr>
        </p:nvSpPr>
        <p:spPr>
          <a:xfrm>
            <a:off x="7049418" y="178816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5" hasCustomPrompt="1"/>
          </p:nvPr>
        </p:nvSpPr>
        <p:spPr>
          <a:xfrm>
            <a:off x="8607488" y="178816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6" hasCustomPrompt="1"/>
          </p:nvPr>
        </p:nvSpPr>
        <p:spPr>
          <a:xfrm>
            <a:off x="10163441" y="1788161"/>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7" hasCustomPrompt="1"/>
          </p:nvPr>
        </p:nvSpPr>
        <p:spPr>
          <a:xfrm>
            <a:off x="819258" y="2673315"/>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8" hasCustomPrompt="1"/>
          </p:nvPr>
        </p:nvSpPr>
        <p:spPr>
          <a:xfrm>
            <a:off x="2377327" y="2673315"/>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9" hasCustomPrompt="1"/>
          </p:nvPr>
        </p:nvSpPr>
        <p:spPr>
          <a:xfrm>
            <a:off x="3933279" y="2673315"/>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0" hasCustomPrompt="1"/>
          </p:nvPr>
        </p:nvSpPr>
        <p:spPr>
          <a:xfrm>
            <a:off x="5491350" y="2673315"/>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1" hasCustomPrompt="1"/>
          </p:nvPr>
        </p:nvSpPr>
        <p:spPr>
          <a:xfrm>
            <a:off x="7049418" y="2673315"/>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2" hasCustomPrompt="1"/>
          </p:nvPr>
        </p:nvSpPr>
        <p:spPr>
          <a:xfrm>
            <a:off x="8607488" y="2673315"/>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3" hasCustomPrompt="1"/>
          </p:nvPr>
        </p:nvSpPr>
        <p:spPr>
          <a:xfrm>
            <a:off x="10163441" y="2673315"/>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4" hasCustomPrompt="1"/>
          </p:nvPr>
        </p:nvSpPr>
        <p:spPr>
          <a:xfrm>
            <a:off x="819258" y="3557235"/>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5" hasCustomPrompt="1"/>
          </p:nvPr>
        </p:nvSpPr>
        <p:spPr>
          <a:xfrm>
            <a:off x="2377327" y="3557235"/>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6" hasCustomPrompt="1"/>
          </p:nvPr>
        </p:nvSpPr>
        <p:spPr>
          <a:xfrm>
            <a:off x="3933279" y="3557235"/>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7" hasCustomPrompt="1"/>
          </p:nvPr>
        </p:nvSpPr>
        <p:spPr>
          <a:xfrm>
            <a:off x="5491350" y="3557235"/>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8" hasCustomPrompt="1"/>
          </p:nvPr>
        </p:nvSpPr>
        <p:spPr>
          <a:xfrm>
            <a:off x="7049418" y="3557235"/>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9" hasCustomPrompt="1"/>
          </p:nvPr>
        </p:nvSpPr>
        <p:spPr>
          <a:xfrm>
            <a:off x="8607488" y="3557235"/>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40" hasCustomPrompt="1"/>
          </p:nvPr>
        </p:nvSpPr>
        <p:spPr>
          <a:xfrm>
            <a:off x="10163441" y="3557235"/>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41" hasCustomPrompt="1"/>
          </p:nvPr>
        </p:nvSpPr>
        <p:spPr>
          <a:xfrm>
            <a:off x="819258" y="4441155"/>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42" hasCustomPrompt="1"/>
          </p:nvPr>
        </p:nvSpPr>
        <p:spPr>
          <a:xfrm>
            <a:off x="2377327" y="4441155"/>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43" hasCustomPrompt="1"/>
          </p:nvPr>
        </p:nvSpPr>
        <p:spPr>
          <a:xfrm>
            <a:off x="3933279" y="4441155"/>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44" hasCustomPrompt="1"/>
          </p:nvPr>
        </p:nvSpPr>
        <p:spPr>
          <a:xfrm>
            <a:off x="5491350" y="4441155"/>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45" hasCustomPrompt="1"/>
          </p:nvPr>
        </p:nvSpPr>
        <p:spPr>
          <a:xfrm>
            <a:off x="7049418" y="4441155"/>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6" hasCustomPrompt="1"/>
          </p:nvPr>
        </p:nvSpPr>
        <p:spPr>
          <a:xfrm>
            <a:off x="8607488" y="4441155"/>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7" hasCustomPrompt="1"/>
          </p:nvPr>
        </p:nvSpPr>
        <p:spPr>
          <a:xfrm>
            <a:off x="10163441" y="4441155"/>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8" hasCustomPrompt="1"/>
          </p:nvPr>
        </p:nvSpPr>
        <p:spPr>
          <a:xfrm>
            <a:off x="819258" y="5335236"/>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9" hasCustomPrompt="1"/>
          </p:nvPr>
        </p:nvSpPr>
        <p:spPr>
          <a:xfrm>
            <a:off x="2377327" y="5335236"/>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50" hasCustomPrompt="1"/>
          </p:nvPr>
        </p:nvSpPr>
        <p:spPr>
          <a:xfrm>
            <a:off x="3933279" y="5335236"/>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51" hasCustomPrompt="1"/>
          </p:nvPr>
        </p:nvSpPr>
        <p:spPr>
          <a:xfrm>
            <a:off x="5491350" y="5335236"/>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52" hasCustomPrompt="1"/>
          </p:nvPr>
        </p:nvSpPr>
        <p:spPr>
          <a:xfrm>
            <a:off x="7049418" y="5335236"/>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53" hasCustomPrompt="1"/>
          </p:nvPr>
        </p:nvSpPr>
        <p:spPr>
          <a:xfrm>
            <a:off x="8607488" y="5335236"/>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54" hasCustomPrompt="1"/>
          </p:nvPr>
        </p:nvSpPr>
        <p:spPr>
          <a:xfrm>
            <a:off x="10163441" y="5335236"/>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2855088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ossos Clientes B 35 logos">
    <p:spTree>
      <p:nvGrpSpPr>
        <p:cNvPr id="1" name=""/>
        <p:cNvGrpSpPr/>
        <p:nvPr/>
      </p:nvGrpSpPr>
      <p:grpSpPr>
        <a:xfrm>
          <a:off x="0" y="0"/>
          <a:ext cx="0" cy="0"/>
          <a:chOff x="0" y="0"/>
          <a:chExt cx="0" cy="0"/>
        </a:xfrm>
      </p:grpSpPr>
      <p:sp>
        <p:nvSpPr>
          <p:cNvPr id="83"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85" name="Imagem 8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86" name="Forma livre 8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8"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4"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6"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7"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00" name="Espaço Reservado para Texto 72">
            <a:extLst>
              <a:ext uri="{FF2B5EF4-FFF2-40B4-BE49-F238E27FC236}">
                <a16:creationId xmlns:a16="http://schemas.microsoft.com/office/drawing/2014/main" id="{62573830-B327-4E3A-AE8D-D8268AB34507}"/>
              </a:ext>
            </a:extLst>
          </p:cNvPr>
          <p:cNvSpPr>
            <a:spLocks noGrp="1"/>
          </p:cNvSpPr>
          <p:nvPr>
            <p:ph type="body" sz="quarter" idx="4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2910205"/>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1867536"/>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3952874"/>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4995544"/>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05" name="Picture Placeholder 2"/>
          <p:cNvSpPr>
            <a:spLocks noGrp="1"/>
          </p:cNvSpPr>
          <p:nvPr>
            <p:ph type="pic" sz="quarter" idx="13" hasCustomPrompt="1"/>
          </p:nvPr>
        </p:nvSpPr>
        <p:spPr>
          <a:xfrm>
            <a:off x="819258" y="1026167"/>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14" hasCustomPrompt="1"/>
          </p:nvPr>
        </p:nvSpPr>
        <p:spPr>
          <a:xfrm>
            <a:off x="2375210" y="1026167"/>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15" hasCustomPrompt="1"/>
          </p:nvPr>
        </p:nvSpPr>
        <p:spPr>
          <a:xfrm>
            <a:off x="3933279" y="1026167"/>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16" hasCustomPrompt="1"/>
          </p:nvPr>
        </p:nvSpPr>
        <p:spPr>
          <a:xfrm>
            <a:off x="5491348" y="1026167"/>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17" hasCustomPrompt="1"/>
          </p:nvPr>
        </p:nvSpPr>
        <p:spPr>
          <a:xfrm>
            <a:off x="7049418" y="1026167"/>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18" hasCustomPrompt="1"/>
          </p:nvPr>
        </p:nvSpPr>
        <p:spPr>
          <a:xfrm>
            <a:off x="8605372" y="1026167"/>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19" hasCustomPrompt="1"/>
          </p:nvPr>
        </p:nvSpPr>
        <p:spPr>
          <a:xfrm>
            <a:off x="10163441" y="1026167"/>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20" hasCustomPrompt="1"/>
          </p:nvPr>
        </p:nvSpPr>
        <p:spPr>
          <a:xfrm>
            <a:off x="819258" y="2103723"/>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21" hasCustomPrompt="1"/>
          </p:nvPr>
        </p:nvSpPr>
        <p:spPr>
          <a:xfrm>
            <a:off x="2375210" y="2103723"/>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22" hasCustomPrompt="1"/>
          </p:nvPr>
        </p:nvSpPr>
        <p:spPr>
          <a:xfrm>
            <a:off x="3933279" y="2103723"/>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23" hasCustomPrompt="1"/>
          </p:nvPr>
        </p:nvSpPr>
        <p:spPr>
          <a:xfrm>
            <a:off x="5491348" y="2103723"/>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24" hasCustomPrompt="1"/>
          </p:nvPr>
        </p:nvSpPr>
        <p:spPr>
          <a:xfrm>
            <a:off x="7049418" y="2103723"/>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25" hasCustomPrompt="1"/>
          </p:nvPr>
        </p:nvSpPr>
        <p:spPr>
          <a:xfrm>
            <a:off x="8605372" y="2103723"/>
            <a:ext cx="1107160" cy="610234"/>
          </a:xfrm>
        </p:spPr>
        <p:txBody>
          <a:bodyPr anchor="ctr">
            <a:normAutofit/>
          </a:bodyPr>
          <a:lstStyle>
            <a:lvl1pPr marL="0" indent="0" algn="ctr">
              <a:buNone/>
              <a:defRPr sz="1200"/>
            </a:lvl1pPr>
          </a:lstStyle>
          <a:p>
            <a:r>
              <a:rPr lang="en-US" dirty="0"/>
              <a:t>Logo</a:t>
            </a:r>
          </a:p>
        </p:txBody>
      </p:sp>
      <p:sp>
        <p:nvSpPr>
          <p:cNvPr id="118" name="Picture Placeholder 2"/>
          <p:cNvSpPr>
            <a:spLocks noGrp="1"/>
          </p:cNvSpPr>
          <p:nvPr>
            <p:ph type="pic" sz="quarter" idx="26" hasCustomPrompt="1"/>
          </p:nvPr>
        </p:nvSpPr>
        <p:spPr>
          <a:xfrm>
            <a:off x="10163441" y="2103723"/>
            <a:ext cx="1107160"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p:ph type="pic" sz="quarter" idx="27" hasCustomPrompt="1"/>
          </p:nvPr>
        </p:nvSpPr>
        <p:spPr>
          <a:xfrm>
            <a:off x="819258" y="3140043"/>
            <a:ext cx="1107160"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p:ph type="pic" sz="quarter" idx="28" hasCustomPrompt="1"/>
          </p:nvPr>
        </p:nvSpPr>
        <p:spPr>
          <a:xfrm>
            <a:off x="2375210" y="3140043"/>
            <a:ext cx="1107160"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p:ph type="pic" sz="quarter" idx="29" hasCustomPrompt="1"/>
          </p:nvPr>
        </p:nvSpPr>
        <p:spPr>
          <a:xfrm>
            <a:off x="3933279" y="3140043"/>
            <a:ext cx="1107160"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p:ph type="pic" sz="quarter" idx="30" hasCustomPrompt="1"/>
          </p:nvPr>
        </p:nvSpPr>
        <p:spPr>
          <a:xfrm>
            <a:off x="5491348" y="3140043"/>
            <a:ext cx="1107160"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p:ph type="pic" sz="quarter" idx="31" hasCustomPrompt="1"/>
          </p:nvPr>
        </p:nvSpPr>
        <p:spPr>
          <a:xfrm>
            <a:off x="7049418" y="3140043"/>
            <a:ext cx="1107160"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p:ph type="pic" sz="quarter" idx="32" hasCustomPrompt="1"/>
          </p:nvPr>
        </p:nvSpPr>
        <p:spPr>
          <a:xfrm>
            <a:off x="8605372" y="3140043"/>
            <a:ext cx="1107160" cy="610234"/>
          </a:xfrm>
        </p:spPr>
        <p:txBody>
          <a:bodyPr anchor="ctr">
            <a:normAutofit/>
          </a:bodyPr>
          <a:lstStyle>
            <a:lvl1pPr marL="0" indent="0" algn="ctr">
              <a:buNone/>
              <a:defRPr sz="1200"/>
            </a:lvl1pPr>
          </a:lstStyle>
          <a:p>
            <a:r>
              <a:rPr lang="en-US" dirty="0"/>
              <a:t>Logo</a:t>
            </a:r>
          </a:p>
        </p:txBody>
      </p:sp>
      <p:sp>
        <p:nvSpPr>
          <p:cNvPr id="125" name="Picture Placeholder 2"/>
          <p:cNvSpPr>
            <a:spLocks noGrp="1"/>
          </p:cNvSpPr>
          <p:nvPr>
            <p:ph type="pic" sz="quarter" idx="33" hasCustomPrompt="1"/>
          </p:nvPr>
        </p:nvSpPr>
        <p:spPr>
          <a:xfrm>
            <a:off x="10163441" y="3140043"/>
            <a:ext cx="1107160"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p:ph type="pic" sz="quarter" idx="34" hasCustomPrompt="1"/>
          </p:nvPr>
        </p:nvSpPr>
        <p:spPr>
          <a:xfrm>
            <a:off x="819258" y="4176363"/>
            <a:ext cx="1107160"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p:ph type="pic" sz="quarter" idx="35" hasCustomPrompt="1"/>
          </p:nvPr>
        </p:nvSpPr>
        <p:spPr>
          <a:xfrm>
            <a:off x="2375210" y="4176363"/>
            <a:ext cx="1107160"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p:ph type="pic" sz="quarter" idx="36" hasCustomPrompt="1"/>
          </p:nvPr>
        </p:nvSpPr>
        <p:spPr>
          <a:xfrm>
            <a:off x="3933279" y="4176363"/>
            <a:ext cx="1107160"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p:ph type="pic" sz="quarter" idx="37" hasCustomPrompt="1"/>
          </p:nvPr>
        </p:nvSpPr>
        <p:spPr>
          <a:xfrm>
            <a:off x="5491348" y="4176363"/>
            <a:ext cx="1107160"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p:ph type="pic" sz="quarter" idx="38" hasCustomPrompt="1"/>
          </p:nvPr>
        </p:nvSpPr>
        <p:spPr>
          <a:xfrm>
            <a:off x="7049418" y="4176363"/>
            <a:ext cx="1107160"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p:ph type="pic" sz="quarter" idx="39" hasCustomPrompt="1"/>
          </p:nvPr>
        </p:nvSpPr>
        <p:spPr>
          <a:xfrm>
            <a:off x="8605372" y="4176363"/>
            <a:ext cx="1107160" cy="610234"/>
          </a:xfrm>
        </p:spPr>
        <p:txBody>
          <a:bodyPr anchor="ctr">
            <a:normAutofit/>
          </a:bodyPr>
          <a:lstStyle>
            <a:lvl1pPr marL="0" indent="0" algn="ctr">
              <a:buNone/>
              <a:defRPr sz="1200"/>
            </a:lvl1pPr>
          </a:lstStyle>
          <a:p>
            <a:r>
              <a:rPr lang="en-US" dirty="0"/>
              <a:t>Logo</a:t>
            </a:r>
          </a:p>
        </p:txBody>
      </p:sp>
      <p:sp>
        <p:nvSpPr>
          <p:cNvPr id="132" name="Picture Placeholder 2"/>
          <p:cNvSpPr>
            <a:spLocks noGrp="1"/>
          </p:cNvSpPr>
          <p:nvPr>
            <p:ph type="pic" sz="quarter" idx="40" hasCustomPrompt="1"/>
          </p:nvPr>
        </p:nvSpPr>
        <p:spPr>
          <a:xfrm>
            <a:off x="10163441" y="4176363"/>
            <a:ext cx="1107160"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p:ph type="pic" sz="quarter" idx="41" hasCustomPrompt="1"/>
          </p:nvPr>
        </p:nvSpPr>
        <p:spPr>
          <a:xfrm>
            <a:off x="819258" y="5222843"/>
            <a:ext cx="1107160"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p:ph type="pic" sz="quarter" idx="42" hasCustomPrompt="1"/>
          </p:nvPr>
        </p:nvSpPr>
        <p:spPr>
          <a:xfrm>
            <a:off x="2375210" y="5222843"/>
            <a:ext cx="1107160"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p:ph type="pic" sz="quarter" idx="43" hasCustomPrompt="1"/>
          </p:nvPr>
        </p:nvSpPr>
        <p:spPr>
          <a:xfrm>
            <a:off x="3933279" y="5222843"/>
            <a:ext cx="1107160"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p:ph type="pic" sz="quarter" idx="44" hasCustomPrompt="1"/>
          </p:nvPr>
        </p:nvSpPr>
        <p:spPr>
          <a:xfrm>
            <a:off x="5491348" y="5222843"/>
            <a:ext cx="1107160"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p:ph type="pic" sz="quarter" idx="45" hasCustomPrompt="1"/>
          </p:nvPr>
        </p:nvSpPr>
        <p:spPr>
          <a:xfrm>
            <a:off x="7049418" y="5222843"/>
            <a:ext cx="1107160"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p:ph type="pic" sz="quarter" idx="46" hasCustomPrompt="1"/>
          </p:nvPr>
        </p:nvSpPr>
        <p:spPr>
          <a:xfrm>
            <a:off x="8605372" y="5222843"/>
            <a:ext cx="1107160" cy="610234"/>
          </a:xfrm>
        </p:spPr>
        <p:txBody>
          <a:bodyPr anchor="ctr">
            <a:normAutofit/>
          </a:bodyPr>
          <a:lstStyle>
            <a:lvl1pPr marL="0" indent="0" algn="ctr">
              <a:buNone/>
              <a:defRPr sz="1200"/>
            </a:lvl1pPr>
          </a:lstStyle>
          <a:p>
            <a:r>
              <a:rPr lang="en-US" dirty="0"/>
              <a:t>Logo</a:t>
            </a:r>
          </a:p>
        </p:txBody>
      </p:sp>
      <p:sp>
        <p:nvSpPr>
          <p:cNvPr id="139" name="Picture Placeholder 2"/>
          <p:cNvSpPr>
            <a:spLocks noGrp="1"/>
          </p:cNvSpPr>
          <p:nvPr>
            <p:ph type="pic" sz="quarter" idx="47" hasCustomPrompt="1"/>
          </p:nvPr>
        </p:nvSpPr>
        <p:spPr>
          <a:xfrm>
            <a:off x="10163441" y="5222843"/>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1520789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ssos Clientes B 28 logos">
    <p:spTree>
      <p:nvGrpSpPr>
        <p:cNvPr id="1" name=""/>
        <p:cNvGrpSpPr/>
        <p:nvPr/>
      </p:nvGrpSpPr>
      <p:grpSpPr>
        <a:xfrm>
          <a:off x="0" y="0"/>
          <a:ext cx="0" cy="0"/>
          <a:chOff x="0" y="0"/>
          <a:chExt cx="0" cy="0"/>
        </a:xfrm>
      </p:grpSpPr>
      <p:sp>
        <p:nvSpPr>
          <p:cNvPr id="68"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8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5" name="Espaço Reservado para Texto 72">
            <a:extLst>
              <a:ext uri="{FF2B5EF4-FFF2-40B4-BE49-F238E27FC236}">
                <a16:creationId xmlns:a16="http://schemas.microsoft.com/office/drawing/2014/main" id="{62573830-B327-4E3A-AE8D-D8268AB34507}"/>
              </a:ext>
            </a:extLst>
          </p:cNvPr>
          <p:cNvSpPr>
            <a:spLocks noGrp="1"/>
          </p:cNvSpPr>
          <p:nvPr>
            <p:ph type="body" sz="quarter" idx="42"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794386"/>
            <a:ext cx="7798816" cy="5227320"/>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412174"/>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107408"/>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716940"/>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0" name="Picture Placeholder 2"/>
          <p:cNvSpPr>
            <a:spLocks noGrp="1"/>
          </p:cNvSpPr>
          <p:nvPr>
            <p:ph type="pic" sz="quarter" idx="13" hasCustomPrompt="1"/>
          </p:nvPr>
        </p:nvSpPr>
        <p:spPr>
          <a:xfrm>
            <a:off x="819258" y="1148082"/>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14" hasCustomPrompt="1"/>
          </p:nvPr>
        </p:nvSpPr>
        <p:spPr>
          <a:xfrm>
            <a:off x="2375210" y="1148082"/>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15" hasCustomPrompt="1"/>
          </p:nvPr>
        </p:nvSpPr>
        <p:spPr>
          <a:xfrm>
            <a:off x="3933279" y="1148082"/>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16" hasCustomPrompt="1"/>
          </p:nvPr>
        </p:nvSpPr>
        <p:spPr>
          <a:xfrm>
            <a:off x="5491350" y="1148082"/>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17" hasCustomPrompt="1"/>
          </p:nvPr>
        </p:nvSpPr>
        <p:spPr>
          <a:xfrm>
            <a:off x="7049418" y="1148082"/>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18" hasCustomPrompt="1"/>
          </p:nvPr>
        </p:nvSpPr>
        <p:spPr>
          <a:xfrm>
            <a:off x="8607488" y="1148082"/>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10163441" y="1148082"/>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819258" y="2439321"/>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2375210" y="2439321"/>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3933279" y="2439321"/>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5491350" y="2439321"/>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7049418" y="2439321"/>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8607488" y="2439321"/>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10163441" y="2439321"/>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819258" y="3739801"/>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2375210" y="3739801"/>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3933279" y="3739801"/>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5491350" y="3739801"/>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7049418" y="3739801"/>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8607488" y="3739801"/>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10163441" y="3739801"/>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819258" y="5060600"/>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2375210" y="5060600"/>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3933279" y="5060600"/>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p:ph type="pic" sz="quarter" idx="37" hasCustomPrompt="1"/>
          </p:nvPr>
        </p:nvSpPr>
        <p:spPr>
          <a:xfrm>
            <a:off x="5491350" y="5060600"/>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p:ph type="pic" sz="quarter" idx="38" hasCustomPrompt="1"/>
          </p:nvPr>
        </p:nvSpPr>
        <p:spPr>
          <a:xfrm>
            <a:off x="7049418" y="5060600"/>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p:ph type="pic" sz="quarter" idx="39" hasCustomPrompt="1"/>
          </p:nvPr>
        </p:nvSpPr>
        <p:spPr>
          <a:xfrm>
            <a:off x="8607488" y="5060600"/>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p:ph type="pic" sz="quarter" idx="40" hasCustomPrompt="1"/>
          </p:nvPr>
        </p:nvSpPr>
        <p:spPr>
          <a:xfrm>
            <a:off x="10163441" y="5060600"/>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9014375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ssos Clientes B 30 logos">
    <p:spTree>
      <p:nvGrpSpPr>
        <p:cNvPr id="1" name=""/>
        <p:cNvGrpSpPr/>
        <p:nvPr/>
      </p:nvGrpSpPr>
      <p:grpSpPr>
        <a:xfrm>
          <a:off x="0" y="0"/>
          <a:ext cx="0" cy="0"/>
          <a:chOff x="0" y="0"/>
          <a:chExt cx="0" cy="0"/>
        </a:xfrm>
      </p:grpSpPr>
      <p:sp>
        <p:nvSpPr>
          <p:cNvPr id="71"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73" name="Imagem 7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4" name="Forma livre 7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3" name="Espaço Reservado para Texto 72">
            <a:extLst>
              <a:ext uri="{FF2B5EF4-FFF2-40B4-BE49-F238E27FC236}">
                <a16:creationId xmlns:a16="http://schemas.microsoft.com/office/drawing/2014/main" id="{62573830-B327-4E3A-AE8D-D8268AB34507}"/>
              </a:ext>
            </a:extLst>
          </p:cNvPr>
          <p:cNvSpPr>
            <a:spLocks noGrp="1"/>
          </p:cNvSpPr>
          <p:nvPr>
            <p:ph type="body" sz="quarter" idx="4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7788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892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101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2205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9907290"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5" name="Picture Placeholder 2"/>
          <p:cNvSpPr>
            <a:spLocks noGrp="1"/>
          </p:cNvSpPr>
          <p:nvPr userDrawn="1">
            <p:ph type="pic" sz="quarter" idx="13" hasCustomPrompt="1"/>
          </p:nvPr>
        </p:nvSpPr>
        <p:spPr>
          <a:xfrm>
            <a:off x="980145" y="1026167"/>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userDrawn="1">
            <p:ph type="pic" sz="quarter" idx="14" hasCustomPrompt="1"/>
          </p:nvPr>
        </p:nvSpPr>
        <p:spPr>
          <a:xfrm>
            <a:off x="2826119" y="1026167"/>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userDrawn="1">
            <p:ph type="pic" sz="quarter" idx="15" hasCustomPrompt="1"/>
          </p:nvPr>
        </p:nvSpPr>
        <p:spPr>
          <a:xfrm>
            <a:off x="4695379" y="1026167"/>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userDrawn="1">
            <p:ph type="pic" sz="quarter" idx="16" hasCustomPrompt="1"/>
          </p:nvPr>
        </p:nvSpPr>
        <p:spPr>
          <a:xfrm>
            <a:off x="6470435" y="1026167"/>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userDrawn="1">
            <p:ph type="pic" sz="quarter" idx="17" hasCustomPrompt="1"/>
          </p:nvPr>
        </p:nvSpPr>
        <p:spPr>
          <a:xfrm>
            <a:off x="8264193" y="1026167"/>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userDrawn="1">
            <p:ph type="pic" sz="quarter" idx="18" hasCustomPrompt="1"/>
          </p:nvPr>
        </p:nvSpPr>
        <p:spPr>
          <a:xfrm>
            <a:off x="10078764" y="1026167"/>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userDrawn="1">
            <p:ph type="pic" sz="quarter" idx="20" hasCustomPrompt="1"/>
          </p:nvPr>
        </p:nvSpPr>
        <p:spPr>
          <a:xfrm>
            <a:off x="980145" y="2103723"/>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userDrawn="1">
            <p:ph type="pic" sz="quarter" idx="21" hasCustomPrompt="1"/>
          </p:nvPr>
        </p:nvSpPr>
        <p:spPr>
          <a:xfrm>
            <a:off x="2826119" y="2103723"/>
            <a:ext cx="1107160" cy="610234"/>
          </a:xfrm>
        </p:spPr>
        <p:txBody>
          <a:bodyPr anchor="ctr">
            <a:normAutofit/>
          </a:bodyPr>
          <a:lstStyle>
            <a:lvl1pPr marL="0" indent="0" algn="ctr">
              <a:buNone/>
              <a:defRPr sz="1200"/>
            </a:lvl1pPr>
          </a:lstStyle>
          <a:p>
            <a:r>
              <a:rPr lang="en-US" dirty="0"/>
              <a:t>Logo</a:t>
            </a:r>
          </a:p>
        </p:txBody>
      </p:sp>
      <p:sp>
        <p:nvSpPr>
          <p:cNvPr id="114" name="Picture Placeholder 2"/>
          <p:cNvSpPr>
            <a:spLocks noGrp="1"/>
          </p:cNvSpPr>
          <p:nvPr userDrawn="1">
            <p:ph type="pic" sz="quarter" idx="22" hasCustomPrompt="1"/>
          </p:nvPr>
        </p:nvSpPr>
        <p:spPr>
          <a:xfrm>
            <a:off x="4695379" y="2103723"/>
            <a:ext cx="1107160" cy="610234"/>
          </a:xfrm>
        </p:spPr>
        <p:txBody>
          <a:bodyPr anchor="ctr">
            <a:normAutofit/>
          </a:bodyPr>
          <a:lstStyle>
            <a:lvl1pPr marL="0" indent="0" algn="ctr">
              <a:buNone/>
              <a:defRPr sz="1200"/>
            </a:lvl1pPr>
          </a:lstStyle>
          <a:p>
            <a:r>
              <a:rPr lang="en-US" dirty="0"/>
              <a:t>Logo</a:t>
            </a:r>
          </a:p>
        </p:txBody>
      </p:sp>
      <p:sp>
        <p:nvSpPr>
          <p:cNvPr id="115" name="Picture Placeholder 2"/>
          <p:cNvSpPr>
            <a:spLocks noGrp="1"/>
          </p:cNvSpPr>
          <p:nvPr userDrawn="1">
            <p:ph type="pic" sz="quarter" idx="23" hasCustomPrompt="1"/>
          </p:nvPr>
        </p:nvSpPr>
        <p:spPr>
          <a:xfrm>
            <a:off x="6470435" y="2103723"/>
            <a:ext cx="1107160" cy="610234"/>
          </a:xfrm>
        </p:spPr>
        <p:txBody>
          <a:bodyPr anchor="ctr">
            <a:normAutofit/>
          </a:bodyPr>
          <a:lstStyle>
            <a:lvl1pPr marL="0" indent="0" algn="ctr">
              <a:buNone/>
              <a:defRPr sz="1200"/>
            </a:lvl1pPr>
          </a:lstStyle>
          <a:p>
            <a:r>
              <a:rPr lang="en-US" dirty="0"/>
              <a:t>Logo</a:t>
            </a:r>
          </a:p>
        </p:txBody>
      </p:sp>
      <p:sp>
        <p:nvSpPr>
          <p:cNvPr id="116" name="Picture Placeholder 2"/>
          <p:cNvSpPr>
            <a:spLocks noGrp="1"/>
          </p:cNvSpPr>
          <p:nvPr userDrawn="1">
            <p:ph type="pic" sz="quarter" idx="24" hasCustomPrompt="1"/>
          </p:nvPr>
        </p:nvSpPr>
        <p:spPr>
          <a:xfrm>
            <a:off x="8264193" y="2103723"/>
            <a:ext cx="1107160" cy="610234"/>
          </a:xfrm>
        </p:spPr>
        <p:txBody>
          <a:bodyPr anchor="ctr">
            <a:normAutofit/>
          </a:bodyPr>
          <a:lstStyle>
            <a:lvl1pPr marL="0" indent="0" algn="ctr">
              <a:buNone/>
              <a:defRPr sz="1200"/>
            </a:lvl1pPr>
          </a:lstStyle>
          <a:p>
            <a:r>
              <a:rPr lang="en-US" dirty="0"/>
              <a:t>Logo</a:t>
            </a:r>
          </a:p>
        </p:txBody>
      </p:sp>
      <p:sp>
        <p:nvSpPr>
          <p:cNvPr id="117" name="Picture Placeholder 2"/>
          <p:cNvSpPr>
            <a:spLocks noGrp="1"/>
          </p:cNvSpPr>
          <p:nvPr userDrawn="1">
            <p:ph type="pic" sz="quarter" idx="25" hasCustomPrompt="1"/>
          </p:nvPr>
        </p:nvSpPr>
        <p:spPr>
          <a:xfrm>
            <a:off x="10078764" y="2103723"/>
            <a:ext cx="1107160" cy="610234"/>
          </a:xfrm>
        </p:spPr>
        <p:txBody>
          <a:bodyPr anchor="ctr">
            <a:normAutofit/>
          </a:bodyPr>
          <a:lstStyle>
            <a:lvl1pPr marL="0" indent="0" algn="ctr">
              <a:buNone/>
              <a:defRPr sz="1200"/>
            </a:lvl1pPr>
          </a:lstStyle>
          <a:p>
            <a:r>
              <a:rPr lang="en-US" dirty="0"/>
              <a:t>Logo</a:t>
            </a:r>
          </a:p>
        </p:txBody>
      </p:sp>
      <p:sp>
        <p:nvSpPr>
          <p:cNvPr id="119" name="Picture Placeholder 2"/>
          <p:cNvSpPr>
            <a:spLocks noGrp="1"/>
          </p:cNvSpPr>
          <p:nvPr userDrawn="1">
            <p:ph type="pic" sz="quarter" idx="27" hasCustomPrompt="1"/>
          </p:nvPr>
        </p:nvSpPr>
        <p:spPr>
          <a:xfrm>
            <a:off x="980145" y="3140043"/>
            <a:ext cx="1107160" cy="610234"/>
          </a:xfrm>
        </p:spPr>
        <p:txBody>
          <a:bodyPr anchor="ctr">
            <a:normAutofit/>
          </a:bodyPr>
          <a:lstStyle>
            <a:lvl1pPr marL="0" indent="0" algn="ctr">
              <a:buNone/>
              <a:defRPr sz="1200"/>
            </a:lvl1pPr>
          </a:lstStyle>
          <a:p>
            <a:r>
              <a:rPr lang="en-US" dirty="0"/>
              <a:t>Logo</a:t>
            </a:r>
          </a:p>
        </p:txBody>
      </p:sp>
      <p:sp>
        <p:nvSpPr>
          <p:cNvPr id="120" name="Picture Placeholder 2"/>
          <p:cNvSpPr>
            <a:spLocks noGrp="1"/>
          </p:cNvSpPr>
          <p:nvPr userDrawn="1">
            <p:ph type="pic" sz="quarter" idx="28" hasCustomPrompt="1"/>
          </p:nvPr>
        </p:nvSpPr>
        <p:spPr>
          <a:xfrm>
            <a:off x="2826119" y="3140043"/>
            <a:ext cx="1107160" cy="610234"/>
          </a:xfrm>
        </p:spPr>
        <p:txBody>
          <a:bodyPr anchor="ctr">
            <a:normAutofit/>
          </a:bodyPr>
          <a:lstStyle>
            <a:lvl1pPr marL="0" indent="0" algn="ctr">
              <a:buNone/>
              <a:defRPr sz="1200"/>
            </a:lvl1pPr>
          </a:lstStyle>
          <a:p>
            <a:r>
              <a:rPr lang="en-US" dirty="0"/>
              <a:t>Logo</a:t>
            </a:r>
          </a:p>
        </p:txBody>
      </p:sp>
      <p:sp>
        <p:nvSpPr>
          <p:cNvPr id="121" name="Picture Placeholder 2"/>
          <p:cNvSpPr>
            <a:spLocks noGrp="1"/>
          </p:cNvSpPr>
          <p:nvPr userDrawn="1">
            <p:ph type="pic" sz="quarter" idx="29" hasCustomPrompt="1"/>
          </p:nvPr>
        </p:nvSpPr>
        <p:spPr>
          <a:xfrm>
            <a:off x="4695379" y="3140043"/>
            <a:ext cx="1107160" cy="610234"/>
          </a:xfrm>
        </p:spPr>
        <p:txBody>
          <a:bodyPr anchor="ctr">
            <a:normAutofit/>
          </a:bodyPr>
          <a:lstStyle>
            <a:lvl1pPr marL="0" indent="0" algn="ctr">
              <a:buNone/>
              <a:defRPr sz="1200"/>
            </a:lvl1pPr>
          </a:lstStyle>
          <a:p>
            <a:r>
              <a:rPr lang="en-US" dirty="0"/>
              <a:t>Logo</a:t>
            </a:r>
          </a:p>
        </p:txBody>
      </p:sp>
      <p:sp>
        <p:nvSpPr>
          <p:cNvPr id="122" name="Picture Placeholder 2"/>
          <p:cNvSpPr>
            <a:spLocks noGrp="1"/>
          </p:cNvSpPr>
          <p:nvPr userDrawn="1">
            <p:ph type="pic" sz="quarter" idx="30" hasCustomPrompt="1"/>
          </p:nvPr>
        </p:nvSpPr>
        <p:spPr>
          <a:xfrm>
            <a:off x="6470435" y="3140043"/>
            <a:ext cx="1107160" cy="610234"/>
          </a:xfrm>
        </p:spPr>
        <p:txBody>
          <a:bodyPr anchor="ctr">
            <a:normAutofit/>
          </a:bodyPr>
          <a:lstStyle>
            <a:lvl1pPr marL="0" indent="0" algn="ctr">
              <a:buNone/>
              <a:defRPr sz="1200"/>
            </a:lvl1pPr>
          </a:lstStyle>
          <a:p>
            <a:r>
              <a:rPr lang="en-US" dirty="0"/>
              <a:t>Logo</a:t>
            </a:r>
          </a:p>
        </p:txBody>
      </p:sp>
      <p:sp>
        <p:nvSpPr>
          <p:cNvPr id="123" name="Picture Placeholder 2"/>
          <p:cNvSpPr>
            <a:spLocks noGrp="1"/>
          </p:cNvSpPr>
          <p:nvPr userDrawn="1">
            <p:ph type="pic" sz="quarter" idx="31" hasCustomPrompt="1"/>
          </p:nvPr>
        </p:nvSpPr>
        <p:spPr>
          <a:xfrm>
            <a:off x="8264193" y="3140043"/>
            <a:ext cx="1107160" cy="610234"/>
          </a:xfrm>
        </p:spPr>
        <p:txBody>
          <a:bodyPr anchor="ctr">
            <a:normAutofit/>
          </a:bodyPr>
          <a:lstStyle>
            <a:lvl1pPr marL="0" indent="0" algn="ctr">
              <a:buNone/>
              <a:defRPr sz="1200"/>
            </a:lvl1pPr>
          </a:lstStyle>
          <a:p>
            <a:r>
              <a:rPr lang="en-US" dirty="0"/>
              <a:t>Logo</a:t>
            </a:r>
          </a:p>
        </p:txBody>
      </p:sp>
      <p:sp>
        <p:nvSpPr>
          <p:cNvPr id="124" name="Picture Placeholder 2"/>
          <p:cNvSpPr>
            <a:spLocks noGrp="1"/>
          </p:cNvSpPr>
          <p:nvPr userDrawn="1">
            <p:ph type="pic" sz="quarter" idx="32" hasCustomPrompt="1"/>
          </p:nvPr>
        </p:nvSpPr>
        <p:spPr>
          <a:xfrm>
            <a:off x="10078764" y="3140043"/>
            <a:ext cx="1107160" cy="610234"/>
          </a:xfrm>
        </p:spPr>
        <p:txBody>
          <a:bodyPr anchor="ctr">
            <a:normAutofit/>
          </a:bodyPr>
          <a:lstStyle>
            <a:lvl1pPr marL="0" indent="0" algn="ctr">
              <a:buNone/>
              <a:defRPr sz="1200"/>
            </a:lvl1pPr>
          </a:lstStyle>
          <a:p>
            <a:r>
              <a:rPr lang="en-US" dirty="0"/>
              <a:t>Logo</a:t>
            </a:r>
          </a:p>
        </p:txBody>
      </p:sp>
      <p:sp>
        <p:nvSpPr>
          <p:cNvPr id="126" name="Picture Placeholder 2"/>
          <p:cNvSpPr>
            <a:spLocks noGrp="1"/>
          </p:cNvSpPr>
          <p:nvPr userDrawn="1">
            <p:ph type="pic" sz="quarter" idx="34" hasCustomPrompt="1"/>
          </p:nvPr>
        </p:nvSpPr>
        <p:spPr>
          <a:xfrm>
            <a:off x="980145" y="4176363"/>
            <a:ext cx="1107160" cy="610234"/>
          </a:xfrm>
        </p:spPr>
        <p:txBody>
          <a:bodyPr anchor="ctr">
            <a:normAutofit/>
          </a:bodyPr>
          <a:lstStyle>
            <a:lvl1pPr marL="0" indent="0" algn="ctr">
              <a:buNone/>
              <a:defRPr sz="1200"/>
            </a:lvl1pPr>
          </a:lstStyle>
          <a:p>
            <a:r>
              <a:rPr lang="en-US" dirty="0"/>
              <a:t>Logo</a:t>
            </a:r>
          </a:p>
        </p:txBody>
      </p:sp>
      <p:sp>
        <p:nvSpPr>
          <p:cNvPr id="127" name="Picture Placeholder 2"/>
          <p:cNvSpPr>
            <a:spLocks noGrp="1"/>
          </p:cNvSpPr>
          <p:nvPr userDrawn="1">
            <p:ph type="pic" sz="quarter" idx="35" hasCustomPrompt="1"/>
          </p:nvPr>
        </p:nvSpPr>
        <p:spPr>
          <a:xfrm>
            <a:off x="2826119" y="4176363"/>
            <a:ext cx="1107160" cy="610234"/>
          </a:xfrm>
        </p:spPr>
        <p:txBody>
          <a:bodyPr anchor="ctr">
            <a:normAutofit/>
          </a:bodyPr>
          <a:lstStyle>
            <a:lvl1pPr marL="0" indent="0" algn="ctr">
              <a:buNone/>
              <a:defRPr sz="1200"/>
            </a:lvl1pPr>
          </a:lstStyle>
          <a:p>
            <a:r>
              <a:rPr lang="en-US" dirty="0"/>
              <a:t>Logo</a:t>
            </a:r>
          </a:p>
        </p:txBody>
      </p:sp>
      <p:sp>
        <p:nvSpPr>
          <p:cNvPr id="128" name="Picture Placeholder 2"/>
          <p:cNvSpPr>
            <a:spLocks noGrp="1"/>
          </p:cNvSpPr>
          <p:nvPr userDrawn="1">
            <p:ph type="pic" sz="quarter" idx="36" hasCustomPrompt="1"/>
          </p:nvPr>
        </p:nvSpPr>
        <p:spPr>
          <a:xfrm>
            <a:off x="4695379" y="4176363"/>
            <a:ext cx="1107160" cy="610234"/>
          </a:xfrm>
        </p:spPr>
        <p:txBody>
          <a:bodyPr anchor="ctr">
            <a:normAutofit/>
          </a:bodyPr>
          <a:lstStyle>
            <a:lvl1pPr marL="0" indent="0" algn="ctr">
              <a:buNone/>
              <a:defRPr sz="1200"/>
            </a:lvl1pPr>
          </a:lstStyle>
          <a:p>
            <a:r>
              <a:rPr lang="en-US" dirty="0"/>
              <a:t>Logo</a:t>
            </a:r>
          </a:p>
        </p:txBody>
      </p:sp>
      <p:sp>
        <p:nvSpPr>
          <p:cNvPr id="129" name="Picture Placeholder 2"/>
          <p:cNvSpPr>
            <a:spLocks noGrp="1"/>
          </p:cNvSpPr>
          <p:nvPr userDrawn="1">
            <p:ph type="pic" sz="quarter" idx="37" hasCustomPrompt="1"/>
          </p:nvPr>
        </p:nvSpPr>
        <p:spPr>
          <a:xfrm>
            <a:off x="6470435" y="4176363"/>
            <a:ext cx="1107160" cy="610234"/>
          </a:xfrm>
        </p:spPr>
        <p:txBody>
          <a:bodyPr anchor="ctr">
            <a:normAutofit/>
          </a:bodyPr>
          <a:lstStyle>
            <a:lvl1pPr marL="0" indent="0" algn="ctr">
              <a:buNone/>
              <a:defRPr sz="1200"/>
            </a:lvl1pPr>
          </a:lstStyle>
          <a:p>
            <a:r>
              <a:rPr lang="en-US" dirty="0"/>
              <a:t>Logo</a:t>
            </a:r>
          </a:p>
        </p:txBody>
      </p:sp>
      <p:sp>
        <p:nvSpPr>
          <p:cNvPr id="130" name="Picture Placeholder 2"/>
          <p:cNvSpPr>
            <a:spLocks noGrp="1"/>
          </p:cNvSpPr>
          <p:nvPr userDrawn="1">
            <p:ph type="pic" sz="quarter" idx="38" hasCustomPrompt="1"/>
          </p:nvPr>
        </p:nvSpPr>
        <p:spPr>
          <a:xfrm>
            <a:off x="8271602" y="4176363"/>
            <a:ext cx="1107160" cy="610234"/>
          </a:xfrm>
        </p:spPr>
        <p:txBody>
          <a:bodyPr anchor="ctr">
            <a:normAutofit/>
          </a:bodyPr>
          <a:lstStyle>
            <a:lvl1pPr marL="0" indent="0" algn="ctr">
              <a:buNone/>
              <a:defRPr sz="1200"/>
            </a:lvl1pPr>
          </a:lstStyle>
          <a:p>
            <a:r>
              <a:rPr lang="en-US" dirty="0"/>
              <a:t>Logo</a:t>
            </a:r>
          </a:p>
        </p:txBody>
      </p:sp>
      <p:sp>
        <p:nvSpPr>
          <p:cNvPr id="131" name="Picture Placeholder 2"/>
          <p:cNvSpPr>
            <a:spLocks noGrp="1"/>
          </p:cNvSpPr>
          <p:nvPr userDrawn="1">
            <p:ph type="pic" sz="quarter" idx="39" hasCustomPrompt="1"/>
          </p:nvPr>
        </p:nvSpPr>
        <p:spPr>
          <a:xfrm>
            <a:off x="10078764" y="4176363"/>
            <a:ext cx="1107160" cy="610234"/>
          </a:xfrm>
        </p:spPr>
        <p:txBody>
          <a:bodyPr anchor="ctr">
            <a:normAutofit/>
          </a:bodyPr>
          <a:lstStyle>
            <a:lvl1pPr marL="0" indent="0" algn="ctr">
              <a:buNone/>
              <a:defRPr sz="1200"/>
            </a:lvl1pPr>
          </a:lstStyle>
          <a:p>
            <a:r>
              <a:rPr lang="en-US" dirty="0"/>
              <a:t>Logo</a:t>
            </a:r>
          </a:p>
        </p:txBody>
      </p:sp>
      <p:sp>
        <p:nvSpPr>
          <p:cNvPr id="133" name="Picture Placeholder 2"/>
          <p:cNvSpPr>
            <a:spLocks noGrp="1"/>
          </p:cNvSpPr>
          <p:nvPr userDrawn="1">
            <p:ph type="pic" sz="quarter" idx="41" hasCustomPrompt="1"/>
          </p:nvPr>
        </p:nvSpPr>
        <p:spPr>
          <a:xfrm>
            <a:off x="980145" y="5222843"/>
            <a:ext cx="1107160" cy="610234"/>
          </a:xfrm>
        </p:spPr>
        <p:txBody>
          <a:bodyPr anchor="ctr">
            <a:normAutofit/>
          </a:bodyPr>
          <a:lstStyle>
            <a:lvl1pPr marL="0" indent="0" algn="ctr">
              <a:buNone/>
              <a:defRPr sz="1200"/>
            </a:lvl1pPr>
          </a:lstStyle>
          <a:p>
            <a:r>
              <a:rPr lang="en-US" dirty="0"/>
              <a:t>Logo</a:t>
            </a:r>
          </a:p>
        </p:txBody>
      </p:sp>
      <p:sp>
        <p:nvSpPr>
          <p:cNvPr id="134" name="Picture Placeholder 2"/>
          <p:cNvSpPr>
            <a:spLocks noGrp="1"/>
          </p:cNvSpPr>
          <p:nvPr userDrawn="1">
            <p:ph type="pic" sz="quarter" idx="42" hasCustomPrompt="1"/>
          </p:nvPr>
        </p:nvSpPr>
        <p:spPr>
          <a:xfrm>
            <a:off x="2826119" y="5222843"/>
            <a:ext cx="1107160" cy="610234"/>
          </a:xfrm>
        </p:spPr>
        <p:txBody>
          <a:bodyPr anchor="ctr">
            <a:normAutofit/>
          </a:bodyPr>
          <a:lstStyle>
            <a:lvl1pPr marL="0" indent="0" algn="ctr">
              <a:buNone/>
              <a:defRPr sz="1200"/>
            </a:lvl1pPr>
          </a:lstStyle>
          <a:p>
            <a:r>
              <a:rPr lang="en-US" dirty="0"/>
              <a:t>Logo</a:t>
            </a:r>
          </a:p>
        </p:txBody>
      </p:sp>
      <p:sp>
        <p:nvSpPr>
          <p:cNvPr id="135" name="Picture Placeholder 2"/>
          <p:cNvSpPr>
            <a:spLocks noGrp="1"/>
          </p:cNvSpPr>
          <p:nvPr userDrawn="1">
            <p:ph type="pic" sz="quarter" idx="43" hasCustomPrompt="1"/>
          </p:nvPr>
        </p:nvSpPr>
        <p:spPr>
          <a:xfrm>
            <a:off x="4695379" y="5222843"/>
            <a:ext cx="1107160" cy="610234"/>
          </a:xfrm>
        </p:spPr>
        <p:txBody>
          <a:bodyPr anchor="ctr">
            <a:normAutofit/>
          </a:bodyPr>
          <a:lstStyle>
            <a:lvl1pPr marL="0" indent="0" algn="ctr">
              <a:buNone/>
              <a:defRPr sz="1200"/>
            </a:lvl1pPr>
          </a:lstStyle>
          <a:p>
            <a:r>
              <a:rPr lang="en-US" dirty="0"/>
              <a:t>Logo</a:t>
            </a:r>
          </a:p>
        </p:txBody>
      </p:sp>
      <p:sp>
        <p:nvSpPr>
          <p:cNvPr id="136" name="Picture Placeholder 2"/>
          <p:cNvSpPr>
            <a:spLocks noGrp="1"/>
          </p:cNvSpPr>
          <p:nvPr userDrawn="1">
            <p:ph type="pic" sz="quarter" idx="44" hasCustomPrompt="1"/>
          </p:nvPr>
        </p:nvSpPr>
        <p:spPr>
          <a:xfrm>
            <a:off x="6470435" y="5222843"/>
            <a:ext cx="1107160" cy="610234"/>
          </a:xfrm>
        </p:spPr>
        <p:txBody>
          <a:bodyPr anchor="ctr">
            <a:normAutofit/>
          </a:bodyPr>
          <a:lstStyle>
            <a:lvl1pPr marL="0" indent="0" algn="ctr">
              <a:buNone/>
              <a:defRPr sz="1200"/>
            </a:lvl1pPr>
          </a:lstStyle>
          <a:p>
            <a:r>
              <a:rPr lang="en-US" dirty="0"/>
              <a:t>Logo</a:t>
            </a:r>
          </a:p>
        </p:txBody>
      </p:sp>
      <p:sp>
        <p:nvSpPr>
          <p:cNvPr id="137" name="Picture Placeholder 2"/>
          <p:cNvSpPr>
            <a:spLocks noGrp="1"/>
          </p:cNvSpPr>
          <p:nvPr userDrawn="1">
            <p:ph type="pic" sz="quarter" idx="45" hasCustomPrompt="1"/>
          </p:nvPr>
        </p:nvSpPr>
        <p:spPr>
          <a:xfrm>
            <a:off x="8264193" y="5222843"/>
            <a:ext cx="1107160" cy="610234"/>
          </a:xfrm>
        </p:spPr>
        <p:txBody>
          <a:bodyPr anchor="ctr">
            <a:normAutofit/>
          </a:bodyPr>
          <a:lstStyle>
            <a:lvl1pPr marL="0" indent="0" algn="ctr">
              <a:buNone/>
              <a:defRPr sz="1200"/>
            </a:lvl1pPr>
          </a:lstStyle>
          <a:p>
            <a:r>
              <a:rPr lang="en-US" dirty="0"/>
              <a:t>Logo</a:t>
            </a:r>
          </a:p>
        </p:txBody>
      </p:sp>
      <p:sp>
        <p:nvSpPr>
          <p:cNvPr id="138" name="Picture Placeholder 2"/>
          <p:cNvSpPr>
            <a:spLocks noGrp="1"/>
          </p:cNvSpPr>
          <p:nvPr userDrawn="1">
            <p:ph type="pic" sz="quarter" idx="46" hasCustomPrompt="1"/>
          </p:nvPr>
        </p:nvSpPr>
        <p:spPr>
          <a:xfrm>
            <a:off x="10078764" y="5222843"/>
            <a:ext cx="1107160" cy="610234"/>
          </a:xfrm>
        </p:spPr>
        <p:txBody>
          <a:bodyPr anchor="ctr">
            <a:normAutofit/>
          </a:bodyPr>
          <a:lstStyle>
            <a:lvl1pPr marL="0" indent="0" algn="ctr">
              <a:buNone/>
              <a:defRPr sz="1200"/>
            </a:lvl1pPr>
          </a:lstStyle>
          <a:p>
            <a:r>
              <a:rPr lang="en-US" dirty="0"/>
              <a:t>Logo</a:t>
            </a:r>
          </a:p>
        </p:txBody>
      </p:sp>
      <p:cxnSp>
        <p:nvCxnSpPr>
          <p:cNvPr id="85" name="Straight Connector 84"/>
          <p:cNvCxnSpPr/>
          <p:nvPr userDrawn="1"/>
        </p:nvCxnSpPr>
        <p:spPr bwMode="auto">
          <a:xfrm>
            <a:off x="8081077"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bwMode="auto">
          <a:xfrm>
            <a:off x="6268975"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bwMode="auto">
          <a:xfrm>
            <a:off x="4469574"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bwMode="auto">
          <a:xfrm>
            <a:off x="2674407"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bwMode="auto">
          <a:xfrm>
            <a:off x="819258" y="1867536"/>
            <a:ext cx="1473392"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19259" y="2907030"/>
            <a:ext cx="10561424" cy="0"/>
            <a:chOff x="614363" y="2422525"/>
            <a:chExt cx="7920037" cy="0"/>
          </a:xfrm>
        </p:grpSpPr>
        <p:cxnSp>
          <p:nvCxnSpPr>
            <p:cNvPr id="96" name="Straight Connector 9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userDrawn="1"/>
        </p:nvGrpSpPr>
        <p:grpSpPr>
          <a:xfrm>
            <a:off x="819259" y="3950970"/>
            <a:ext cx="10561424" cy="0"/>
            <a:chOff x="614363" y="2422525"/>
            <a:chExt cx="7920037" cy="0"/>
          </a:xfrm>
        </p:grpSpPr>
        <p:cxnSp>
          <p:nvCxnSpPr>
            <p:cNvPr id="104" name="Straight Connector 103"/>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5" name="Group 144"/>
          <p:cNvGrpSpPr/>
          <p:nvPr userDrawn="1"/>
        </p:nvGrpSpPr>
        <p:grpSpPr>
          <a:xfrm>
            <a:off x="819259" y="4987290"/>
            <a:ext cx="10561424" cy="0"/>
            <a:chOff x="614363" y="2422525"/>
            <a:chExt cx="7920037" cy="0"/>
          </a:xfrm>
        </p:grpSpPr>
        <p:cxnSp>
          <p:nvCxnSpPr>
            <p:cNvPr id="146" name="Straight Connector 145"/>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5108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ossos Clientes B 24 logos">
    <p:spTree>
      <p:nvGrpSpPr>
        <p:cNvPr id="1" name=""/>
        <p:cNvGrpSpPr/>
        <p:nvPr/>
      </p:nvGrpSpPr>
      <p:grpSpPr>
        <a:xfrm>
          <a:off x="0" y="0"/>
          <a:ext cx="0" cy="0"/>
          <a:chOff x="0" y="0"/>
          <a:chExt cx="0" cy="0"/>
        </a:xfrm>
      </p:grpSpPr>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98" name="Imagem 9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9" name="Forma livre 98"/>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0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0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1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13" name="Espaço Reservado para Texto 72">
            <a:extLst>
              <a:ext uri="{FF2B5EF4-FFF2-40B4-BE49-F238E27FC236}">
                <a16:creationId xmlns:a16="http://schemas.microsoft.com/office/drawing/2014/main" id="{62573830-B327-4E3A-AE8D-D8268AB34507}"/>
              </a:ext>
            </a:extLst>
          </p:cNvPr>
          <p:cNvSpPr>
            <a:spLocks noGrp="1"/>
          </p:cNvSpPr>
          <p:nvPr>
            <p:ph type="body" sz="quarter" idx="3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637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18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807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3617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88208" y="210740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419952"/>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16780"/>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3" name="Picture Placeholder 2"/>
          <p:cNvSpPr>
            <a:spLocks noGrp="1"/>
          </p:cNvSpPr>
          <p:nvPr>
            <p:ph type="pic" sz="quarter" idx="13" hasCustomPrompt="1"/>
          </p:nvPr>
        </p:nvSpPr>
        <p:spPr>
          <a:xfrm>
            <a:off x="988613" y="1148397"/>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4" hasCustomPrompt="1"/>
          </p:nvPr>
        </p:nvSpPr>
        <p:spPr>
          <a:xfrm>
            <a:off x="2840233" y="1148397"/>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5" hasCustomPrompt="1"/>
          </p:nvPr>
        </p:nvSpPr>
        <p:spPr>
          <a:xfrm>
            <a:off x="4669273" y="1148397"/>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6" hasCustomPrompt="1"/>
          </p:nvPr>
        </p:nvSpPr>
        <p:spPr>
          <a:xfrm>
            <a:off x="6464439" y="1148397"/>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7" hasCustomPrompt="1"/>
          </p:nvPr>
        </p:nvSpPr>
        <p:spPr>
          <a:xfrm>
            <a:off x="8264193" y="1148397"/>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18" hasCustomPrompt="1"/>
          </p:nvPr>
        </p:nvSpPr>
        <p:spPr>
          <a:xfrm>
            <a:off x="10115814" y="1148397"/>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19" hasCustomPrompt="1"/>
          </p:nvPr>
        </p:nvSpPr>
        <p:spPr>
          <a:xfrm>
            <a:off x="988613" y="243932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0" hasCustomPrompt="1"/>
          </p:nvPr>
        </p:nvSpPr>
        <p:spPr>
          <a:xfrm>
            <a:off x="2840233" y="2439321"/>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1" hasCustomPrompt="1"/>
          </p:nvPr>
        </p:nvSpPr>
        <p:spPr>
          <a:xfrm>
            <a:off x="4669273" y="2439321"/>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2" hasCustomPrompt="1"/>
          </p:nvPr>
        </p:nvSpPr>
        <p:spPr>
          <a:xfrm>
            <a:off x="6464439" y="2439321"/>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3" hasCustomPrompt="1"/>
          </p:nvPr>
        </p:nvSpPr>
        <p:spPr>
          <a:xfrm>
            <a:off x="8264193" y="2439321"/>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4" hasCustomPrompt="1"/>
          </p:nvPr>
        </p:nvSpPr>
        <p:spPr>
          <a:xfrm>
            <a:off x="10115814" y="2439321"/>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5" hasCustomPrompt="1"/>
          </p:nvPr>
        </p:nvSpPr>
        <p:spPr>
          <a:xfrm>
            <a:off x="988613" y="3770281"/>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6" hasCustomPrompt="1"/>
          </p:nvPr>
        </p:nvSpPr>
        <p:spPr>
          <a:xfrm>
            <a:off x="2840233" y="3770281"/>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7" hasCustomPrompt="1"/>
          </p:nvPr>
        </p:nvSpPr>
        <p:spPr>
          <a:xfrm>
            <a:off x="4669273" y="3770281"/>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8" hasCustomPrompt="1"/>
          </p:nvPr>
        </p:nvSpPr>
        <p:spPr>
          <a:xfrm>
            <a:off x="6464439" y="3770281"/>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9" hasCustomPrompt="1"/>
          </p:nvPr>
        </p:nvSpPr>
        <p:spPr>
          <a:xfrm>
            <a:off x="8264193" y="3770281"/>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0" hasCustomPrompt="1"/>
          </p:nvPr>
        </p:nvSpPr>
        <p:spPr>
          <a:xfrm>
            <a:off x="10115814" y="3770281"/>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1" hasCustomPrompt="1"/>
          </p:nvPr>
        </p:nvSpPr>
        <p:spPr>
          <a:xfrm>
            <a:off x="988613" y="5060601"/>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2" hasCustomPrompt="1"/>
          </p:nvPr>
        </p:nvSpPr>
        <p:spPr>
          <a:xfrm>
            <a:off x="2840233" y="5060601"/>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3" hasCustomPrompt="1"/>
          </p:nvPr>
        </p:nvSpPr>
        <p:spPr>
          <a:xfrm>
            <a:off x="4669273" y="5060601"/>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4" hasCustomPrompt="1"/>
          </p:nvPr>
        </p:nvSpPr>
        <p:spPr>
          <a:xfrm>
            <a:off x="6464439" y="5060601"/>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5" hasCustomPrompt="1"/>
          </p:nvPr>
        </p:nvSpPr>
        <p:spPr>
          <a:xfrm>
            <a:off x="8264193" y="5060601"/>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6" hasCustomPrompt="1"/>
          </p:nvPr>
        </p:nvSpPr>
        <p:spPr>
          <a:xfrm>
            <a:off x="10115814" y="5060601"/>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729335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ossos Clientes B 20 logos">
    <p:spTree>
      <p:nvGrpSpPr>
        <p:cNvPr id="1" name=""/>
        <p:cNvGrpSpPr/>
        <p:nvPr/>
      </p:nvGrpSpPr>
      <p:grpSpPr>
        <a:xfrm>
          <a:off x="0" y="0"/>
          <a:ext cx="0" cy="0"/>
          <a:chOff x="0" y="0"/>
          <a:chExt cx="0" cy="0"/>
        </a:xfrm>
      </p:grpSpPr>
      <p:sp>
        <p:nvSpPr>
          <p:cNvPr id="53"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55" name="Imagem 5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7" name="Forma livre 5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7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4"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38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910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908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254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2081" y="2116457"/>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418206"/>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2081" y="4719956"/>
            <a:ext cx="10569890" cy="0"/>
            <a:chOff x="616480" y="1756173"/>
            <a:chExt cx="7926385" cy="0"/>
          </a:xfrm>
        </p:grpSpPr>
        <p:cxnSp>
          <p:nvCxnSpPr>
            <p:cNvPr id="48" name="Straight Connector 47"/>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1019136" y="1063688"/>
            <a:ext cx="1339664" cy="738383"/>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3220755" y="1063688"/>
            <a:ext cx="1339664" cy="73838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5" hasCustomPrompt="1"/>
          </p:nvPr>
        </p:nvSpPr>
        <p:spPr>
          <a:xfrm>
            <a:off x="5444957" y="1063688"/>
            <a:ext cx="1339664" cy="73838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6" hasCustomPrompt="1"/>
          </p:nvPr>
        </p:nvSpPr>
        <p:spPr>
          <a:xfrm>
            <a:off x="7594361" y="1063688"/>
            <a:ext cx="1339664" cy="73838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7" hasCustomPrompt="1"/>
          </p:nvPr>
        </p:nvSpPr>
        <p:spPr>
          <a:xfrm>
            <a:off x="9841144" y="1063688"/>
            <a:ext cx="1339664" cy="73838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8" hasCustomPrompt="1"/>
          </p:nvPr>
        </p:nvSpPr>
        <p:spPr>
          <a:xfrm>
            <a:off x="1019136" y="2375248"/>
            <a:ext cx="1339664" cy="73838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9" hasCustomPrompt="1"/>
          </p:nvPr>
        </p:nvSpPr>
        <p:spPr>
          <a:xfrm>
            <a:off x="3220755" y="2375248"/>
            <a:ext cx="1339664" cy="73838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0" hasCustomPrompt="1"/>
          </p:nvPr>
        </p:nvSpPr>
        <p:spPr>
          <a:xfrm>
            <a:off x="5444957" y="2375248"/>
            <a:ext cx="1339664" cy="73838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1" hasCustomPrompt="1"/>
          </p:nvPr>
        </p:nvSpPr>
        <p:spPr>
          <a:xfrm>
            <a:off x="7594361" y="2375248"/>
            <a:ext cx="1339664" cy="738383"/>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22" hasCustomPrompt="1"/>
          </p:nvPr>
        </p:nvSpPr>
        <p:spPr>
          <a:xfrm>
            <a:off x="9841144" y="2375248"/>
            <a:ext cx="1339664" cy="738383"/>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23" hasCustomPrompt="1"/>
          </p:nvPr>
        </p:nvSpPr>
        <p:spPr>
          <a:xfrm>
            <a:off x="1019136" y="3696048"/>
            <a:ext cx="1339664" cy="738383"/>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24" hasCustomPrompt="1"/>
          </p:nvPr>
        </p:nvSpPr>
        <p:spPr>
          <a:xfrm>
            <a:off x="3220755" y="3696048"/>
            <a:ext cx="1339664" cy="738383"/>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25" hasCustomPrompt="1"/>
          </p:nvPr>
        </p:nvSpPr>
        <p:spPr>
          <a:xfrm>
            <a:off x="5444957" y="3696048"/>
            <a:ext cx="1339664" cy="738383"/>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6" hasCustomPrompt="1"/>
          </p:nvPr>
        </p:nvSpPr>
        <p:spPr>
          <a:xfrm>
            <a:off x="7594361" y="3696048"/>
            <a:ext cx="1339664" cy="738383"/>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7" hasCustomPrompt="1"/>
          </p:nvPr>
        </p:nvSpPr>
        <p:spPr>
          <a:xfrm>
            <a:off x="9841144" y="3696048"/>
            <a:ext cx="1339664" cy="738383"/>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8" hasCustomPrompt="1"/>
          </p:nvPr>
        </p:nvSpPr>
        <p:spPr>
          <a:xfrm>
            <a:off x="1019136" y="5037169"/>
            <a:ext cx="1339664" cy="738383"/>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9" hasCustomPrompt="1"/>
          </p:nvPr>
        </p:nvSpPr>
        <p:spPr>
          <a:xfrm>
            <a:off x="3220755" y="5037169"/>
            <a:ext cx="1339664" cy="738383"/>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30" hasCustomPrompt="1"/>
          </p:nvPr>
        </p:nvSpPr>
        <p:spPr>
          <a:xfrm>
            <a:off x="5444957" y="5037169"/>
            <a:ext cx="1339664" cy="738383"/>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1" hasCustomPrompt="1"/>
          </p:nvPr>
        </p:nvSpPr>
        <p:spPr>
          <a:xfrm>
            <a:off x="7594361" y="5037169"/>
            <a:ext cx="1339664" cy="738383"/>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2" hasCustomPrompt="1"/>
          </p:nvPr>
        </p:nvSpPr>
        <p:spPr>
          <a:xfrm>
            <a:off x="9841144" y="5037169"/>
            <a:ext cx="1339664" cy="73838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75053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ossos Clientes B 15 logos">
    <p:spTree>
      <p:nvGrpSpPr>
        <p:cNvPr id="1" name=""/>
        <p:cNvGrpSpPr/>
        <p:nvPr/>
      </p:nvGrpSpPr>
      <p:grpSpPr>
        <a:xfrm>
          <a:off x="0" y="0"/>
          <a:ext cx="0" cy="0"/>
          <a:chOff x="0" y="0"/>
          <a:chExt cx="0" cy="0"/>
        </a:xfrm>
      </p:grpSpPr>
      <p:sp>
        <p:nvSpPr>
          <p:cNvPr id="48"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7"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8"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79"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0" name="Espaço Reservado para Texto 72">
            <a:extLst>
              <a:ext uri="{FF2B5EF4-FFF2-40B4-BE49-F238E27FC236}">
                <a16:creationId xmlns:a16="http://schemas.microsoft.com/office/drawing/2014/main" id="{62573830-B327-4E3A-AE8D-D8268AB34507}"/>
              </a:ext>
            </a:extLst>
          </p:cNvPr>
          <p:cNvSpPr>
            <a:spLocks noGrp="1"/>
          </p:cNvSpPr>
          <p:nvPr>
            <p:ph type="body" sz="quarter" idx="2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82738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500910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1908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937254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822081" y="2545717"/>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4283712"/>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p:cNvSpPr>
            <a:spLocks noGrp="1"/>
          </p:cNvSpPr>
          <p:nvPr>
            <p:ph type="pic" sz="quarter" idx="13" hasCustomPrompt="1"/>
          </p:nvPr>
        </p:nvSpPr>
        <p:spPr>
          <a:xfrm>
            <a:off x="952153" y="1270609"/>
            <a:ext cx="1473631" cy="812221"/>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4" hasCustomPrompt="1"/>
          </p:nvPr>
        </p:nvSpPr>
        <p:spPr>
          <a:xfrm>
            <a:off x="3176354" y="1270609"/>
            <a:ext cx="1473631" cy="812221"/>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5" hasCustomPrompt="1"/>
          </p:nvPr>
        </p:nvSpPr>
        <p:spPr>
          <a:xfrm>
            <a:off x="5332813" y="1270609"/>
            <a:ext cx="1473631" cy="812221"/>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6" hasCustomPrompt="1"/>
          </p:nvPr>
        </p:nvSpPr>
        <p:spPr>
          <a:xfrm>
            <a:off x="7527379" y="1270609"/>
            <a:ext cx="1473631" cy="812221"/>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17" hasCustomPrompt="1"/>
          </p:nvPr>
        </p:nvSpPr>
        <p:spPr>
          <a:xfrm>
            <a:off x="9796741" y="1270609"/>
            <a:ext cx="1473631" cy="812221"/>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18" hasCustomPrompt="1"/>
          </p:nvPr>
        </p:nvSpPr>
        <p:spPr>
          <a:xfrm>
            <a:off x="952153" y="3028289"/>
            <a:ext cx="1473631" cy="812221"/>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19" hasCustomPrompt="1"/>
          </p:nvPr>
        </p:nvSpPr>
        <p:spPr>
          <a:xfrm>
            <a:off x="3176354" y="3028289"/>
            <a:ext cx="1473631" cy="812221"/>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0" hasCustomPrompt="1"/>
          </p:nvPr>
        </p:nvSpPr>
        <p:spPr>
          <a:xfrm>
            <a:off x="5332813" y="3028289"/>
            <a:ext cx="1473631" cy="812221"/>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1" hasCustomPrompt="1"/>
          </p:nvPr>
        </p:nvSpPr>
        <p:spPr>
          <a:xfrm>
            <a:off x="7527379" y="3028289"/>
            <a:ext cx="1473631" cy="812221"/>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2" hasCustomPrompt="1"/>
          </p:nvPr>
        </p:nvSpPr>
        <p:spPr>
          <a:xfrm>
            <a:off x="9796741" y="3028289"/>
            <a:ext cx="1473631" cy="812221"/>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3" hasCustomPrompt="1"/>
          </p:nvPr>
        </p:nvSpPr>
        <p:spPr>
          <a:xfrm>
            <a:off x="952153" y="4765649"/>
            <a:ext cx="1473631" cy="812221"/>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4" hasCustomPrompt="1"/>
          </p:nvPr>
        </p:nvSpPr>
        <p:spPr>
          <a:xfrm>
            <a:off x="3176354" y="4765649"/>
            <a:ext cx="1473631" cy="812221"/>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25" hasCustomPrompt="1"/>
          </p:nvPr>
        </p:nvSpPr>
        <p:spPr>
          <a:xfrm>
            <a:off x="5332813" y="4765649"/>
            <a:ext cx="1473631" cy="812221"/>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26" hasCustomPrompt="1"/>
          </p:nvPr>
        </p:nvSpPr>
        <p:spPr>
          <a:xfrm>
            <a:off x="7527379" y="4765649"/>
            <a:ext cx="1473631" cy="812221"/>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27" hasCustomPrompt="1"/>
          </p:nvPr>
        </p:nvSpPr>
        <p:spPr>
          <a:xfrm>
            <a:off x="9796741" y="4765649"/>
            <a:ext cx="1473631" cy="812221"/>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5600579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ssos Clientes B 12 logos">
    <p:spTree>
      <p:nvGrpSpPr>
        <p:cNvPr id="1" name=""/>
        <p:cNvGrpSpPr/>
        <p:nvPr/>
      </p:nvGrpSpPr>
      <p:grpSpPr>
        <a:xfrm>
          <a:off x="0" y="0"/>
          <a:ext cx="0" cy="0"/>
          <a:chOff x="0" y="0"/>
          <a:chExt cx="0" cy="0"/>
        </a:xfrm>
      </p:grpSpPr>
      <p:sp>
        <p:nvSpPr>
          <p:cNvPr id="35"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930"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40192"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7453" y="986473"/>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205894" y="1336992"/>
            <a:ext cx="1620994"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3945922" y="1336992"/>
            <a:ext cx="1620994"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635145" y="1336992"/>
            <a:ext cx="1620994" cy="893443"/>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442914" y="1336992"/>
            <a:ext cx="1620994" cy="893443"/>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210" y="2553439"/>
            <a:ext cx="10699732"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210" y="4120408"/>
            <a:ext cx="10699732"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205894" y="2906712"/>
            <a:ext cx="1620994" cy="893443"/>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3945922" y="2906712"/>
            <a:ext cx="1620994" cy="893443"/>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635145" y="2906712"/>
            <a:ext cx="1620994" cy="893443"/>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442914" y="2906712"/>
            <a:ext cx="1620994" cy="893443"/>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205894" y="4461192"/>
            <a:ext cx="1620994" cy="893443"/>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3945922" y="4461192"/>
            <a:ext cx="1620994" cy="893443"/>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635145" y="4461192"/>
            <a:ext cx="1620994" cy="893443"/>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442914" y="4461192"/>
            <a:ext cx="1620994"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41082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exto padrão 3 - 3 colunas">
    <p:spTree>
      <p:nvGrpSpPr>
        <p:cNvPr id="1" name=""/>
        <p:cNvGrpSpPr/>
        <p:nvPr/>
      </p:nvGrpSpPr>
      <p:grpSpPr>
        <a:xfrm>
          <a:off x="0" y="0"/>
          <a:ext cx="0" cy="0"/>
          <a:chOff x="0" y="0"/>
          <a:chExt cx="0" cy="0"/>
        </a:xfrm>
      </p:grpSpPr>
      <p:sp>
        <p:nvSpPr>
          <p:cNvPr id="19" name="Espaço Reservado para Rodapé 4">
            <a:extLst>
              <a:ext uri="{FF2B5EF4-FFF2-40B4-BE49-F238E27FC236}">
                <a16:creationId xmlns:a16="http://schemas.microsoft.com/office/drawing/2014/main" id="{29899A2A-B8CD-4635-AF76-9291DB0A7D03}"/>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0" name="Espaço Reservado para Número de Slide 5">
            <a:extLst>
              <a:ext uri="{FF2B5EF4-FFF2-40B4-BE49-F238E27FC236}">
                <a16:creationId xmlns:a16="http://schemas.microsoft.com/office/drawing/2014/main" id="{B1DE15D0-DD1A-40B4-B1D9-491F7CCDAE3D}"/>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22" name="Gráfico 21">
            <a:extLst>
              <a:ext uri="{FF2B5EF4-FFF2-40B4-BE49-F238E27FC236}">
                <a16:creationId xmlns:a16="http://schemas.microsoft.com/office/drawing/2014/main" id="{CCDD78B2-56B4-4987-BA75-32DC0C5EB8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1518D730-612D-43B3-B0D0-2BCD4E9882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2A2B2DCF-080A-42DA-AC08-B87D7E95CF3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62624BF0-0E6D-49DB-866B-5DB1E55C5505}"/>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31" name="Conector reto 22">
            <a:extLst>
              <a:ext uri="{FF2B5EF4-FFF2-40B4-BE49-F238E27FC236}">
                <a16:creationId xmlns:a16="http://schemas.microsoft.com/office/drawing/2014/main" id="{E3E1A35D-E907-FF45-94AE-57FDE372A9EB}"/>
              </a:ext>
            </a:extLst>
          </p:cNvPr>
          <p:cNvCxnSpPr/>
          <p:nvPr userDrawn="1"/>
        </p:nvCxnSpPr>
        <p:spPr>
          <a:xfrm>
            <a:off x="3888399" y="1868226"/>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22">
            <a:extLst>
              <a:ext uri="{FF2B5EF4-FFF2-40B4-BE49-F238E27FC236}">
                <a16:creationId xmlns:a16="http://schemas.microsoft.com/office/drawing/2014/main" id="{8B1C2B75-405A-8A48-B50A-FB39D71995A1}"/>
              </a:ext>
            </a:extLst>
          </p:cNvPr>
          <p:cNvCxnSpPr/>
          <p:nvPr userDrawn="1"/>
        </p:nvCxnSpPr>
        <p:spPr>
          <a:xfrm>
            <a:off x="7461158" y="1868226"/>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1E54DF03-FEB9-4971-BC3C-7AE0A3AA40DB}"/>
              </a:ext>
            </a:extLst>
          </p:cNvPr>
          <p:cNvSpPr>
            <a:spLocks noGrp="1"/>
          </p:cNvSpPr>
          <p:nvPr>
            <p:ph type="body" sz="quarter" idx="19" hasCustomPrompt="1"/>
          </p:nvPr>
        </p:nvSpPr>
        <p:spPr>
          <a:xfrm>
            <a:off x="452976" y="1308083"/>
            <a:ext cx="3890253" cy="341632"/>
          </a:xfrm>
          <a:prstGeom prst="rect">
            <a:avLst/>
          </a:prstGeom>
        </p:spPr>
        <p:txBody>
          <a:bodyPr>
            <a:spAutoFit/>
          </a:bodyPr>
          <a:lstStyle>
            <a:lvl1pPr marL="0" indent="0">
              <a:buNone/>
              <a:defRPr sz="1800" b="1">
                <a:solidFill>
                  <a:srgbClr val="682895"/>
                </a:solidFill>
                <a:latin typeface="+mj-lt"/>
              </a:defRPr>
            </a:lvl1pPr>
          </a:lstStyle>
          <a:p>
            <a:pPr lvl="0"/>
            <a:r>
              <a:rPr lang="en-US" dirty="0" err="1"/>
              <a:t>Subtítulo</a:t>
            </a:r>
            <a:r>
              <a:rPr lang="en-US" dirty="0"/>
              <a:t> (Segoe UI 18)</a:t>
            </a:r>
            <a:endParaRPr lang="en-BR" dirty="0"/>
          </a:p>
        </p:txBody>
      </p:sp>
      <p:sp>
        <p:nvSpPr>
          <p:cNvPr id="36" name="Espaço Reservado para Texto 4">
            <a:extLst>
              <a:ext uri="{FF2B5EF4-FFF2-40B4-BE49-F238E27FC236}">
                <a16:creationId xmlns:a16="http://schemas.microsoft.com/office/drawing/2014/main" id="{99121320-873C-48DA-9B44-8DB2025A6E9D}"/>
              </a:ext>
            </a:extLst>
          </p:cNvPr>
          <p:cNvSpPr>
            <a:spLocks noGrp="1"/>
          </p:cNvSpPr>
          <p:nvPr>
            <p:ph type="body" sz="quarter" idx="22" hasCustomPrompt="1"/>
          </p:nvPr>
        </p:nvSpPr>
        <p:spPr>
          <a:xfrm>
            <a:off x="452977" y="2073634"/>
            <a:ext cx="3248165"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7" name="Espaço Reservado para Texto 4">
            <a:extLst>
              <a:ext uri="{FF2B5EF4-FFF2-40B4-BE49-F238E27FC236}">
                <a16:creationId xmlns:a16="http://schemas.microsoft.com/office/drawing/2014/main" id="{9F709763-9FDA-4615-A331-224041017FFF}"/>
              </a:ext>
            </a:extLst>
          </p:cNvPr>
          <p:cNvSpPr>
            <a:spLocks noGrp="1"/>
          </p:cNvSpPr>
          <p:nvPr>
            <p:ph type="body" sz="quarter" idx="23" hasCustomPrompt="1"/>
          </p:nvPr>
        </p:nvSpPr>
        <p:spPr>
          <a:xfrm>
            <a:off x="4050697" y="2073634"/>
            <a:ext cx="3248164"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8" name="Espaço Reservado para Texto 4">
            <a:extLst>
              <a:ext uri="{FF2B5EF4-FFF2-40B4-BE49-F238E27FC236}">
                <a16:creationId xmlns:a16="http://schemas.microsoft.com/office/drawing/2014/main" id="{942263AD-4D76-4274-86E8-FB2132FAE71D}"/>
              </a:ext>
            </a:extLst>
          </p:cNvPr>
          <p:cNvSpPr>
            <a:spLocks noGrp="1"/>
          </p:cNvSpPr>
          <p:nvPr>
            <p:ph type="body" sz="quarter" idx="24" hasCustomPrompt="1"/>
          </p:nvPr>
        </p:nvSpPr>
        <p:spPr>
          <a:xfrm>
            <a:off x="7623456" y="2073634"/>
            <a:ext cx="3248164" cy="338554"/>
          </a:xfrm>
          <a:prstGeom prst="rect">
            <a:avLst/>
          </a:prstGeom>
        </p:spPr>
        <p:txBody>
          <a:bodyPr>
            <a:spAutoFit/>
          </a:bodyPr>
          <a:lstStyle>
            <a:lvl1pPr marL="0" indent="0">
              <a:lnSpc>
                <a:spcPct val="100000"/>
              </a:lnSpc>
              <a:buClr>
                <a:srgbClr val="3C3C3C"/>
              </a:buClr>
              <a:buSzPct val="50000"/>
              <a:buNone/>
              <a:defRPr sz="16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9" name="Título 1">
            <a:extLst>
              <a:ext uri="{FF2B5EF4-FFF2-40B4-BE49-F238E27FC236}">
                <a16:creationId xmlns:a16="http://schemas.microsoft.com/office/drawing/2014/main" id="{7BE6FA35-9374-4FD0-AB10-5C4249E0932B}"/>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ossos Clientes B 10 logos">
    <p:spTree>
      <p:nvGrpSpPr>
        <p:cNvPr id="1" name=""/>
        <p:cNvGrpSpPr/>
        <p:nvPr/>
      </p:nvGrpSpPr>
      <p:grpSpPr>
        <a:xfrm>
          <a:off x="0" y="0"/>
          <a:ext cx="0" cy="0"/>
          <a:chOff x="0" y="0"/>
          <a:chExt cx="0" cy="0"/>
        </a:xfrm>
      </p:grpSpPr>
      <p:pic>
        <p:nvPicPr>
          <p:cNvPr id="38" name="Imagem 3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3" name="Espaço Reservado para Texto 72">
            <a:extLst>
              <a:ext uri="{FF2B5EF4-FFF2-40B4-BE49-F238E27FC236}">
                <a16:creationId xmlns:a16="http://schemas.microsoft.com/office/drawing/2014/main" id="{62573830-B327-4E3A-AE8D-D8268AB34507}"/>
              </a:ext>
            </a:extLst>
          </p:cNvPr>
          <p:cNvSpPr>
            <a:spLocks noGrp="1"/>
          </p:cNvSpPr>
          <p:nvPr>
            <p:ph type="body" sz="quarter" idx="24"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0"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9" name="Forma livre 38"/>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6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615441"/>
            <a:ext cx="6545160" cy="3585211"/>
            <a:chOff x="2120265" y="661988"/>
            <a:chExt cx="4908231" cy="4356100"/>
          </a:xfrm>
        </p:grpSpPr>
        <p:cxnSp>
          <p:nvCxnSpPr>
            <p:cNvPr id="14" name="Straight Connector 13"/>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415984"/>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p:cNvSpPr>
            <a:spLocks noGrp="1"/>
          </p:cNvSpPr>
          <p:nvPr>
            <p:ph type="pic" sz="quarter" idx="13" hasCustomPrompt="1"/>
          </p:nvPr>
        </p:nvSpPr>
        <p:spPr>
          <a:xfrm>
            <a:off x="923633" y="2134847"/>
            <a:ext cx="1620994" cy="893443"/>
          </a:xfrm>
        </p:spPr>
        <p:txBody>
          <a:bodyPr anchor="ctr">
            <a:normAutofit/>
          </a:bodyPr>
          <a:lstStyle>
            <a:lvl1pPr marL="0" indent="0" algn="ctr">
              <a:buNone/>
              <a:defRPr sz="1200"/>
            </a:lvl1pPr>
          </a:lstStyle>
          <a:p>
            <a:r>
              <a:rPr lang="en-US" dirty="0"/>
              <a:t>Logo</a:t>
            </a:r>
          </a:p>
        </p:txBody>
      </p:sp>
      <p:sp>
        <p:nvSpPr>
          <p:cNvPr id="32" name="Picture Placeholder 2"/>
          <p:cNvSpPr>
            <a:spLocks noGrp="1"/>
          </p:cNvSpPr>
          <p:nvPr>
            <p:ph type="pic" sz="quarter" idx="14" hasCustomPrompt="1"/>
          </p:nvPr>
        </p:nvSpPr>
        <p:spPr>
          <a:xfrm>
            <a:off x="3125252" y="2134847"/>
            <a:ext cx="1620994" cy="893443"/>
          </a:xfrm>
        </p:spPr>
        <p:txBody>
          <a:bodyPr anchor="ctr">
            <a:normAutofit/>
          </a:bodyPr>
          <a:lstStyle>
            <a:lvl1pPr marL="0" indent="0" algn="ctr">
              <a:buNone/>
              <a:defRPr sz="1200"/>
            </a:lvl1pPr>
          </a:lstStyle>
          <a:p>
            <a:r>
              <a:rPr lang="en-US" dirty="0"/>
              <a:t>Logo</a:t>
            </a:r>
          </a:p>
        </p:txBody>
      </p:sp>
      <p:sp>
        <p:nvSpPr>
          <p:cNvPr id="33" name="Picture Placeholder 2"/>
          <p:cNvSpPr>
            <a:spLocks noGrp="1"/>
          </p:cNvSpPr>
          <p:nvPr>
            <p:ph type="pic" sz="quarter" idx="15" hasCustomPrompt="1"/>
          </p:nvPr>
        </p:nvSpPr>
        <p:spPr>
          <a:xfrm>
            <a:off x="5315581" y="2134847"/>
            <a:ext cx="1620994" cy="893443"/>
          </a:xfrm>
        </p:spPr>
        <p:txBody>
          <a:bodyPr anchor="ctr">
            <a:normAutofit/>
          </a:bodyPr>
          <a:lstStyle>
            <a:lvl1pPr marL="0" indent="0" algn="ctr">
              <a:buNone/>
              <a:defRPr sz="1200"/>
            </a:lvl1pPr>
          </a:lstStyle>
          <a:p>
            <a:r>
              <a:rPr lang="en-US" dirty="0"/>
              <a:t>Logo</a:t>
            </a:r>
          </a:p>
        </p:txBody>
      </p:sp>
      <p:sp>
        <p:nvSpPr>
          <p:cNvPr id="34" name="Picture Placeholder 2"/>
          <p:cNvSpPr>
            <a:spLocks noGrp="1"/>
          </p:cNvSpPr>
          <p:nvPr>
            <p:ph type="pic" sz="quarter" idx="16" hasCustomPrompt="1"/>
          </p:nvPr>
        </p:nvSpPr>
        <p:spPr>
          <a:xfrm>
            <a:off x="7453697" y="2134847"/>
            <a:ext cx="1620994" cy="893443"/>
          </a:xfrm>
        </p:spPr>
        <p:txBody>
          <a:bodyPr anchor="ctr">
            <a:normAutofit/>
          </a:bodyPr>
          <a:lstStyle>
            <a:lvl1pPr marL="0" indent="0" algn="ctr">
              <a:buNone/>
              <a:defRPr sz="1200"/>
            </a:lvl1pPr>
          </a:lstStyle>
          <a:p>
            <a:r>
              <a:rPr lang="en-US" dirty="0"/>
              <a:t>Logo</a:t>
            </a:r>
          </a:p>
        </p:txBody>
      </p:sp>
      <p:sp>
        <p:nvSpPr>
          <p:cNvPr id="35" name="Picture Placeholder 2"/>
          <p:cNvSpPr>
            <a:spLocks noGrp="1"/>
          </p:cNvSpPr>
          <p:nvPr>
            <p:ph type="pic" sz="quarter" idx="17" hasCustomPrompt="1"/>
          </p:nvPr>
        </p:nvSpPr>
        <p:spPr>
          <a:xfrm>
            <a:off x="9700480" y="2134847"/>
            <a:ext cx="1620994" cy="893443"/>
          </a:xfrm>
        </p:spPr>
        <p:txBody>
          <a:bodyPr anchor="ctr">
            <a:normAutofit/>
          </a:bodyPr>
          <a:lstStyle>
            <a:lvl1pPr marL="0" indent="0" algn="ctr">
              <a:buNone/>
              <a:defRPr sz="1200"/>
            </a:lvl1pPr>
          </a:lstStyle>
          <a:p>
            <a:r>
              <a:rPr lang="en-US" dirty="0"/>
              <a:t>Logo</a:t>
            </a:r>
          </a:p>
        </p:txBody>
      </p:sp>
      <p:sp>
        <p:nvSpPr>
          <p:cNvPr id="36" name="Picture Placeholder 2"/>
          <p:cNvSpPr>
            <a:spLocks noGrp="1"/>
          </p:cNvSpPr>
          <p:nvPr>
            <p:ph type="pic" sz="quarter" idx="18" hasCustomPrompt="1"/>
          </p:nvPr>
        </p:nvSpPr>
        <p:spPr>
          <a:xfrm>
            <a:off x="923633" y="3862047"/>
            <a:ext cx="1620994" cy="893443"/>
          </a:xfrm>
        </p:spPr>
        <p:txBody>
          <a:bodyPr anchor="ctr">
            <a:normAutofit/>
          </a:bodyPr>
          <a:lstStyle>
            <a:lvl1pPr marL="0" indent="0" algn="ctr">
              <a:buNone/>
              <a:defRPr sz="1200"/>
            </a:lvl1pPr>
          </a:lstStyle>
          <a:p>
            <a:r>
              <a:rPr lang="en-US" dirty="0"/>
              <a:t>Logo</a:t>
            </a:r>
          </a:p>
        </p:txBody>
      </p:sp>
      <p:sp>
        <p:nvSpPr>
          <p:cNvPr id="47" name="Picture Placeholder 2"/>
          <p:cNvSpPr>
            <a:spLocks noGrp="1"/>
          </p:cNvSpPr>
          <p:nvPr>
            <p:ph type="pic" sz="quarter" idx="19" hasCustomPrompt="1"/>
          </p:nvPr>
        </p:nvSpPr>
        <p:spPr>
          <a:xfrm>
            <a:off x="3125252" y="3862047"/>
            <a:ext cx="1620994" cy="893443"/>
          </a:xfrm>
        </p:spPr>
        <p:txBody>
          <a:bodyPr anchor="ctr">
            <a:normAutofit/>
          </a:bodyPr>
          <a:lstStyle>
            <a:lvl1pPr marL="0" indent="0" algn="ctr">
              <a:buNone/>
              <a:defRPr sz="1200"/>
            </a:lvl1pPr>
          </a:lstStyle>
          <a:p>
            <a:r>
              <a:rPr lang="en-US" dirty="0"/>
              <a:t>Logo</a:t>
            </a:r>
          </a:p>
        </p:txBody>
      </p:sp>
      <p:sp>
        <p:nvSpPr>
          <p:cNvPr id="48" name="Picture Placeholder 2"/>
          <p:cNvSpPr>
            <a:spLocks noGrp="1"/>
          </p:cNvSpPr>
          <p:nvPr>
            <p:ph type="pic" sz="quarter" idx="20" hasCustomPrompt="1"/>
          </p:nvPr>
        </p:nvSpPr>
        <p:spPr>
          <a:xfrm>
            <a:off x="5315581" y="3862047"/>
            <a:ext cx="1620994" cy="893443"/>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21" hasCustomPrompt="1"/>
          </p:nvPr>
        </p:nvSpPr>
        <p:spPr>
          <a:xfrm>
            <a:off x="7453697" y="3862047"/>
            <a:ext cx="1620994" cy="893443"/>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22" hasCustomPrompt="1"/>
          </p:nvPr>
        </p:nvSpPr>
        <p:spPr>
          <a:xfrm>
            <a:off x="9700480" y="3862047"/>
            <a:ext cx="1620994"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557815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ssos Clientes B 6 logos">
    <p:spTree>
      <p:nvGrpSpPr>
        <p:cNvPr id="1" name=""/>
        <p:cNvGrpSpPr/>
        <p:nvPr/>
      </p:nvGrpSpPr>
      <p:grpSpPr>
        <a:xfrm>
          <a:off x="0" y="0"/>
          <a:ext cx="0" cy="0"/>
          <a:chOff x="0" y="0"/>
          <a:chExt cx="0" cy="0"/>
        </a:xfrm>
      </p:grpSpPr>
      <p:sp>
        <p:nvSpPr>
          <p:cNvPr id="20" name="Espaço Reservado para Texto 72">
            <a:extLst>
              <a:ext uri="{FF2B5EF4-FFF2-40B4-BE49-F238E27FC236}">
                <a16:creationId xmlns:a16="http://schemas.microsoft.com/office/drawing/2014/main" id="{62573830-B327-4E3A-AE8D-D8268AB34507}"/>
              </a:ext>
            </a:extLst>
          </p:cNvPr>
          <p:cNvSpPr>
            <a:spLocks noGrp="1"/>
          </p:cNvSpPr>
          <p:nvPr>
            <p:ph type="body" sz="quarter" idx="19"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pic>
        <p:nvPicPr>
          <p:cNvPr id="30" name="Imagem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1" name="Forma livre 3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5"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46" name="Espaço Reservado para Texto 72">
            <a:extLst>
              <a:ext uri="{FF2B5EF4-FFF2-40B4-BE49-F238E27FC236}">
                <a16:creationId xmlns:a16="http://schemas.microsoft.com/office/drawing/2014/main" id="{62573830-B327-4E3A-AE8D-D8268AB34507}"/>
              </a:ext>
            </a:extLst>
          </p:cNvPr>
          <p:cNvSpPr>
            <a:spLocks noGrp="1"/>
          </p:cNvSpPr>
          <p:nvPr>
            <p:ph type="body" sz="quarter" idx="2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5" name="Straight Connector 14"/>
          <p:cNvCxnSpPr/>
          <p:nvPr/>
        </p:nvCxnSpPr>
        <p:spPr bwMode="auto">
          <a:xfrm flipV="1">
            <a:off x="434104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7866509" y="1615441"/>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bwMode="auto">
          <a:xfrm>
            <a:off x="9935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auto">
          <a:xfrm>
            <a:off x="4504856"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auto">
          <a:xfrm>
            <a:off x="8028859" y="3415984"/>
            <a:ext cx="320645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Picture Placeholder 2"/>
          <p:cNvSpPr>
            <a:spLocks noGrp="1"/>
          </p:cNvSpPr>
          <p:nvPr>
            <p:ph type="pic" sz="quarter" idx="13" hasCustomPrompt="1"/>
          </p:nvPr>
        </p:nvSpPr>
        <p:spPr>
          <a:xfrm>
            <a:off x="1555751" y="1844737"/>
            <a:ext cx="1961402" cy="1189173"/>
          </a:xfrm>
        </p:spPr>
        <p:txBody>
          <a:bodyPr anchor="ctr">
            <a:normAutofit/>
          </a:bodyPr>
          <a:lstStyle>
            <a:lvl1pPr marL="0" indent="0" algn="ctr">
              <a:buNone/>
              <a:defRPr sz="1200"/>
            </a:lvl1pPr>
          </a:lstStyle>
          <a:p>
            <a:r>
              <a:rPr lang="en-US" dirty="0"/>
              <a:t>Logo</a:t>
            </a:r>
          </a:p>
        </p:txBody>
      </p:sp>
      <p:sp>
        <p:nvSpPr>
          <p:cNvPr id="25" name="Picture Placeholder 2"/>
          <p:cNvSpPr>
            <a:spLocks noGrp="1"/>
          </p:cNvSpPr>
          <p:nvPr>
            <p:ph type="pic" sz="quarter" idx="14" hasCustomPrompt="1"/>
          </p:nvPr>
        </p:nvSpPr>
        <p:spPr>
          <a:xfrm>
            <a:off x="5123503" y="1844737"/>
            <a:ext cx="1961402" cy="1189173"/>
          </a:xfrm>
        </p:spPr>
        <p:txBody>
          <a:bodyPr anchor="ctr">
            <a:normAutofit/>
          </a:bodyPr>
          <a:lstStyle>
            <a:lvl1pPr marL="0" indent="0" algn="ctr">
              <a:buNone/>
              <a:defRPr sz="1200"/>
            </a:lvl1pPr>
          </a:lstStyle>
          <a:p>
            <a:r>
              <a:rPr lang="en-US" dirty="0"/>
              <a:t>Logo</a:t>
            </a:r>
          </a:p>
        </p:txBody>
      </p:sp>
      <p:sp>
        <p:nvSpPr>
          <p:cNvPr id="26" name="Picture Placeholder 2"/>
          <p:cNvSpPr>
            <a:spLocks noGrp="1"/>
          </p:cNvSpPr>
          <p:nvPr>
            <p:ph type="pic" sz="quarter" idx="15" hasCustomPrompt="1"/>
          </p:nvPr>
        </p:nvSpPr>
        <p:spPr>
          <a:xfrm>
            <a:off x="8612214" y="1844737"/>
            <a:ext cx="1961402" cy="1189173"/>
          </a:xfrm>
        </p:spPr>
        <p:txBody>
          <a:bodyPr anchor="ctr">
            <a:normAutofit/>
          </a:bodyPr>
          <a:lstStyle>
            <a:lvl1pPr marL="0" indent="0" algn="ctr">
              <a:buNone/>
              <a:defRPr sz="1200"/>
            </a:lvl1pPr>
          </a:lstStyle>
          <a:p>
            <a:r>
              <a:rPr lang="en-US" dirty="0"/>
              <a:t>Logo</a:t>
            </a:r>
          </a:p>
        </p:txBody>
      </p:sp>
      <p:sp>
        <p:nvSpPr>
          <p:cNvPr id="27" name="Picture Placeholder 2"/>
          <p:cNvSpPr>
            <a:spLocks noGrp="1"/>
          </p:cNvSpPr>
          <p:nvPr>
            <p:ph type="pic" sz="quarter" idx="16" hasCustomPrompt="1"/>
          </p:nvPr>
        </p:nvSpPr>
        <p:spPr>
          <a:xfrm>
            <a:off x="1555751" y="3785297"/>
            <a:ext cx="1961402" cy="1189173"/>
          </a:xfrm>
        </p:spPr>
        <p:txBody>
          <a:bodyPr anchor="ctr">
            <a:normAutofit/>
          </a:bodyPr>
          <a:lstStyle>
            <a:lvl1pPr marL="0" indent="0" algn="ctr">
              <a:buNone/>
              <a:defRPr sz="1200"/>
            </a:lvl1pPr>
          </a:lstStyle>
          <a:p>
            <a:r>
              <a:rPr lang="en-US" dirty="0"/>
              <a:t>Logo</a:t>
            </a:r>
          </a:p>
        </p:txBody>
      </p:sp>
      <p:sp>
        <p:nvSpPr>
          <p:cNvPr id="28" name="Picture Placeholder 2"/>
          <p:cNvSpPr>
            <a:spLocks noGrp="1"/>
          </p:cNvSpPr>
          <p:nvPr>
            <p:ph type="pic" sz="quarter" idx="17" hasCustomPrompt="1"/>
          </p:nvPr>
        </p:nvSpPr>
        <p:spPr>
          <a:xfrm>
            <a:off x="5123503" y="3785297"/>
            <a:ext cx="1961402" cy="1189173"/>
          </a:xfrm>
        </p:spPr>
        <p:txBody>
          <a:bodyPr anchor="ctr">
            <a:normAutofit/>
          </a:bodyPr>
          <a:lstStyle>
            <a:lvl1pPr marL="0" indent="0" algn="ctr">
              <a:buNone/>
              <a:defRPr sz="1200"/>
            </a:lvl1pPr>
          </a:lstStyle>
          <a:p>
            <a:r>
              <a:rPr lang="en-US" dirty="0"/>
              <a:t>Logo</a:t>
            </a:r>
          </a:p>
        </p:txBody>
      </p:sp>
      <p:sp>
        <p:nvSpPr>
          <p:cNvPr id="29" name="Picture Placeholder 2"/>
          <p:cNvSpPr>
            <a:spLocks noGrp="1"/>
          </p:cNvSpPr>
          <p:nvPr>
            <p:ph type="pic" sz="quarter" idx="18" hasCustomPrompt="1"/>
          </p:nvPr>
        </p:nvSpPr>
        <p:spPr>
          <a:xfrm>
            <a:off x="8612214" y="3785297"/>
            <a:ext cx="1961402" cy="118917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9245625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sos Relevantes A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1"/>
            <a:ext cx="10622"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1451051"/>
            <a:ext cx="6097"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781936"/>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48845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781936"/>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48845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781936"/>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48845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289015"/>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9955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289015"/>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9955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289015"/>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9955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1527412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asos Relevantes A 4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6093746" y="1451051"/>
            <a:ext cx="6097"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2925958"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8356203"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2925958"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8356203"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1382995" y="2781936"/>
            <a:ext cx="4047252"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1382995" y="2488453"/>
            <a:ext cx="4047252"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6813241" y="2781936"/>
            <a:ext cx="404725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6813241" y="2488453"/>
            <a:ext cx="404725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1382995" y="5289015"/>
            <a:ext cx="4047252"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1382995" y="4995532"/>
            <a:ext cx="4047252"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6813241" y="5289015"/>
            <a:ext cx="4047250"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6813241" y="4995532"/>
            <a:ext cx="4047250"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3569744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sos Relevantes A 3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2"/>
            <a:ext cx="6607"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1451052"/>
            <a:ext cx="0" cy="291063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6622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845944"/>
            <a:ext cx="3344837"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552462"/>
            <a:ext cx="3344837"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845944"/>
            <a:ext cx="3344835"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552462"/>
            <a:ext cx="3344835"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845944"/>
            <a:ext cx="3344836" cy="1515745"/>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552462"/>
            <a:ext cx="3344836" cy="198289"/>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33737780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sos Relevantes A divisória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655128"/>
            <a:ext cx="3344236" cy="307777"/>
          </a:xfrm>
        </p:spPr>
        <p:txBody>
          <a:bodyPr wrap="square">
            <a:spAutoFit/>
          </a:bodyPr>
          <a:lstStyle>
            <a:lvl1pPr>
              <a:defRPr sz="2000"/>
            </a:lvl1pPr>
          </a:lstStyle>
          <a:p>
            <a:r>
              <a:rPr lang="pt-BR" dirty="0"/>
              <a:t>Título 1 (</a:t>
            </a:r>
            <a:r>
              <a:rPr lang="pt-BR" dirty="0" err="1"/>
              <a:t>Tahoma</a:t>
            </a:r>
            <a:r>
              <a:rPr lang="pt-BR" dirty="0"/>
              <a:t> 20)</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45694" y="1451051"/>
            <a:ext cx="10622" cy="4679446"/>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43369" y="616623"/>
            <a:ext cx="0" cy="551387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140221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7605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940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781936"/>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248845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781936"/>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248845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781936"/>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248845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289015"/>
            <a:ext cx="3344837"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9955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289015"/>
            <a:ext cx="3344835"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9955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289015"/>
            <a:ext cx="3344836" cy="8414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9955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61" name="Título 1">
            <a:extLst>
              <a:ext uri="{FF2B5EF4-FFF2-40B4-BE49-F238E27FC236}">
                <a16:creationId xmlns:a16="http://schemas.microsoft.com/office/drawing/2014/main" id="{D5258843-E222-45D2-A1A5-07D3898F0522}"/>
              </a:ext>
            </a:extLst>
          </p:cNvPr>
          <p:cNvSpPr txBox="1">
            <a:spLocks/>
          </p:cNvSpPr>
          <p:nvPr userDrawn="1"/>
        </p:nvSpPr>
        <p:spPr>
          <a:xfrm>
            <a:off x="4424376" y="655128"/>
            <a:ext cx="3344236"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pt-BR" sz="2000" dirty="0"/>
              <a:t>Título 2 (</a:t>
            </a:r>
            <a:r>
              <a:rPr lang="pt-BR" sz="2000" dirty="0" err="1"/>
              <a:t>Tahoma</a:t>
            </a:r>
            <a:r>
              <a:rPr lang="pt-BR" sz="2000" dirty="0"/>
              <a:t> 20)</a:t>
            </a:r>
          </a:p>
        </p:txBody>
      </p:sp>
      <p:cxnSp>
        <p:nvCxnSpPr>
          <p:cNvPr id="62" name="Conector reto 61">
            <a:extLst>
              <a:ext uri="{FF2B5EF4-FFF2-40B4-BE49-F238E27FC236}">
                <a16:creationId xmlns:a16="http://schemas.microsoft.com/office/drawing/2014/main" id="{141E7E2C-96E7-4194-9E2A-2053A28EE9C1}"/>
              </a:ext>
            </a:extLst>
          </p:cNvPr>
          <p:cNvCxnSpPr/>
          <p:nvPr userDrawn="1"/>
        </p:nvCxnSpPr>
        <p:spPr>
          <a:xfrm>
            <a:off x="4414631" y="3760578"/>
            <a:ext cx="7059463"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685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sos Relevantes B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9" name="Espaço Reservado para Imagem 4">
            <a:extLst>
              <a:ext uri="{FF2B5EF4-FFF2-40B4-BE49-F238E27FC236}">
                <a16:creationId xmlns:a16="http://schemas.microsoft.com/office/drawing/2014/main" id="{E587C4FE-01AB-4D7E-AD4D-9A11BEF0F43D}"/>
              </a:ext>
            </a:extLst>
          </p:cNvPr>
          <p:cNvSpPr>
            <a:spLocks noGrp="1" noChangeAspect="1"/>
          </p:cNvSpPr>
          <p:nvPr>
            <p:ph type="pic" sz="quarter" idx="27" hasCustomPrompt="1"/>
          </p:nvPr>
        </p:nvSpPr>
        <p:spPr>
          <a:xfrm>
            <a:off x="9321014"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060415"/>
            <a:ext cx="3344836"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7669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5521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sos Relevantes B 5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7" name="Espaço Reservado para Imagem 4">
            <a:extLst>
              <a:ext uri="{FF2B5EF4-FFF2-40B4-BE49-F238E27FC236}">
                <a16:creationId xmlns:a16="http://schemas.microsoft.com/office/drawing/2014/main" id="{4B56CBD6-4EC0-4609-90AB-B9BFDD0A6A57}"/>
              </a:ext>
            </a:extLst>
          </p:cNvPr>
          <p:cNvSpPr>
            <a:spLocks noGrp="1" noChangeAspect="1"/>
          </p:cNvSpPr>
          <p:nvPr>
            <p:ph type="pic" sz="quarter" idx="25" hasCustomPrompt="1"/>
          </p:nvPr>
        </p:nvSpPr>
        <p:spPr>
          <a:xfrm>
            <a:off x="5616132"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854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sos Relevantes B 4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5" name="Espaço Reservado para Imagem 4">
            <a:extLst>
              <a:ext uri="{FF2B5EF4-FFF2-40B4-BE49-F238E27FC236}">
                <a16:creationId xmlns:a16="http://schemas.microsoft.com/office/drawing/2014/main" id="{8A81ECCE-014E-41EB-892F-9D43EC920C5D}"/>
              </a:ext>
            </a:extLst>
          </p:cNvPr>
          <p:cNvSpPr>
            <a:spLocks noGrp="1" noChangeAspect="1"/>
          </p:cNvSpPr>
          <p:nvPr>
            <p:ph type="pic" sz="quarter" idx="23" hasCustomPrompt="1"/>
          </p:nvPr>
        </p:nvSpPr>
        <p:spPr>
          <a:xfrm>
            <a:off x="1911249" y="37119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085831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sos Relevantes B 3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1" name="Espaço Reservado para Imagem 4">
            <a:extLst>
              <a:ext uri="{FF2B5EF4-FFF2-40B4-BE49-F238E27FC236}">
                <a16:creationId xmlns:a16="http://schemas.microsoft.com/office/drawing/2014/main" id="{ECA4FAC2-1853-4C43-969E-C5F35B4C8723}"/>
              </a:ext>
            </a:extLst>
          </p:cNvPr>
          <p:cNvSpPr>
            <a:spLocks noGrp="1" noChangeAspect="1"/>
          </p:cNvSpPr>
          <p:nvPr>
            <p:ph type="pic" sz="quarter" idx="19" hasCustomPrompt="1"/>
          </p:nvPr>
        </p:nvSpPr>
        <p:spPr>
          <a:xfrm>
            <a:off x="932101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18451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exto sem título - 2 colunas">
    <p:spTree>
      <p:nvGrpSpPr>
        <p:cNvPr id="1" name=""/>
        <p:cNvGrpSpPr/>
        <p:nvPr/>
      </p:nvGrpSpPr>
      <p:grpSpPr>
        <a:xfrm>
          <a:off x="0" y="0"/>
          <a:ext cx="0" cy="0"/>
          <a:chOff x="0" y="0"/>
          <a:chExt cx="0" cy="0"/>
        </a:xfrm>
      </p:grpSpPr>
      <p:cxnSp>
        <p:nvCxnSpPr>
          <p:cNvPr id="27" name="Conector reto 25">
            <a:extLst>
              <a:ext uri="{FF2B5EF4-FFF2-40B4-BE49-F238E27FC236}">
                <a16:creationId xmlns:a16="http://schemas.microsoft.com/office/drawing/2014/main" id="{67E5CD26-E407-3B46-88A1-2343D38DE42C}"/>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9" name="Espaço Reservado para Rodapé 4">
            <a:extLst>
              <a:ext uri="{FF2B5EF4-FFF2-40B4-BE49-F238E27FC236}">
                <a16:creationId xmlns:a16="http://schemas.microsoft.com/office/drawing/2014/main" id="{C3A616BA-C613-48AD-B047-BAD3EFC72558}"/>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3" name="Espaço Reservado para Texto 3">
            <a:extLst>
              <a:ext uri="{FF2B5EF4-FFF2-40B4-BE49-F238E27FC236}">
                <a16:creationId xmlns:a16="http://schemas.microsoft.com/office/drawing/2014/main" id="{0BB3AFE7-0EB0-42DF-B98C-F2F4A6D65A6F}"/>
              </a:ext>
            </a:extLst>
          </p:cNvPr>
          <p:cNvSpPr>
            <a:spLocks noGrp="1"/>
          </p:cNvSpPr>
          <p:nvPr>
            <p:ph type="body" sz="quarter" idx="32" hasCustomPrompt="1"/>
          </p:nvPr>
        </p:nvSpPr>
        <p:spPr>
          <a:xfrm>
            <a:off x="453358" y="693734"/>
            <a:ext cx="11090935" cy="338554"/>
          </a:xfrm>
          <a:prstGeom prst="rect">
            <a:avLst/>
          </a:prstGeom>
        </p:spPr>
        <p:txBody>
          <a:bodyPr numCol="2" spcCol="360000"/>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D28126E2-B17C-4DE8-930D-D5B9B3FC1C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13653491-288A-436E-99CE-0CDF0DA84D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3" name="logo_01.png" descr="logo_01.png">
            <a:extLst>
              <a:ext uri="{FF2B5EF4-FFF2-40B4-BE49-F238E27FC236}">
                <a16:creationId xmlns:a16="http://schemas.microsoft.com/office/drawing/2014/main" id="{01EB2300-FA4A-447D-AAD2-DFF1D39756D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864F4295-A713-4025-A574-CB4AF8BB73A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4285641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sos Relevantes B 2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36" name="Conector reto 35">
            <a:extLst>
              <a:ext uri="{FF2B5EF4-FFF2-40B4-BE49-F238E27FC236}">
                <a16:creationId xmlns:a16="http://schemas.microsoft.com/office/drawing/2014/main" id="{34C79B18-D45E-4239-871D-21246803E0AB}"/>
              </a:ext>
            </a:extLst>
          </p:cNvPr>
          <p:cNvCxnSpPr/>
          <p:nvPr userDrawn="1"/>
        </p:nvCxnSpPr>
        <p:spPr>
          <a:xfrm>
            <a:off x="7950936"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50" name="Espaço Reservado para Imagem 4">
            <a:extLst>
              <a:ext uri="{FF2B5EF4-FFF2-40B4-BE49-F238E27FC236}">
                <a16:creationId xmlns:a16="http://schemas.microsoft.com/office/drawing/2014/main" id="{6718DACE-3885-4BA5-8BE2-84A3EA2B0025}"/>
              </a:ext>
            </a:extLst>
          </p:cNvPr>
          <p:cNvSpPr>
            <a:spLocks noGrp="1" noChangeAspect="1"/>
          </p:cNvSpPr>
          <p:nvPr>
            <p:ph type="pic" sz="quarter" idx="18" hasCustomPrompt="1"/>
          </p:nvPr>
        </p:nvSpPr>
        <p:spPr>
          <a:xfrm>
            <a:off x="5616132"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32" name="Conector reto 31">
            <a:extLst>
              <a:ext uri="{FF2B5EF4-FFF2-40B4-BE49-F238E27FC236}">
                <a16:creationId xmlns:a16="http://schemas.microsoft.com/office/drawing/2014/main" id="{141E7E2C-96E7-4194-9E2A-2053A28EE9C1}"/>
              </a:ext>
            </a:extLst>
          </p:cNvPr>
          <p:cNvCxnSpPr/>
          <p:nvPr userDrawn="1"/>
        </p:nvCxnSpPr>
        <p:spPr>
          <a:xfrm>
            <a:off x="4424375"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2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sos Relevantes B 1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46" name="Conector reto 45">
            <a:extLst>
              <a:ext uri="{FF2B5EF4-FFF2-40B4-BE49-F238E27FC236}">
                <a16:creationId xmlns:a16="http://schemas.microsoft.com/office/drawing/2014/main" id="{0C6F41C4-1B3B-4A63-9A88-465096947B79}"/>
              </a:ext>
            </a:extLst>
          </p:cNvPr>
          <p:cNvCxnSpPr/>
          <p:nvPr userDrawn="1"/>
        </p:nvCxnSpPr>
        <p:spPr>
          <a:xfrm>
            <a:off x="4237272" y="853578"/>
            <a:ext cx="0" cy="2678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191124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3344836"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Tree>
    <p:extLst>
      <p:ext uri="{BB962C8B-B14F-4D97-AF65-F5344CB8AC3E}">
        <p14:creationId xmlns:p14="http://schemas.microsoft.com/office/powerpoint/2010/main" val="4167891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os Relevantes B logos 6 casos">
    <p:spTree>
      <p:nvGrpSpPr>
        <p:cNvPr id="1" name=""/>
        <p:cNvGrpSpPr/>
        <p:nvPr/>
      </p:nvGrpSpPr>
      <p:grpSpPr>
        <a:xfrm>
          <a:off x="0" y="0"/>
          <a:ext cx="0" cy="0"/>
          <a:chOff x="0" y="0"/>
          <a:chExt cx="0" cy="0"/>
        </a:xfrm>
      </p:grpSpPr>
      <p:pic>
        <p:nvPicPr>
          <p:cNvPr id="52" name="Imagem 5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3" name="Forma livre 5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4"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5"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4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17" hasCustomPrompt="1"/>
          </p:nvPr>
        </p:nvSpPr>
        <p:spPr>
          <a:xfrm>
            <a:off x="719493"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cxnSp>
        <p:nvCxnSpPr>
          <p:cNvPr id="57" name="Conector reto 56">
            <a:extLst>
              <a:ext uri="{FF2B5EF4-FFF2-40B4-BE49-F238E27FC236}">
                <a16:creationId xmlns:a16="http://schemas.microsoft.com/office/drawing/2014/main" id="{141E7E2C-96E7-4194-9E2A-2053A28EE9C1}"/>
              </a:ext>
            </a:extLst>
          </p:cNvPr>
          <p:cNvCxnSpPr/>
          <p:nvPr userDrawn="1"/>
        </p:nvCxnSpPr>
        <p:spPr>
          <a:xfrm>
            <a:off x="719494" y="3531978"/>
            <a:ext cx="10754601"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type="body" sz="quarter" idx="13" hasCustomPrompt="1"/>
          </p:nvPr>
        </p:nvSpPr>
        <p:spPr>
          <a:xfrm>
            <a:off x="719493" y="2233296"/>
            <a:ext cx="3344837"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35" name="Text Placeholder 2"/>
          <p:cNvSpPr>
            <a:spLocks noGrp="1"/>
          </p:cNvSpPr>
          <p:nvPr>
            <p:ph type="body" sz="quarter" idx="14" hasCustomPrompt="1"/>
          </p:nvPr>
        </p:nvSpPr>
        <p:spPr>
          <a:xfrm>
            <a:off x="719493" y="1939813"/>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39" name="Text Placeholder 2"/>
          <p:cNvSpPr>
            <a:spLocks noGrp="1"/>
          </p:cNvSpPr>
          <p:nvPr>
            <p:ph type="body" sz="quarter" idx="28" hasCustomPrompt="1"/>
          </p:nvPr>
        </p:nvSpPr>
        <p:spPr>
          <a:xfrm>
            <a:off x="4424377" y="2233296"/>
            <a:ext cx="3344835"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0" name="Text Placeholder 2"/>
          <p:cNvSpPr>
            <a:spLocks noGrp="1"/>
          </p:cNvSpPr>
          <p:nvPr>
            <p:ph type="body" sz="quarter" idx="29" hasCustomPrompt="1"/>
          </p:nvPr>
        </p:nvSpPr>
        <p:spPr>
          <a:xfrm>
            <a:off x="4424377" y="1939813"/>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1" name="Text Placeholder 2"/>
          <p:cNvSpPr>
            <a:spLocks noGrp="1"/>
          </p:cNvSpPr>
          <p:nvPr>
            <p:ph type="body" sz="quarter" idx="30" hasCustomPrompt="1"/>
          </p:nvPr>
        </p:nvSpPr>
        <p:spPr>
          <a:xfrm>
            <a:off x="8129258" y="2233296"/>
            <a:ext cx="3344836" cy="116152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2" name="Text Placeholder 2"/>
          <p:cNvSpPr>
            <a:spLocks noGrp="1"/>
          </p:cNvSpPr>
          <p:nvPr>
            <p:ph type="body" sz="quarter" idx="31" hasCustomPrompt="1"/>
          </p:nvPr>
        </p:nvSpPr>
        <p:spPr>
          <a:xfrm>
            <a:off x="8129258" y="1939813"/>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3" name="Text Placeholder 2"/>
          <p:cNvSpPr>
            <a:spLocks noGrp="1"/>
          </p:cNvSpPr>
          <p:nvPr>
            <p:ph type="body" sz="quarter" idx="32" hasCustomPrompt="1"/>
          </p:nvPr>
        </p:nvSpPr>
        <p:spPr>
          <a:xfrm>
            <a:off x="719493" y="5060415"/>
            <a:ext cx="3344837"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4" name="Text Placeholder 2"/>
          <p:cNvSpPr>
            <a:spLocks noGrp="1"/>
          </p:cNvSpPr>
          <p:nvPr>
            <p:ph type="body" sz="quarter" idx="33" hasCustomPrompt="1"/>
          </p:nvPr>
        </p:nvSpPr>
        <p:spPr>
          <a:xfrm>
            <a:off x="719493" y="4766932"/>
            <a:ext cx="3344837"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5" name="Text Placeholder 2"/>
          <p:cNvSpPr>
            <a:spLocks noGrp="1"/>
          </p:cNvSpPr>
          <p:nvPr>
            <p:ph type="body" sz="quarter" idx="34" hasCustomPrompt="1"/>
          </p:nvPr>
        </p:nvSpPr>
        <p:spPr>
          <a:xfrm>
            <a:off x="4424377" y="5060415"/>
            <a:ext cx="3344835"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47" name="Text Placeholder 2"/>
          <p:cNvSpPr>
            <a:spLocks noGrp="1"/>
          </p:cNvSpPr>
          <p:nvPr>
            <p:ph type="body" sz="quarter" idx="35" hasCustomPrompt="1"/>
          </p:nvPr>
        </p:nvSpPr>
        <p:spPr>
          <a:xfrm>
            <a:off x="4424377" y="4766932"/>
            <a:ext cx="3344835"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sp>
        <p:nvSpPr>
          <p:cNvPr id="48" name="Text Placeholder 2"/>
          <p:cNvSpPr>
            <a:spLocks noGrp="1"/>
          </p:cNvSpPr>
          <p:nvPr>
            <p:ph type="body" sz="quarter" idx="36" hasCustomPrompt="1"/>
          </p:nvPr>
        </p:nvSpPr>
        <p:spPr>
          <a:xfrm>
            <a:off x="8129258" y="5060415"/>
            <a:ext cx="3344836" cy="1070083"/>
          </a:xfrm>
        </p:spPr>
        <p:txBody>
          <a:bodyPr>
            <a:noAutofit/>
          </a:bodyPr>
          <a:lstStyle>
            <a:lvl1pPr marL="0" indent="0">
              <a:buNone/>
              <a:defRPr sz="1200">
                <a:solidFill>
                  <a:schemeClr val="tx1">
                    <a:lumMod val="75000"/>
                  </a:schemeClr>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Texto</a:t>
            </a:r>
            <a:endParaRPr lang="en-US" dirty="0"/>
          </a:p>
        </p:txBody>
      </p:sp>
      <p:sp>
        <p:nvSpPr>
          <p:cNvPr id="76" name="Text Placeholder 2"/>
          <p:cNvSpPr>
            <a:spLocks noGrp="1"/>
          </p:cNvSpPr>
          <p:nvPr>
            <p:ph type="body" sz="quarter" idx="37" hasCustomPrompt="1"/>
          </p:nvPr>
        </p:nvSpPr>
        <p:spPr>
          <a:xfrm>
            <a:off x="8129258" y="4766932"/>
            <a:ext cx="3344836" cy="198288"/>
          </a:xfrm>
        </p:spPr>
        <p:txBody>
          <a:bodyPr>
            <a:noAutofit/>
          </a:bodyPr>
          <a:lstStyle>
            <a:lvl1pPr marL="0" indent="0">
              <a:buNone/>
              <a:defRPr sz="1400">
                <a:solidFill>
                  <a:schemeClr val="tx2"/>
                </a:solidFill>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err="1"/>
              <a:t>Subtítulo</a:t>
            </a:r>
            <a:endParaRPr lang="en-US" dirty="0"/>
          </a:p>
        </p:txBody>
      </p:sp>
      <p:cxnSp>
        <p:nvCxnSpPr>
          <p:cNvPr id="61" name="Conector reto 60">
            <a:extLst>
              <a:ext uri="{FF2B5EF4-FFF2-40B4-BE49-F238E27FC236}">
                <a16:creationId xmlns:a16="http://schemas.microsoft.com/office/drawing/2014/main" id="{0C6F41C4-1B3B-4A63-9A88-465096947B79}"/>
              </a:ext>
            </a:extLst>
          </p:cNvPr>
          <p:cNvCxnSpPr/>
          <p:nvPr userDrawn="1"/>
        </p:nvCxnSpPr>
        <p:spPr>
          <a:xfrm>
            <a:off x="4237272"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0C6F41C4-1B3B-4A63-9A88-465096947B79}"/>
              </a:ext>
            </a:extLst>
          </p:cNvPr>
          <p:cNvCxnSpPr/>
          <p:nvPr userDrawn="1"/>
        </p:nvCxnSpPr>
        <p:spPr>
          <a:xfrm>
            <a:off x="7945694" y="853579"/>
            <a:ext cx="0" cy="527691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6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8" hasCustomPrompt="1"/>
          </p:nvPr>
        </p:nvSpPr>
        <p:spPr>
          <a:xfrm>
            <a:off x="1907710"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39" hasCustomPrompt="1"/>
          </p:nvPr>
        </p:nvSpPr>
        <p:spPr>
          <a:xfrm>
            <a:off x="3074260"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0" hasCustomPrompt="1"/>
          </p:nvPr>
        </p:nvSpPr>
        <p:spPr>
          <a:xfrm>
            <a:off x="442437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6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1" hasCustomPrompt="1"/>
          </p:nvPr>
        </p:nvSpPr>
        <p:spPr>
          <a:xfrm>
            <a:off x="5612593"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2" hasCustomPrompt="1"/>
          </p:nvPr>
        </p:nvSpPr>
        <p:spPr>
          <a:xfrm>
            <a:off x="6779144"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3" hasCustomPrompt="1"/>
          </p:nvPr>
        </p:nvSpPr>
        <p:spPr>
          <a:xfrm>
            <a:off x="8129259"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7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4" hasCustomPrompt="1"/>
          </p:nvPr>
        </p:nvSpPr>
        <p:spPr>
          <a:xfrm>
            <a:off x="931747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0"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5" hasCustomPrompt="1"/>
          </p:nvPr>
        </p:nvSpPr>
        <p:spPr>
          <a:xfrm>
            <a:off x="10484026" y="853578"/>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1"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6" hasCustomPrompt="1"/>
          </p:nvPr>
        </p:nvSpPr>
        <p:spPr>
          <a:xfrm>
            <a:off x="442437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2"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7" hasCustomPrompt="1"/>
          </p:nvPr>
        </p:nvSpPr>
        <p:spPr>
          <a:xfrm>
            <a:off x="5612593"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3"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8" hasCustomPrompt="1"/>
          </p:nvPr>
        </p:nvSpPr>
        <p:spPr>
          <a:xfrm>
            <a:off x="6779144"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4"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49" hasCustomPrompt="1"/>
          </p:nvPr>
        </p:nvSpPr>
        <p:spPr>
          <a:xfrm>
            <a:off x="8129259"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5"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0" hasCustomPrompt="1"/>
          </p:nvPr>
        </p:nvSpPr>
        <p:spPr>
          <a:xfrm>
            <a:off x="931747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6"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1" hasCustomPrompt="1"/>
          </p:nvPr>
        </p:nvSpPr>
        <p:spPr>
          <a:xfrm>
            <a:off x="10484026" y="3706671"/>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7"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2" hasCustomPrompt="1"/>
          </p:nvPr>
        </p:nvSpPr>
        <p:spPr>
          <a:xfrm>
            <a:off x="719493"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8"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3" hasCustomPrompt="1"/>
          </p:nvPr>
        </p:nvSpPr>
        <p:spPr>
          <a:xfrm>
            <a:off x="1907710"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
        <p:nvSpPr>
          <p:cNvPr id="89" name="Espaço Reservado para Imagem 4">
            <a:extLst>
              <a:ext uri="{FF2B5EF4-FFF2-40B4-BE49-F238E27FC236}">
                <a16:creationId xmlns:a16="http://schemas.microsoft.com/office/drawing/2014/main" id="{86884B62-9FF7-461E-A961-1C32FDC06F0D}"/>
              </a:ext>
            </a:extLst>
          </p:cNvPr>
          <p:cNvSpPr>
            <a:spLocks noGrp="1" noChangeAspect="1"/>
          </p:cNvSpPr>
          <p:nvPr>
            <p:ph type="pic" sz="quarter" idx="54" hasCustomPrompt="1"/>
          </p:nvPr>
        </p:nvSpPr>
        <p:spPr>
          <a:xfrm>
            <a:off x="3074260" y="3688536"/>
            <a:ext cx="961325" cy="961200"/>
          </a:xfrm>
          <a:prstGeom prst="ellipse">
            <a:avLst/>
          </a:prstGeom>
          <a:ln w="6350">
            <a:solidFill>
              <a:schemeClr val="tx1">
                <a:lumMod val="40000"/>
                <a:lumOff val="60000"/>
              </a:schemeClr>
            </a:solidFill>
          </a:ln>
        </p:spPr>
        <p:txBody>
          <a:bodyPr>
            <a:noAutofit/>
          </a:bodyPr>
          <a:lstStyle>
            <a:lvl1pPr algn="ctr">
              <a:defRPr sz="800"/>
            </a:lvl1pPr>
          </a:lstStyle>
          <a:p>
            <a:r>
              <a:rPr lang="pt-BR" dirty="0"/>
              <a:t>Logo</a:t>
            </a:r>
          </a:p>
        </p:txBody>
      </p:sp>
    </p:spTree>
    <p:extLst>
      <p:ext uri="{BB962C8B-B14F-4D97-AF65-F5344CB8AC3E}">
        <p14:creationId xmlns:p14="http://schemas.microsoft.com/office/powerpoint/2010/main" val="1936426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ssa Equipe A | Sócios - 4">
    <p:spTree>
      <p:nvGrpSpPr>
        <p:cNvPr id="1" name=""/>
        <p:cNvGrpSpPr/>
        <p:nvPr/>
      </p:nvGrpSpPr>
      <p:grpSpPr>
        <a:xfrm>
          <a:off x="0" y="0"/>
          <a:ext cx="0" cy="0"/>
          <a:chOff x="0" y="0"/>
          <a:chExt cx="0" cy="0"/>
        </a:xfrm>
      </p:grpSpPr>
      <p:pic>
        <p:nvPicPr>
          <p:cNvPr id="91" name="Imagem 9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2" name="Forma livre 9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4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8617"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8664"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60854"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60854" y="4238108"/>
            <a:ext cx="184975"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6483" y="4921412"/>
            <a:ext cx="2797564"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6483" y="4579226"/>
            <a:ext cx="2797564"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6483"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41527618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ssa Equipe A | Sócios - 3">
    <p:spTree>
      <p:nvGrpSpPr>
        <p:cNvPr id="1" name=""/>
        <p:cNvGrpSpPr/>
        <p:nvPr/>
      </p:nvGrpSpPr>
      <p:grpSpPr>
        <a:xfrm>
          <a:off x="0" y="0"/>
          <a:ext cx="0" cy="0"/>
          <a:chOff x="0" y="0"/>
          <a:chExt cx="0" cy="0"/>
        </a:xfrm>
      </p:grpSpPr>
      <p:pic>
        <p:nvPicPr>
          <p:cNvPr id="77" name="Imagem 7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8" name="Forma livre 7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3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029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ossa Equipe A | Sócios - 2">
    <p:spTree>
      <p:nvGrpSpPr>
        <p:cNvPr id="1" name=""/>
        <p:cNvGrpSpPr/>
        <p:nvPr/>
      </p:nvGrpSpPr>
      <p:grpSpPr>
        <a:xfrm>
          <a:off x="0" y="0"/>
          <a:ext cx="0" cy="0"/>
          <a:chOff x="0" y="0"/>
          <a:chExt cx="0" cy="0"/>
        </a:xfrm>
      </p:grpSpPr>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2 sócios</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0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ssa Equipe A | Sócios - 1">
    <p:spTree>
      <p:nvGrpSpPr>
        <p:cNvPr id="1" name=""/>
        <p:cNvGrpSpPr/>
        <p:nvPr/>
      </p:nvGrpSpPr>
      <p:grpSpPr>
        <a:xfrm>
          <a:off x="0" y="0"/>
          <a:ext cx="0" cy="0"/>
          <a:chOff x="0" y="0"/>
          <a:chExt cx="0" cy="0"/>
        </a:xfrm>
      </p:grpSpPr>
      <p:pic>
        <p:nvPicPr>
          <p:cNvPr id="63" name="Imagem 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4" name="Forma livre 6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para 1 sócio</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14265287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ssa Equipe B | Sócios - 4">
    <p:spTree>
      <p:nvGrpSpPr>
        <p:cNvPr id="1" name=""/>
        <p:cNvGrpSpPr/>
        <p:nvPr/>
      </p:nvGrpSpPr>
      <p:grpSpPr>
        <a:xfrm>
          <a:off x="0" y="0"/>
          <a:ext cx="0" cy="0"/>
          <a:chOff x="0" y="0"/>
          <a:chExt cx="0" cy="0"/>
        </a:xfrm>
      </p:grpSpPr>
      <p:pic>
        <p:nvPicPr>
          <p:cNvPr id="91" name="Imagem 9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2" name="Forma livre 91"/>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3"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4"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617D749F-374C-4D6C-8D33-30714C683B98}"/>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C0197306-EA7E-4DCD-9325-1D5221347510}"/>
              </a:ext>
            </a:extLst>
          </p:cNvPr>
          <p:cNvCxnSpPr/>
          <p:nvPr userDrawn="1"/>
        </p:nvCxnSpPr>
        <p:spPr>
          <a:xfrm>
            <a:off x="6278617"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7" name="Espaço Reservado para Imagem 4">
            <a:extLst>
              <a:ext uri="{FF2B5EF4-FFF2-40B4-BE49-F238E27FC236}">
                <a16:creationId xmlns:a16="http://schemas.microsoft.com/office/drawing/2014/main" id="{D2D6CB4A-4AA7-4256-9064-7351C444088E}"/>
              </a:ext>
            </a:extLst>
          </p:cNvPr>
          <p:cNvSpPr>
            <a:spLocks noGrp="1" noChangeAspect="1"/>
          </p:cNvSpPr>
          <p:nvPr>
            <p:ph type="pic" sz="quarter" idx="26" hasCustomPrompt="1"/>
          </p:nvPr>
        </p:nvSpPr>
        <p:spPr>
          <a:xfrm>
            <a:off x="6638664"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0" name="Espaço Reservado para Texto 3">
            <a:extLst>
              <a:ext uri="{FF2B5EF4-FFF2-40B4-BE49-F238E27FC236}">
                <a16:creationId xmlns:a16="http://schemas.microsoft.com/office/drawing/2014/main" id="{F02BD1FD-8721-466F-944F-A46686DD9E5B}"/>
              </a:ext>
            </a:extLst>
          </p:cNvPr>
          <p:cNvSpPr>
            <a:spLocks noGrp="1"/>
          </p:cNvSpPr>
          <p:nvPr>
            <p:ph type="body" sz="quarter" idx="29" hasCustomPrompt="1"/>
          </p:nvPr>
        </p:nvSpPr>
        <p:spPr>
          <a:xfrm>
            <a:off x="8060854"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0" name="Agrupar 109">
            <a:extLst>
              <a:ext uri="{FF2B5EF4-FFF2-40B4-BE49-F238E27FC236}">
                <a16:creationId xmlns:a16="http://schemas.microsoft.com/office/drawing/2014/main" id="{34D4E582-80B4-431B-9C54-323845FE2050}"/>
              </a:ext>
            </a:extLst>
          </p:cNvPr>
          <p:cNvGrpSpPr>
            <a:grpSpLocks noChangeAspect="1"/>
          </p:cNvGrpSpPr>
          <p:nvPr userDrawn="1"/>
        </p:nvGrpSpPr>
        <p:grpSpPr>
          <a:xfrm>
            <a:off x="8060854" y="4238108"/>
            <a:ext cx="184975" cy="867971"/>
            <a:chOff x="2501401" y="2274307"/>
            <a:chExt cx="184951" cy="867971"/>
          </a:xfrm>
        </p:grpSpPr>
        <p:sp>
          <p:nvSpPr>
            <p:cNvPr id="111" name="Freeform 40">
              <a:extLst>
                <a:ext uri="{FF2B5EF4-FFF2-40B4-BE49-F238E27FC236}">
                  <a16:creationId xmlns:a16="http://schemas.microsoft.com/office/drawing/2014/main" id="{89CD4B9A-6A4B-4AC8-AE9E-31C0298EA797}"/>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12" name="Agrupar 111">
              <a:extLst>
                <a:ext uri="{FF2B5EF4-FFF2-40B4-BE49-F238E27FC236}">
                  <a16:creationId xmlns:a16="http://schemas.microsoft.com/office/drawing/2014/main" id="{B2B3DB84-5124-4365-896C-8FB9F826D184}"/>
                </a:ext>
              </a:extLst>
            </p:cNvPr>
            <p:cNvGrpSpPr>
              <a:grpSpLocks noChangeAspect="1"/>
            </p:cNvGrpSpPr>
            <p:nvPr userDrawn="1"/>
          </p:nvGrpSpPr>
          <p:grpSpPr>
            <a:xfrm>
              <a:off x="2502076" y="2274307"/>
              <a:ext cx="183600" cy="183600"/>
              <a:chOff x="378000" y="2550957"/>
              <a:chExt cx="187200" cy="187200"/>
            </a:xfrm>
          </p:grpSpPr>
          <p:sp>
            <p:nvSpPr>
              <p:cNvPr id="116" name="Retângulo 115">
                <a:extLst>
                  <a:ext uri="{FF2B5EF4-FFF2-40B4-BE49-F238E27FC236}">
                    <a16:creationId xmlns:a16="http://schemas.microsoft.com/office/drawing/2014/main" id="{9692954A-1CDB-4BC6-A353-91080A602229}"/>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7" name="Freeform 79">
                <a:extLst>
                  <a:ext uri="{FF2B5EF4-FFF2-40B4-BE49-F238E27FC236}">
                    <a16:creationId xmlns:a16="http://schemas.microsoft.com/office/drawing/2014/main" id="{A47EE935-E031-4A12-8F77-AC6A4925BCB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13" name="Agrupar 112">
              <a:extLst>
                <a:ext uri="{FF2B5EF4-FFF2-40B4-BE49-F238E27FC236}">
                  <a16:creationId xmlns:a16="http://schemas.microsoft.com/office/drawing/2014/main" id="{6F14FE99-0F1D-4E2F-BA40-F4BA2AA922E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14" name="Freeform 31">
                <a:extLst>
                  <a:ext uri="{FF2B5EF4-FFF2-40B4-BE49-F238E27FC236}">
                    <a16:creationId xmlns:a16="http://schemas.microsoft.com/office/drawing/2014/main" id="{4B53EAA7-8796-4106-95B4-D0D3BEBA2926}"/>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15" name="Freeform 32">
                <a:extLst>
                  <a:ext uri="{FF2B5EF4-FFF2-40B4-BE49-F238E27FC236}">
                    <a16:creationId xmlns:a16="http://schemas.microsoft.com/office/drawing/2014/main" id="{48BFEEFD-3D78-4B24-877E-EA6894EA02D7}"/>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29" name="Espaço Reservado para Texto 3">
            <a:extLst>
              <a:ext uri="{FF2B5EF4-FFF2-40B4-BE49-F238E27FC236}">
                <a16:creationId xmlns:a16="http://schemas.microsoft.com/office/drawing/2014/main" id="{94EE1D5B-0994-440C-9D30-6FE4F7226074}"/>
              </a:ext>
            </a:extLst>
          </p:cNvPr>
          <p:cNvSpPr>
            <a:spLocks noGrp="1"/>
          </p:cNvSpPr>
          <p:nvPr>
            <p:ph type="body" sz="quarter" idx="34" hasCustomPrompt="1"/>
          </p:nvPr>
        </p:nvSpPr>
        <p:spPr>
          <a:xfrm>
            <a:off x="8316483" y="4921412"/>
            <a:ext cx="2797564" cy="184666"/>
          </a:xfrm>
        </p:spPr>
        <p:txBody>
          <a:bodyPr/>
          <a:lstStyle>
            <a:lvl1pPr>
              <a:defRPr lang="pt-BR" sz="1200" dirty="0"/>
            </a:lvl1pPr>
          </a:lstStyle>
          <a:p>
            <a:pPr lvl="0"/>
            <a:r>
              <a:rPr lang="pt-BR" dirty="0"/>
              <a:t>Cidade</a:t>
            </a:r>
          </a:p>
        </p:txBody>
      </p:sp>
      <p:sp>
        <p:nvSpPr>
          <p:cNvPr id="130" name="Espaço Reservado para Texto 3">
            <a:extLst>
              <a:ext uri="{FF2B5EF4-FFF2-40B4-BE49-F238E27FC236}">
                <a16:creationId xmlns:a16="http://schemas.microsoft.com/office/drawing/2014/main" id="{AE523BD5-76D1-4250-8CFF-C1054D10A2B5}"/>
              </a:ext>
            </a:extLst>
          </p:cNvPr>
          <p:cNvSpPr>
            <a:spLocks noGrp="1"/>
          </p:cNvSpPr>
          <p:nvPr>
            <p:ph type="body" sz="quarter" idx="35" hasCustomPrompt="1"/>
          </p:nvPr>
        </p:nvSpPr>
        <p:spPr>
          <a:xfrm>
            <a:off x="8316483" y="4579226"/>
            <a:ext cx="2797564" cy="184666"/>
          </a:xfrm>
        </p:spPr>
        <p:txBody>
          <a:bodyPr/>
          <a:lstStyle>
            <a:lvl1pPr>
              <a:defRPr lang="pt-BR" sz="1200" dirty="0"/>
            </a:lvl1pPr>
          </a:lstStyle>
          <a:p>
            <a:pPr lvl="0"/>
            <a:r>
              <a:rPr lang="pt-BR" dirty="0"/>
              <a:t>+55 55 5555-5555</a:t>
            </a:r>
          </a:p>
        </p:txBody>
      </p:sp>
      <p:sp>
        <p:nvSpPr>
          <p:cNvPr id="131" name="Espaço Reservado para Texto 3">
            <a:extLst>
              <a:ext uri="{FF2B5EF4-FFF2-40B4-BE49-F238E27FC236}">
                <a16:creationId xmlns:a16="http://schemas.microsoft.com/office/drawing/2014/main" id="{5155D67C-1452-4E85-AEE1-DE7F1A87E601}"/>
              </a:ext>
            </a:extLst>
          </p:cNvPr>
          <p:cNvSpPr>
            <a:spLocks noGrp="1"/>
          </p:cNvSpPr>
          <p:nvPr>
            <p:ph type="body" sz="quarter" idx="36" hasCustomPrompt="1"/>
          </p:nvPr>
        </p:nvSpPr>
        <p:spPr>
          <a:xfrm>
            <a:off x="8316483"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spTree>
    <p:extLst>
      <p:ext uri="{BB962C8B-B14F-4D97-AF65-F5344CB8AC3E}">
        <p14:creationId xmlns:p14="http://schemas.microsoft.com/office/powerpoint/2010/main" val="7134513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ssa Equipe B | Sócios - 3">
    <p:spTree>
      <p:nvGrpSpPr>
        <p:cNvPr id="1" name=""/>
        <p:cNvGrpSpPr/>
        <p:nvPr/>
      </p:nvGrpSpPr>
      <p:grpSpPr>
        <a:xfrm>
          <a:off x="0" y="0"/>
          <a:ext cx="0" cy="0"/>
          <a:chOff x="0" y="0"/>
          <a:chExt cx="0" cy="0"/>
        </a:xfrm>
      </p:grpSpPr>
      <p:pic>
        <p:nvPicPr>
          <p:cNvPr id="77" name="Imagem 7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8" name="Forma livre 7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8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8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58278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cxnSp>
        <p:nvCxnSpPr>
          <p:cNvPr id="58" name="Conector reto 57">
            <a:extLst>
              <a:ext uri="{FF2B5EF4-FFF2-40B4-BE49-F238E27FC236}">
                <a16:creationId xmlns:a16="http://schemas.microsoft.com/office/drawing/2014/main" id="{8CCBEAF3-E562-47D4-8B01-7365CDE447A6}"/>
              </a:ext>
            </a:extLst>
          </p:cNvPr>
          <p:cNvCxnSpPr/>
          <p:nvPr userDrawn="1"/>
        </p:nvCxnSpPr>
        <p:spPr>
          <a:xfrm>
            <a:off x="719494" y="54669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6" name="Espaço Reservado para Imagem 4">
            <a:extLst>
              <a:ext uri="{FF2B5EF4-FFF2-40B4-BE49-F238E27FC236}">
                <a16:creationId xmlns:a16="http://schemas.microsoft.com/office/drawing/2014/main" id="{5955E5D3-ECB6-4C2F-8E1D-090ADF6871FB}"/>
              </a:ext>
            </a:extLst>
          </p:cNvPr>
          <p:cNvSpPr>
            <a:spLocks noGrp="1" noChangeAspect="1"/>
          </p:cNvSpPr>
          <p:nvPr>
            <p:ph type="pic" sz="quarter" idx="25" hasCustomPrompt="1"/>
          </p:nvPr>
        </p:nvSpPr>
        <p:spPr>
          <a:xfrm>
            <a:off x="1079540" y="38640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sp>
        <p:nvSpPr>
          <p:cNvPr id="101" name="Espaço Reservado para Texto 3">
            <a:extLst>
              <a:ext uri="{FF2B5EF4-FFF2-40B4-BE49-F238E27FC236}">
                <a16:creationId xmlns:a16="http://schemas.microsoft.com/office/drawing/2014/main" id="{E843A3A0-1830-472A-9DC9-6153C9707875}"/>
              </a:ext>
            </a:extLst>
          </p:cNvPr>
          <p:cNvSpPr>
            <a:spLocks noGrp="1"/>
          </p:cNvSpPr>
          <p:nvPr>
            <p:ph type="body" sz="quarter" idx="30" hasCustomPrompt="1"/>
          </p:nvPr>
        </p:nvSpPr>
        <p:spPr>
          <a:xfrm>
            <a:off x="2501730" y="38640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02" name="Agrupar 101">
            <a:extLst>
              <a:ext uri="{FF2B5EF4-FFF2-40B4-BE49-F238E27FC236}">
                <a16:creationId xmlns:a16="http://schemas.microsoft.com/office/drawing/2014/main" id="{B9C01627-8114-4DFE-A1B2-96915B9CEF36}"/>
              </a:ext>
            </a:extLst>
          </p:cNvPr>
          <p:cNvGrpSpPr>
            <a:grpSpLocks noChangeAspect="1"/>
          </p:cNvGrpSpPr>
          <p:nvPr userDrawn="1"/>
        </p:nvGrpSpPr>
        <p:grpSpPr>
          <a:xfrm>
            <a:off x="2501730" y="4238108"/>
            <a:ext cx="184975" cy="867971"/>
            <a:chOff x="2501401" y="2274307"/>
            <a:chExt cx="184951" cy="867971"/>
          </a:xfrm>
        </p:grpSpPr>
        <p:sp>
          <p:nvSpPr>
            <p:cNvPr id="103" name="Freeform 40">
              <a:extLst>
                <a:ext uri="{FF2B5EF4-FFF2-40B4-BE49-F238E27FC236}">
                  <a16:creationId xmlns:a16="http://schemas.microsoft.com/office/drawing/2014/main" id="{BBD0BC72-F5A6-4DDB-AB1B-125786E6AA2F}"/>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04" name="Agrupar 103">
              <a:extLst>
                <a:ext uri="{FF2B5EF4-FFF2-40B4-BE49-F238E27FC236}">
                  <a16:creationId xmlns:a16="http://schemas.microsoft.com/office/drawing/2014/main" id="{36C7E08F-97A5-4B10-8822-F4E706227AA7}"/>
                </a:ext>
              </a:extLst>
            </p:cNvPr>
            <p:cNvGrpSpPr>
              <a:grpSpLocks noChangeAspect="1"/>
            </p:cNvGrpSpPr>
            <p:nvPr userDrawn="1"/>
          </p:nvGrpSpPr>
          <p:grpSpPr>
            <a:xfrm>
              <a:off x="2502076" y="2274307"/>
              <a:ext cx="183600" cy="183600"/>
              <a:chOff x="378000" y="2550957"/>
              <a:chExt cx="187200" cy="187200"/>
            </a:xfrm>
          </p:grpSpPr>
          <p:sp>
            <p:nvSpPr>
              <p:cNvPr id="108" name="Retângulo 107">
                <a:extLst>
                  <a:ext uri="{FF2B5EF4-FFF2-40B4-BE49-F238E27FC236}">
                    <a16:creationId xmlns:a16="http://schemas.microsoft.com/office/drawing/2014/main" id="{C1E57B56-E0E2-4E5C-BC45-90CC4555820C}"/>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9" name="Freeform 79">
                <a:extLst>
                  <a:ext uri="{FF2B5EF4-FFF2-40B4-BE49-F238E27FC236}">
                    <a16:creationId xmlns:a16="http://schemas.microsoft.com/office/drawing/2014/main" id="{06A77979-7D45-49BB-9512-08A62D78448B}"/>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05" name="Agrupar 104">
              <a:extLst>
                <a:ext uri="{FF2B5EF4-FFF2-40B4-BE49-F238E27FC236}">
                  <a16:creationId xmlns:a16="http://schemas.microsoft.com/office/drawing/2014/main" id="{E2047E52-E097-4829-8E0D-E8E615243CEE}"/>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06" name="Freeform 31">
                <a:extLst>
                  <a:ext uri="{FF2B5EF4-FFF2-40B4-BE49-F238E27FC236}">
                    <a16:creationId xmlns:a16="http://schemas.microsoft.com/office/drawing/2014/main" id="{ECE9686C-BB12-4489-9DC7-4FD8A1152AB7}"/>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07" name="Freeform 32">
                <a:extLst>
                  <a:ext uri="{FF2B5EF4-FFF2-40B4-BE49-F238E27FC236}">
                    <a16:creationId xmlns:a16="http://schemas.microsoft.com/office/drawing/2014/main" id="{19A43201-E004-4796-859C-CEA09DD06D3C}"/>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26" name="Espaço Reservado para Texto 3">
            <a:extLst>
              <a:ext uri="{FF2B5EF4-FFF2-40B4-BE49-F238E27FC236}">
                <a16:creationId xmlns:a16="http://schemas.microsoft.com/office/drawing/2014/main" id="{560C7B7E-664A-4329-8952-E9AF8643B7FE}"/>
              </a:ext>
            </a:extLst>
          </p:cNvPr>
          <p:cNvSpPr>
            <a:spLocks noGrp="1"/>
          </p:cNvSpPr>
          <p:nvPr>
            <p:ph type="body" sz="quarter" idx="31" hasCustomPrompt="1"/>
          </p:nvPr>
        </p:nvSpPr>
        <p:spPr>
          <a:xfrm>
            <a:off x="2757359" y="4921412"/>
            <a:ext cx="2797564" cy="184666"/>
          </a:xfrm>
        </p:spPr>
        <p:txBody>
          <a:bodyPr/>
          <a:lstStyle>
            <a:lvl1pPr>
              <a:defRPr lang="pt-BR" sz="1200" dirty="0"/>
            </a:lvl1pPr>
          </a:lstStyle>
          <a:p>
            <a:pPr lvl="0"/>
            <a:r>
              <a:rPr lang="pt-BR" dirty="0"/>
              <a:t>Cidade</a:t>
            </a:r>
          </a:p>
        </p:txBody>
      </p:sp>
      <p:sp>
        <p:nvSpPr>
          <p:cNvPr id="127" name="Espaço Reservado para Texto 3">
            <a:extLst>
              <a:ext uri="{FF2B5EF4-FFF2-40B4-BE49-F238E27FC236}">
                <a16:creationId xmlns:a16="http://schemas.microsoft.com/office/drawing/2014/main" id="{5FA3F46D-B55D-425E-A970-C2C96794AA43}"/>
              </a:ext>
            </a:extLst>
          </p:cNvPr>
          <p:cNvSpPr>
            <a:spLocks noGrp="1"/>
          </p:cNvSpPr>
          <p:nvPr>
            <p:ph type="body" sz="quarter" idx="32" hasCustomPrompt="1"/>
          </p:nvPr>
        </p:nvSpPr>
        <p:spPr>
          <a:xfrm>
            <a:off x="2757359" y="4579226"/>
            <a:ext cx="2797564" cy="184666"/>
          </a:xfrm>
        </p:spPr>
        <p:txBody>
          <a:bodyPr/>
          <a:lstStyle>
            <a:lvl1pPr>
              <a:defRPr lang="pt-BR" sz="1200" dirty="0"/>
            </a:lvl1pPr>
          </a:lstStyle>
          <a:p>
            <a:pPr lvl="0"/>
            <a:r>
              <a:rPr lang="pt-BR" dirty="0"/>
              <a:t>+55 55 5555-5555</a:t>
            </a:r>
          </a:p>
        </p:txBody>
      </p:sp>
      <p:sp>
        <p:nvSpPr>
          <p:cNvPr id="128" name="Espaço Reservado para Texto 3">
            <a:extLst>
              <a:ext uri="{FF2B5EF4-FFF2-40B4-BE49-F238E27FC236}">
                <a16:creationId xmlns:a16="http://schemas.microsoft.com/office/drawing/2014/main" id="{4E6FB524-7EF2-414E-A0E9-31B7B366641F}"/>
              </a:ext>
            </a:extLst>
          </p:cNvPr>
          <p:cNvSpPr>
            <a:spLocks noGrp="1"/>
          </p:cNvSpPr>
          <p:nvPr>
            <p:ph type="body" sz="quarter" idx="33" hasCustomPrompt="1"/>
          </p:nvPr>
        </p:nvSpPr>
        <p:spPr>
          <a:xfrm>
            <a:off x="2757359" y="4237041"/>
            <a:ext cx="2797564" cy="184666"/>
          </a:xfrm>
        </p:spPr>
        <p:txBody>
          <a:bodyPr/>
          <a:lstStyle>
            <a:lvl1pPr>
              <a:defRPr lang="pt-BR" sz="1200" dirty="0"/>
            </a:lvl1pPr>
          </a:lstStyle>
          <a:p>
            <a:pPr lvl="0"/>
            <a:r>
              <a:rPr lang="pt-BR" dirty="0"/>
              <a:t>nome@mattosfilho.com.br</a:t>
            </a:r>
          </a:p>
        </p:txBody>
      </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79" name="Conector reto 78">
            <a:extLst>
              <a:ext uri="{FF2B5EF4-FFF2-40B4-BE49-F238E27FC236}">
                <a16:creationId xmlns:a16="http://schemas.microsoft.com/office/drawing/2014/main" id="{1A8FC352-196C-4B81-90A8-84F9296DF505}"/>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576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ssa Equipe B | Sócios - 2">
    <p:spTree>
      <p:nvGrpSpPr>
        <p:cNvPr id="1" name=""/>
        <p:cNvGrpSpPr/>
        <p:nvPr/>
      </p:nvGrpSpPr>
      <p:grpSpPr>
        <a:xfrm>
          <a:off x="0" y="0"/>
          <a:ext cx="0" cy="0"/>
          <a:chOff x="0" y="0"/>
          <a:chExt cx="0" cy="0"/>
        </a:xfrm>
      </p:grpSpPr>
      <p:pic>
        <p:nvPicPr>
          <p:cNvPr id="70" name="Imagem 6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1" name="Forma livre 7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762202C4-BCEA-4E3A-96D8-84186D707163}"/>
              </a:ext>
            </a:extLst>
          </p:cNvPr>
          <p:cNvCxnSpPr/>
          <p:nvPr userDrawn="1"/>
        </p:nvCxnSpPr>
        <p:spPr>
          <a:xfrm>
            <a:off x="6278617"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
        <p:nvSpPr>
          <p:cNvPr id="98" name="Espaço Reservado para Imagem 4">
            <a:extLst>
              <a:ext uri="{FF2B5EF4-FFF2-40B4-BE49-F238E27FC236}">
                <a16:creationId xmlns:a16="http://schemas.microsoft.com/office/drawing/2014/main" id="{8E6FBBD2-7F53-4C24-BE43-42141DA9B24F}"/>
              </a:ext>
            </a:extLst>
          </p:cNvPr>
          <p:cNvSpPr>
            <a:spLocks noGrp="1" noChangeAspect="1"/>
          </p:cNvSpPr>
          <p:nvPr>
            <p:ph type="pic" sz="quarter" idx="27" hasCustomPrompt="1"/>
          </p:nvPr>
        </p:nvSpPr>
        <p:spPr>
          <a:xfrm>
            <a:off x="6638664"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99" name="Espaço Reservado para Texto 3">
            <a:extLst>
              <a:ext uri="{FF2B5EF4-FFF2-40B4-BE49-F238E27FC236}">
                <a16:creationId xmlns:a16="http://schemas.microsoft.com/office/drawing/2014/main" id="{CAE9CAA6-2785-491D-8F10-6862D1D5A3B9}"/>
              </a:ext>
            </a:extLst>
          </p:cNvPr>
          <p:cNvSpPr>
            <a:spLocks noGrp="1"/>
          </p:cNvSpPr>
          <p:nvPr>
            <p:ph type="body" sz="quarter" idx="28" hasCustomPrompt="1"/>
          </p:nvPr>
        </p:nvSpPr>
        <p:spPr>
          <a:xfrm>
            <a:off x="8060854"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118" name="Agrupar 117">
            <a:extLst>
              <a:ext uri="{FF2B5EF4-FFF2-40B4-BE49-F238E27FC236}">
                <a16:creationId xmlns:a16="http://schemas.microsoft.com/office/drawing/2014/main" id="{6CC5F350-F821-427E-9FE7-C95B5DF6578C}"/>
              </a:ext>
            </a:extLst>
          </p:cNvPr>
          <p:cNvGrpSpPr>
            <a:grpSpLocks noChangeAspect="1"/>
          </p:cNvGrpSpPr>
          <p:nvPr userDrawn="1"/>
        </p:nvGrpSpPr>
        <p:grpSpPr>
          <a:xfrm>
            <a:off x="8060854" y="2274308"/>
            <a:ext cx="184975" cy="867971"/>
            <a:chOff x="2501401" y="2274307"/>
            <a:chExt cx="184951" cy="867971"/>
          </a:xfrm>
        </p:grpSpPr>
        <p:sp>
          <p:nvSpPr>
            <p:cNvPr id="119" name="Freeform 40">
              <a:extLst>
                <a:ext uri="{FF2B5EF4-FFF2-40B4-BE49-F238E27FC236}">
                  <a16:creationId xmlns:a16="http://schemas.microsoft.com/office/drawing/2014/main" id="{356D27D7-0647-4753-8CCD-460BB4616166}"/>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20" name="Agrupar 119">
              <a:extLst>
                <a:ext uri="{FF2B5EF4-FFF2-40B4-BE49-F238E27FC236}">
                  <a16:creationId xmlns:a16="http://schemas.microsoft.com/office/drawing/2014/main" id="{EE34BC7E-6AE3-42D4-8A92-763D41F6DEA2}"/>
                </a:ext>
              </a:extLst>
            </p:cNvPr>
            <p:cNvGrpSpPr>
              <a:grpSpLocks noChangeAspect="1"/>
            </p:cNvGrpSpPr>
            <p:nvPr userDrawn="1"/>
          </p:nvGrpSpPr>
          <p:grpSpPr>
            <a:xfrm>
              <a:off x="2502076" y="2274307"/>
              <a:ext cx="183600" cy="183600"/>
              <a:chOff x="378000" y="2550957"/>
              <a:chExt cx="187200" cy="187200"/>
            </a:xfrm>
          </p:grpSpPr>
          <p:sp>
            <p:nvSpPr>
              <p:cNvPr id="124" name="Retângulo 123">
                <a:extLst>
                  <a:ext uri="{FF2B5EF4-FFF2-40B4-BE49-F238E27FC236}">
                    <a16:creationId xmlns:a16="http://schemas.microsoft.com/office/drawing/2014/main" id="{4C045C40-506A-42FC-870C-67A4C15961C8}"/>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5" name="Freeform 79">
                <a:extLst>
                  <a:ext uri="{FF2B5EF4-FFF2-40B4-BE49-F238E27FC236}">
                    <a16:creationId xmlns:a16="http://schemas.microsoft.com/office/drawing/2014/main" id="{A38AEABC-FECB-4730-9EB9-FF936F2B18D6}"/>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121" name="Agrupar 120">
              <a:extLst>
                <a:ext uri="{FF2B5EF4-FFF2-40B4-BE49-F238E27FC236}">
                  <a16:creationId xmlns:a16="http://schemas.microsoft.com/office/drawing/2014/main" id="{16E80A87-E4CC-4463-B835-B314275B4F9F}"/>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122" name="Freeform 31">
                <a:extLst>
                  <a:ext uri="{FF2B5EF4-FFF2-40B4-BE49-F238E27FC236}">
                    <a16:creationId xmlns:a16="http://schemas.microsoft.com/office/drawing/2014/main" id="{9F95E8B4-7A60-4EAE-A5A2-F8D7EFFD4453}"/>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123" name="Freeform 32">
                <a:extLst>
                  <a:ext uri="{FF2B5EF4-FFF2-40B4-BE49-F238E27FC236}">
                    <a16:creationId xmlns:a16="http://schemas.microsoft.com/office/drawing/2014/main" id="{62BF74E7-4235-4F34-A6CE-31BA76027686}"/>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132" name="Espaço Reservado para Texto 3">
            <a:extLst>
              <a:ext uri="{FF2B5EF4-FFF2-40B4-BE49-F238E27FC236}">
                <a16:creationId xmlns:a16="http://schemas.microsoft.com/office/drawing/2014/main" id="{ED8C18B3-AAE1-4A4B-AB49-27D2A4CB98E1}"/>
              </a:ext>
            </a:extLst>
          </p:cNvPr>
          <p:cNvSpPr>
            <a:spLocks noGrp="1"/>
          </p:cNvSpPr>
          <p:nvPr>
            <p:ph type="body" sz="quarter" idx="37" hasCustomPrompt="1"/>
          </p:nvPr>
        </p:nvSpPr>
        <p:spPr>
          <a:xfrm>
            <a:off x="8316483" y="2957612"/>
            <a:ext cx="2797564" cy="184666"/>
          </a:xfrm>
        </p:spPr>
        <p:txBody>
          <a:bodyPr/>
          <a:lstStyle>
            <a:lvl1pPr>
              <a:defRPr lang="pt-BR" sz="1200" dirty="0"/>
            </a:lvl1pPr>
          </a:lstStyle>
          <a:p>
            <a:pPr lvl="0"/>
            <a:r>
              <a:rPr lang="pt-BR" dirty="0"/>
              <a:t>Cidade</a:t>
            </a:r>
          </a:p>
        </p:txBody>
      </p:sp>
      <p:sp>
        <p:nvSpPr>
          <p:cNvPr id="133" name="Espaço Reservado para Texto 3">
            <a:extLst>
              <a:ext uri="{FF2B5EF4-FFF2-40B4-BE49-F238E27FC236}">
                <a16:creationId xmlns:a16="http://schemas.microsoft.com/office/drawing/2014/main" id="{0873DBC7-3A03-4AC2-9588-09E73FA72813}"/>
              </a:ext>
            </a:extLst>
          </p:cNvPr>
          <p:cNvSpPr>
            <a:spLocks noGrp="1"/>
          </p:cNvSpPr>
          <p:nvPr>
            <p:ph type="body" sz="quarter" idx="38" hasCustomPrompt="1"/>
          </p:nvPr>
        </p:nvSpPr>
        <p:spPr>
          <a:xfrm>
            <a:off x="8316483" y="2615426"/>
            <a:ext cx="2797564" cy="184666"/>
          </a:xfrm>
        </p:spPr>
        <p:txBody>
          <a:bodyPr/>
          <a:lstStyle>
            <a:lvl1pPr>
              <a:defRPr lang="pt-BR" sz="1200" dirty="0"/>
            </a:lvl1pPr>
          </a:lstStyle>
          <a:p>
            <a:pPr lvl="0"/>
            <a:r>
              <a:rPr lang="pt-BR" dirty="0"/>
              <a:t>+55 55 5555-5555</a:t>
            </a:r>
          </a:p>
        </p:txBody>
      </p:sp>
      <p:sp>
        <p:nvSpPr>
          <p:cNvPr id="134" name="Espaço Reservado para Texto 3">
            <a:extLst>
              <a:ext uri="{FF2B5EF4-FFF2-40B4-BE49-F238E27FC236}">
                <a16:creationId xmlns:a16="http://schemas.microsoft.com/office/drawing/2014/main" id="{E0449872-DA10-49A1-BF19-14AD1F663D2A}"/>
              </a:ext>
            </a:extLst>
          </p:cNvPr>
          <p:cNvSpPr>
            <a:spLocks noGrp="1"/>
          </p:cNvSpPr>
          <p:nvPr>
            <p:ph type="body" sz="quarter" idx="39" hasCustomPrompt="1"/>
          </p:nvPr>
        </p:nvSpPr>
        <p:spPr>
          <a:xfrm>
            <a:off x="8316483" y="2273241"/>
            <a:ext cx="2797564" cy="184666"/>
          </a:xfrm>
        </p:spPr>
        <p:txBody>
          <a:bodyPr/>
          <a:lstStyle>
            <a:lvl1pPr>
              <a:defRPr lang="pt-BR" sz="1200" dirty="0"/>
            </a:lvl1pPr>
          </a:lstStyle>
          <a:p>
            <a:pPr lvl="0"/>
            <a:r>
              <a:rPr lang="pt-BR" dirty="0"/>
              <a:t>nome@mattosfilho.com.br</a:t>
            </a:r>
          </a:p>
        </p:txBody>
      </p:sp>
      <p:cxnSp>
        <p:nvCxnSpPr>
          <p:cNvPr id="65" name="Conector reto 64">
            <a:extLst>
              <a:ext uri="{FF2B5EF4-FFF2-40B4-BE49-F238E27FC236}">
                <a16:creationId xmlns:a16="http://schemas.microsoft.com/office/drawing/2014/main" id="{85D079AA-EB94-4133-B7A2-C70E1C9BE686}"/>
              </a:ext>
            </a:extLst>
          </p:cNvPr>
          <p:cNvCxnSpPr/>
          <p:nvPr userDrawn="1"/>
        </p:nvCxnSpPr>
        <p:spPr>
          <a:xfrm>
            <a:off x="6278617"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exto sem título - 3 colunas">
    <p:spTree>
      <p:nvGrpSpPr>
        <p:cNvPr id="1" name=""/>
        <p:cNvGrpSpPr/>
        <p:nvPr/>
      </p:nvGrpSpPr>
      <p:grpSpPr>
        <a:xfrm>
          <a:off x="0" y="0"/>
          <a:ext cx="0" cy="0"/>
          <a:chOff x="0" y="0"/>
          <a:chExt cx="0" cy="0"/>
        </a:xfrm>
      </p:grpSpPr>
      <p:cxnSp>
        <p:nvCxnSpPr>
          <p:cNvPr id="18" name="Conector reto 22">
            <a:extLst>
              <a:ext uri="{FF2B5EF4-FFF2-40B4-BE49-F238E27FC236}">
                <a16:creationId xmlns:a16="http://schemas.microsoft.com/office/drawing/2014/main" id="{3C72BD11-1D21-FD42-8FCB-3535A547F0A9}"/>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5" name="Espaço Reservado para Rodapé 4">
            <a:extLst>
              <a:ext uri="{FF2B5EF4-FFF2-40B4-BE49-F238E27FC236}">
                <a16:creationId xmlns:a16="http://schemas.microsoft.com/office/drawing/2014/main" id="{7A9812F8-8206-456D-BF6C-E89E59148817}"/>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6" name="Espaço Reservado para Número de Slide 5">
            <a:extLst>
              <a:ext uri="{FF2B5EF4-FFF2-40B4-BE49-F238E27FC236}">
                <a16:creationId xmlns:a16="http://schemas.microsoft.com/office/drawing/2014/main" id="{A558FB86-E130-4A90-9C3D-E3FFA67DA73E}"/>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sp>
        <p:nvSpPr>
          <p:cNvPr id="14" name="Espaço Reservado para Texto 3">
            <a:extLst>
              <a:ext uri="{FF2B5EF4-FFF2-40B4-BE49-F238E27FC236}">
                <a16:creationId xmlns:a16="http://schemas.microsoft.com/office/drawing/2014/main" id="{449CD38C-F7D5-4C52-9C93-FB7F39BC03E2}"/>
              </a:ext>
            </a:extLst>
          </p:cNvPr>
          <p:cNvSpPr>
            <a:spLocks noGrp="1"/>
          </p:cNvSpPr>
          <p:nvPr>
            <p:ph type="body" sz="quarter" idx="32" hasCustomPrompt="1"/>
          </p:nvPr>
        </p:nvSpPr>
        <p:spPr>
          <a:xfrm>
            <a:off x="453358" y="693734"/>
            <a:ext cx="11090935" cy="338554"/>
          </a:xfrm>
          <a:prstGeom prst="rect">
            <a:avLst/>
          </a:prstGeom>
        </p:spPr>
        <p:txBody>
          <a:bodyPr numCol="3"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17" name="Gráfico 16">
            <a:extLst>
              <a:ext uri="{FF2B5EF4-FFF2-40B4-BE49-F238E27FC236}">
                <a16:creationId xmlns:a16="http://schemas.microsoft.com/office/drawing/2014/main" id="{33F204E4-0562-4734-8662-AD49B0338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86AE1979-15C4-48A7-A9EA-103DA161FF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2CB28DB6-0B8D-4FE1-9426-EE0727EB643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43B58DAC-A78C-458F-89F7-AF742222D55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6456575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ossa Equipe B | Sócios - 1">
    <p:spTree>
      <p:nvGrpSpPr>
        <p:cNvPr id="1" name=""/>
        <p:cNvGrpSpPr/>
        <p:nvPr/>
      </p:nvGrpSpPr>
      <p:grpSpPr>
        <a:xfrm>
          <a:off x="0" y="0"/>
          <a:ext cx="0" cy="0"/>
          <a:chOff x="0" y="0"/>
          <a:chExt cx="0" cy="0"/>
        </a:xfrm>
      </p:grpSpPr>
      <p:pic>
        <p:nvPicPr>
          <p:cNvPr id="63" name="Imagem 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4" name="Forma livre 6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38" name="CaixaDeTexto 37">
            <a:extLst>
              <a:ext uri="{FF2B5EF4-FFF2-40B4-BE49-F238E27FC236}">
                <a16:creationId xmlns:a16="http://schemas.microsoft.com/office/drawing/2014/main" id="{B076F70E-7DCA-424B-9FA1-E8537532AD7D}"/>
              </a:ext>
            </a:extLst>
          </p:cNvPr>
          <p:cNvSpPr txBox="1"/>
          <p:nvPr userDrawn="1"/>
        </p:nvSpPr>
        <p:spPr>
          <a:xfrm>
            <a:off x="719493" y="3864090"/>
            <a:ext cx="5377295" cy="153888"/>
          </a:xfrm>
          <a:prstGeom prst="rect">
            <a:avLst/>
          </a:prstGeom>
          <a:noFill/>
        </p:spPr>
        <p:txBody>
          <a:bodyPr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Clique na foto do sócio para visualizar o perfil completo</a:t>
            </a:r>
          </a:p>
        </p:txBody>
      </p:sp>
      <p:cxnSp>
        <p:nvCxnSpPr>
          <p:cNvPr id="42" name="Conector reto 41">
            <a:extLst>
              <a:ext uri="{FF2B5EF4-FFF2-40B4-BE49-F238E27FC236}">
                <a16:creationId xmlns:a16="http://schemas.microsoft.com/office/drawing/2014/main" id="{EBDEA75C-02DB-477B-9512-1DD723D09476}"/>
              </a:ext>
            </a:extLst>
          </p:cNvPr>
          <p:cNvCxnSpPr/>
          <p:nvPr userDrawn="1"/>
        </p:nvCxnSpPr>
        <p:spPr>
          <a:xfrm>
            <a:off x="719494" y="15393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06495318-8D3F-40E7-A3A6-805D13AE0F8D}"/>
              </a:ext>
            </a:extLst>
          </p:cNvPr>
          <p:cNvCxnSpPr/>
          <p:nvPr userDrawn="1"/>
        </p:nvCxnSpPr>
        <p:spPr>
          <a:xfrm>
            <a:off x="719494" y="3503178"/>
            <a:ext cx="519547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5" name="Espaço Reservado para Imagem 4">
            <a:extLst>
              <a:ext uri="{FF2B5EF4-FFF2-40B4-BE49-F238E27FC236}">
                <a16:creationId xmlns:a16="http://schemas.microsoft.com/office/drawing/2014/main" id="{898F92ED-59E5-4EB5-8F15-9CDD63BD4965}"/>
              </a:ext>
            </a:extLst>
          </p:cNvPr>
          <p:cNvSpPr>
            <a:spLocks noGrp="1" noChangeAspect="1"/>
          </p:cNvSpPr>
          <p:nvPr>
            <p:ph type="pic" sz="quarter" idx="17" hasCustomPrompt="1"/>
          </p:nvPr>
        </p:nvSpPr>
        <p:spPr>
          <a:xfrm>
            <a:off x="1079540" y="1900278"/>
            <a:ext cx="1242162" cy="1242000"/>
          </a:xfrm>
          <a:prstGeom prst="ellipse">
            <a:avLst/>
          </a:prstGeom>
          <a:ln w="6350">
            <a:solidFill>
              <a:schemeClr val="accent3"/>
            </a:solidFill>
          </a:ln>
        </p:spPr>
        <p:txBody>
          <a:bodyPr>
            <a:noAutofit/>
          </a:bodyPr>
          <a:lstStyle>
            <a:lvl1pPr algn="ctr">
              <a:defRPr sz="1000"/>
            </a:lvl1pPr>
          </a:lstStyle>
          <a:p>
            <a:r>
              <a:rPr lang="pt-BR" dirty="0"/>
              <a:t>Foto</a:t>
            </a:r>
          </a:p>
        </p:txBody>
      </p:sp>
      <p:sp>
        <p:nvSpPr>
          <p:cNvPr id="46" name="Espaço Reservado para Texto 3">
            <a:extLst>
              <a:ext uri="{FF2B5EF4-FFF2-40B4-BE49-F238E27FC236}">
                <a16:creationId xmlns:a16="http://schemas.microsoft.com/office/drawing/2014/main" id="{B6C50D0E-636A-4986-B527-E48E10F684CD}"/>
              </a:ext>
            </a:extLst>
          </p:cNvPr>
          <p:cNvSpPr>
            <a:spLocks noGrp="1"/>
          </p:cNvSpPr>
          <p:nvPr>
            <p:ph type="body" sz="quarter" idx="20" hasCustomPrompt="1"/>
          </p:nvPr>
        </p:nvSpPr>
        <p:spPr>
          <a:xfrm>
            <a:off x="2501726" y="1900278"/>
            <a:ext cx="3053194" cy="215444"/>
          </a:xfrm>
        </p:spPr>
        <p:txBody>
          <a:bodyPr wrap="square">
            <a:spAutoFit/>
          </a:bodyPr>
          <a:lstStyle>
            <a:lvl1pPr>
              <a:defRPr lang="pt-BR" sz="1400" dirty="0">
                <a:solidFill>
                  <a:schemeClr val="tx2"/>
                </a:solidFill>
                <a:latin typeface="+mj-lt"/>
              </a:defRPr>
            </a:lvl1pPr>
          </a:lstStyle>
          <a:p>
            <a:pPr lvl="0"/>
            <a:r>
              <a:rPr lang="pt-BR" dirty="0"/>
              <a:t>Nome</a:t>
            </a:r>
          </a:p>
        </p:txBody>
      </p:sp>
      <p:grpSp>
        <p:nvGrpSpPr>
          <p:cNvPr id="5" name="Agrupar 4">
            <a:extLst>
              <a:ext uri="{FF2B5EF4-FFF2-40B4-BE49-F238E27FC236}">
                <a16:creationId xmlns:a16="http://schemas.microsoft.com/office/drawing/2014/main" id="{939BA10A-688E-43DD-AAA9-1ADE177B57C0}"/>
              </a:ext>
            </a:extLst>
          </p:cNvPr>
          <p:cNvGrpSpPr>
            <a:grpSpLocks noChangeAspect="1"/>
          </p:cNvGrpSpPr>
          <p:nvPr userDrawn="1"/>
        </p:nvGrpSpPr>
        <p:grpSpPr>
          <a:xfrm>
            <a:off x="2501727" y="2274308"/>
            <a:ext cx="184975" cy="867971"/>
            <a:chOff x="2501401" y="2274307"/>
            <a:chExt cx="184951" cy="867971"/>
          </a:xfrm>
        </p:grpSpPr>
        <p:sp>
          <p:nvSpPr>
            <p:cNvPr id="47" name="Freeform 40">
              <a:extLst>
                <a:ext uri="{FF2B5EF4-FFF2-40B4-BE49-F238E27FC236}">
                  <a16:creationId xmlns:a16="http://schemas.microsoft.com/office/drawing/2014/main" id="{A96F5330-C848-469D-BAAB-FEDCB11DE294}"/>
                </a:ext>
              </a:extLst>
            </p:cNvPr>
            <p:cNvSpPr>
              <a:spLocks noChangeAspect="1" noEditPoints="1"/>
            </p:cNvSpPr>
            <p:nvPr userDrawn="1"/>
          </p:nvSpPr>
          <p:spPr bwMode="auto">
            <a:xfrm>
              <a:off x="2501401" y="2616492"/>
              <a:ext cx="184951" cy="183600"/>
            </a:xfrm>
            <a:custGeom>
              <a:avLst/>
              <a:gdLst>
                <a:gd name="T0" fmla="*/ 820 w 4042"/>
                <a:gd name="T1" fmla="*/ 2659 h 4000"/>
                <a:gd name="T2" fmla="*/ 2232 w 4042"/>
                <a:gd name="T3" fmla="*/ 3765 h 4000"/>
                <a:gd name="T4" fmla="*/ 3021 w 4042"/>
                <a:gd name="T5" fmla="*/ 3998 h 4000"/>
                <a:gd name="T6" fmla="*/ 3078 w 4042"/>
                <a:gd name="T7" fmla="*/ 4000 h 4000"/>
                <a:gd name="T8" fmla="*/ 3585 w 4042"/>
                <a:gd name="T9" fmla="*/ 3782 h 4000"/>
                <a:gd name="T10" fmla="*/ 3588 w 4042"/>
                <a:gd name="T11" fmla="*/ 3778 h 4000"/>
                <a:gd name="T12" fmla="*/ 3748 w 4042"/>
                <a:gd name="T13" fmla="*/ 3612 h 4000"/>
                <a:gd name="T14" fmla="*/ 3865 w 4042"/>
                <a:gd name="T15" fmla="*/ 3496 h 4000"/>
                <a:gd name="T16" fmla="*/ 3864 w 4042"/>
                <a:gd name="T17" fmla="*/ 2900 h 4000"/>
                <a:gd name="T18" fmla="*/ 3365 w 4042"/>
                <a:gd name="T19" fmla="*/ 2402 h 4000"/>
                <a:gd name="T20" fmla="*/ 3074 w 4042"/>
                <a:gd name="T21" fmla="*/ 2268 h 4000"/>
                <a:gd name="T22" fmla="*/ 2779 w 4042"/>
                <a:gd name="T23" fmla="*/ 2401 h 4000"/>
                <a:gd name="T24" fmla="*/ 2482 w 4042"/>
                <a:gd name="T25" fmla="*/ 2698 h 4000"/>
                <a:gd name="T26" fmla="*/ 2400 w 4042"/>
                <a:gd name="T27" fmla="*/ 2655 h 4000"/>
                <a:gd name="T28" fmla="*/ 2309 w 4042"/>
                <a:gd name="T29" fmla="*/ 2605 h 4000"/>
                <a:gd name="T30" fmla="*/ 1559 w 4042"/>
                <a:gd name="T31" fmla="*/ 1922 h 4000"/>
                <a:gd name="T32" fmla="*/ 1305 w 4042"/>
                <a:gd name="T33" fmla="*/ 1518 h 4000"/>
                <a:gd name="T34" fmla="*/ 1526 w 4042"/>
                <a:gd name="T35" fmla="*/ 1301 h 4000"/>
                <a:gd name="T36" fmla="*/ 1603 w 4042"/>
                <a:gd name="T37" fmla="*/ 1224 h 4000"/>
                <a:gd name="T38" fmla="*/ 1740 w 4042"/>
                <a:gd name="T39" fmla="*/ 926 h 4000"/>
                <a:gd name="T40" fmla="*/ 1603 w 4042"/>
                <a:gd name="T41" fmla="*/ 627 h 4000"/>
                <a:gd name="T42" fmla="*/ 1103 w 4042"/>
                <a:gd name="T43" fmla="*/ 128 h 4000"/>
                <a:gd name="T44" fmla="*/ 811 w 4042"/>
                <a:gd name="T45" fmla="*/ 0 h 4000"/>
                <a:gd name="T46" fmla="*/ 516 w 4042"/>
                <a:gd name="T47" fmla="*/ 128 h 4000"/>
                <a:gd name="T48" fmla="*/ 206 w 4042"/>
                <a:gd name="T49" fmla="*/ 438 h 4000"/>
                <a:gd name="T50" fmla="*/ 16 w 4042"/>
                <a:gd name="T51" fmla="*/ 846 h 4000"/>
                <a:gd name="T52" fmla="*/ 131 w 4042"/>
                <a:gd name="T53" fmla="*/ 1509 h 4000"/>
                <a:gd name="T54" fmla="*/ 820 w 4042"/>
                <a:gd name="T55" fmla="*/ 2659 h 4000"/>
                <a:gd name="T56" fmla="*/ 218 w 4042"/>
                <a:gd name="T57" fmla="*/ 864 h 4000"/>
                <a:gd name="T58" fmla="*/ 350 w 4042"/>
                <a:gd name="T59" fmla="*/ 582 h 4000"/>
                <a:gd name="T60" fmla="*/ 658 w 4042"/>
                <a:gd name="T61" fmla="*/ 274 h 4000"/>
                <a:gd name="T62" fmla="*/ 811 w 4042"/>
                <a:gd name="T63" fmla="*/ 203 h 4000"/>
                <a:gd name="T64" fmla="*/ 960 w 4042"/>
                <a:gd name="T65" fmla="*/ 275 h 4000"/>
                <a:gd name="T66" fmla="*/ 1457 w 4042"/>
                <a:gd name="T67" fmla="*/ 772 h 4000"/>
                <a:gd name="T68" fmla="*/ 1535 w 4042"/>
                <a:gd name="T69" fmla="*/ 927 h 4000"/>
                <a:gd name="T70" fmla="*/ 1457 w 4042"/>
                <a:gd name="T71" fmla="*/ 1082 h 4000"/>
                <a:gd name="T72" fmla="*/ 1380 w 4042"/>
                <a:gd name="T73" fmla="*/ 1160 h 4000"/>
                <a:gd name="T74" fmla="*/ 1152 w 4042"/>
                <a:gd name="T75" fmla="*/ 1383 h 4000"/>
                <a:gd name="T76" fmla="*/ 1147 w 4042"/>
                <a:gd name="T77" fmla="*/ 1387 h 4000"/>
                <a:gd name="T78" fmla="*/ 1106 w 4042"/>
                <a:gd name="T79" fmla="*/ 1571 h 4000"/>
                <a:gd name="T80" fmla="*/ 1109 w 4042"/>
                <a:gd name="T81" fmla="*/ 1577 h 4000"/>
                <a:gd name="T82" fmla="*/ 1399 w 4042"/>
                <a:gd name="T83" fmla="*/ 2051 h 4000"/>
                <a:gd name="T84" fmla="*/ 2198 w 4042"/>
                <a:gd name="T85" fmla="*/ 2778 h 4000"/>
                <a:gd name="T86" fmla="*/ 2308 w 4042"/>
                <a:gd name="T87" fmla="*/ 2838 h 4000"/>
                <a:gd name="T88" fmla="*/ 2399 w 4042"/>
                <a:gd name="T89" fmla="*/ 2888 h 4000"/>
                <a:gd name="T90" fmla="*/ 2408 w 4042"/>
                <a:gd name="T91" fmla="*/ 2893 h 4000"/>
                <a:gd name="T92" fmla="*/ 2489 w 4042"/>
                <a:gd name="T93" fmla="*/ 2913 h 4000"/>
                <a:gd name="T94" fmla="*/ 2612 w 4042"/>
                <a:gd name="T95" fmla="*/ 2857 h 4000"/>
                <a:gd name="T96" fmla="*/ 2922 w 4042"/>
                <a:gd name="T97" fmla="*/ 2547 h 4000"/>
                <a:gd name="T98" fmla="*/ 3074 w 4042"/>
                <a:gd name="T99" fmla="*/ 2473 h 4000"/>
                <a:gd name="T100" fmla="*/ 3220 w 4042"/>
                <a:gd name="T101" fmla="*/ 2547 h 4000"/>
                <a:gd name="T102" fmla="*/ 3720 w 4042"/>
                <a:gd name="T103" fmla="*/ 3046 h 4000"/>
                <a:gd name="T104" fmla="*/ 3718 w 4042"/>
                <a:gd name="T105" fmla="*/ 3358 h 4000"/>
                <a:gd name="T106" fmla="*/ 3608 w 4042"/>
                <a:gd name="T107" fmla="*/ 3469 h 4000"/>
                <a:gd name="T108" fmla="*/ 3434 w 4042"/>
                <a:gd name="T109" fmla="*/ 3649 h 4000"/>
                <a:gd name="T110" fmla="*/ 3079 w 4042"/>
                <a:gd name="T111" fmla="*/ 3799 h 4000"/>
                <a:gd name="T112" fmla="*/ 3036 w 4042"/>
                <a:gd name="T113" fmla="*/ 3798 h 4000"/>
                <a:gd name="T114" fmla="*/ 2321 w 4042"/>
                <a:gd name="T115" fmla="*/ 3584 h 4000"/>
                <a:gd name="T116" fmla="*/ 978 w 4042"/>
                <a:gd name="T117" fmla="*/ 2531 h 4000"/>
                <a:gd name="T118" fmla="*/ 323 w 4042"/>
                <a:gd name="T119" fmla="*/ 1441 h 4000"/>
                <a:gd name="T120" fmla="*/ 218 w 4042"/>
                <a:gd name="T121" fmla="*/ 864 h 4000"/>
                <a:gd name="T122" fmla="*/ 218 w 4042"/>
                <a:gd name="T123" fmla="*/ 864 h 4000"/>
                <a:gd name="T124" fmla="*/ 218 w 4042"/>
                <a:gd name="T125" fmla="*/ 8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2" h="4000">
                  <a:moveTo>
                    <a:pt x="820" y="2659"/>
                  </a:moveTo>
                  <a:cubicBezTo>
                    <a:pt x="1215" y="3131"/>
                    <a:pt x="1690" y="3502"/>
                    <a:pt x="2232" y="3765"/>
                  </a:cubicBezTo>
                  <a:cubicBezTo>
                    <a:pt x="2438" y="3862"/>
                    <a:pt x="2714" y="3978"/>
                    <a:pt x="3021" y="3998"/>
                  </a:cubicBezTo>
                  <a:cubicBezTo>
                    <a:pt x="3041" y="3999"/>
                    <a:pt x="3059" y="4000"/>
                    <a:pt x="3078" y="4000"/>
                  </a:cubicBezTo>
                  <a:cubicBezTo>
                    <a:pt x="3284" y="4000"/>
                    <a:pt x="3450" y="3929"/>
                    <a:pt x="3585" y="3782"/>
                  </a:cubicBezTo>
                  <a:cubicBezTo>
                    <a:pt x="3586" y="3781"/>
                    <a:pt x="3588" y="3780"/>
                    <a:pt x="3588" y="3778"/>
                  </a:cubicBezTo>
                  <a:cubicBezTo>
                    <a:pt x="3637" y="3720"/>
                    <a:pt x="3691" y="3668"/>
                    <a:pt x="3748" y="3612"/>
                  </a:cubicBezTo>
                  <a:cubicBezTo>
                    <a:pt x="3787" y="3575"/>
                    <a:pt x="3827" y="3536"/>
                    <a:pt x="3865" y="3496"/>
                  </a:cubicBezTo>
                  <a:cubicBezTo>
                    <a:pt x="4042" y="3312"/>
                    <a:pt x="4042" y="3078"/>
                    <a:pt x="3864" y="2900"/>
                  </a:cubicBezTo>
                  <a:cubicBezTo>
                    <a:pt x="3365" y="2402"/>
                    <a:pt x="3365" y="2402"/>
                    <a:pt x="3365" y="2402"/>
                  </a:cubicBezTo>
                  <a:cubicBezTo>
                    <a:pt x="3281" y="2314"/>
                    <a:pt x="3180" y="2268"/>
                    <a:pt x="3074" y="2268"/>
                  </a:cubicBezTo>
                  <a:cubicBezTo>
                    <a:pt x="2968" y="2268"/>
                    <a:pt x="2866" y="2314"/>
                    <a:pt x="2779" y="2401"/>
                  </a:cubicBezTo>
                  <a:cubicBezTo>
                    <a:pt x="2482" y="2698"/>
                    <a:pt x="2482" y="2698"/>
                    <a:pt x="2482" y="2698"/>
                  </a:cubicBezTo>
                  <a:cubicBezTo>
                    <a:pt x="2455" y="2682"/>
                    <a:pt x="2426" y="2668"/>
                    <a:pt x="2400" y="2655"/>
                  </a:cubicBezTo>
                  <a:cubicBezTo>
                    <a:pt x="2367" y="2638"/>
                    <a:pt x="2336" y="2622"/>
                    <a:pt x="2309" y="2605"/>
                  </a:cubicBezTo>
                  <a:cubicBezTo>
                    <a:pt x="2038" y="2433"/>
                    <a:pt x="1793" y="2210"/>
                    <a:pt x="1559" y="1922"/>
                  </a:cubicBezTo>
                  <a:cubicBezTo>
                    <a:pt x="1440" y="1772"/>
                    <a:pt x="1360" y="1646"/>
                    <a:pt x="1305" y="1518"/>
                  </a:cubicBezTo>
                  <a:cubicBezTo>
                    <a:pt x="1383" y="1447"/>
                    <a:pt x="1456" y="1373"/>
                    <a:pt x="1526" y="1301"/>
                  </a:cubicBezTo>
                  <a:cubicBezTo>
                    <a:pt x="1551" y="1276"/>
                    <a:pt x="1577" y="1250"/>
                    <a:pt x="1603" y="1224"/>
                  </a:cubicBezTo>
                  <a:cubicBezTo>
                    <a:pt x="1692" y="1135"/>
                    <a:pt x="1740" y="1031"/>
                    <a:pt x="1740" y="926"/>
                  </a:cubicBezTo>
                  <a:cubicBezTo>
                    <a:pt x="1740" y="821"/>
                    <a:pt x="1693" y="717"/>
                    <a:pt x="1603" y="627"/>
                  </a:cubicBezTo>
                  <a:cubicBezTo>
                    <a:pt x="1603" y="627"/>
                    <a:pt x="1159" y="180"/>
                    <a:pt x="1103" y="128"/>
                  </a:cubicBezTo>
                  <a:cubicBezTo>
                    <a:pt x="1017" y="44"/>
                    <a:pt x="917" y="0"/>
                    <a:pt x="811" y="0"/>
                  </a:cubicBezTo>
                  <a:cubicBezTo>
                    <a:pt x="706" y="0"/>
                    <a:pt x="605" y="44"/>
                    <a:pt x="516" y="128"/>
                  </a:cubicBezTo>
                  <a:cubicBezTo>
                    <a:pt x="206" y="438"/>
                    <a:pt x="206" y="438"/>
                    <a:pt x="206" y="438"/>
                  </a:cubicBezTo>
                  <a:cubicBezTo>
                    <a:pt x="93" y="551"/>
                    <a:pt x="29" y="688"/>
                    <a:pt x="16" y="846"/>
                  </a:cubicBezTo>
                  <a:cubicBezTo>
                    <a:pt x="0" y="1044"/>
                    <a:pt x="37" y="1255"/>
                    <a:pt x="131" y="1509"/>
                  </a:cubicBezTo>
                  <a:cubicBezTo>
                    <a:pt x="276" y="1903"/>
                    <a:pt x="495" y="2269"/>
                    <a:pt x="820" y="2659"/>
                  </a:cubicBezTo>
                  <a:close/>
                  <a:moveTo>
                    <a:pt x="218" y="864"/>
                  </a:moveTo>
                  <a:cubicBezTo>
                    <a:pt x="228" y="753"/>
                    <a:pt x="271" y="661"/>
                    <a:pt x="350" y="582"/>
                  </a:cubicBezTo>
                  <a:cubicBezTo>
                    <a:pt x="658" y="274"/>
                    <a:pt x="658" y="274"/>
                    <a:pt x="658" y="274"/>
                  </a:cubicBezTo>
                  <a:cubicBezTo>
                    <a:pt x="707" y="227"/>
                    <a:pt x="760" y="203"/>
                    <a:pt x="811" y="203"/>
                  </a:cubicBezTo>
                  <a:cubicBezTo>
                    <a:pt x="862" y="203"/>
                    <a:pt x="913" y="227"/>
                    <a:pt x="960" y="275"/>
                  </a:cubicBezTo>
                  <a:cubicBezTo>
                    <a:pt x="1016" y="327"/>
                    <a:pt x="1457" y="772"/>
                    <a:pt x="1457" y="772"/>
                  </a:cubicBezTo>
                  <a:cubicBezTo>
                    <a:pt x="1509" y="824"/>
                    <a:pt x="1535" y="876"/>
                    <a:pt x="1535" y="927"/>
                  </a:cubicBezTo>
                  <a:cubicBezTo>
                    <a:pt x="1535" y="979"/>
                    <a:pt x="1509" y="1031"/>
                    <a:pt x="1457" y="1082"/>
                  </a:cubicBezTo>
                  <a:cubicBezTo>
                    <a:pt x="1432" y="1108"/>
                    <a:pt x="1406" y="1135"/>
                    <a:pt x="1380" y="1160"/>
                  </a:cubicBezTo>
                  <a:cubicBezTo>
                    <a:pt x="1303" y="1238"/>
                    <a:pt x="1231" y="1312"/>
                    <a:pt x="1152" y="1383"/>
                  </a:cubicBezTo>
                  <a:cubicBezTo>
                    <a:pt x="1150" y="1384"/>
                    <a:pt x="1149" y="1385"/>
                    <a:pt x="1147" y="1387"/>
                  </a:cubicBezTo>
                  <a:cubicBezTo>
                    <a:pt x="1079" y="1455"/>
                    <a:pt x="1089" y="1521"/>
                    <a:pt x="1106" y="1571"/>
                  </a:cubicBezTo>
                  <a:cubicBezTo>
                    <a:pt x="1107" y="1573"/>
                    <a:pt x="1108" y="1575"/>
                    <a:pt x="1109" y="1577"/>
                  </a:cubicBezTo>
                  <a:cubicBezTo>
                    <a:pt x="1172" y="1731"/>
                    <a:pt x="1261" y="1877"/>
                    <a:pt x="1399" y="2051"/>
                  </a:cubicBezTo>
                  <a:cubicBezTo>
                    <a:pt x="1648" y="2357"/>
                    <a:pt x="1910" y="2595"/>
                    <a:pt x="2198" y="2778"/>
                  </a:cubicBezTo>
                  <a:cubicBezTo>
                    <a:pt x="2234" y="2801"/>
                    <a:pt x="2272" y="2820"/>
                    <a:pt x="2308" y="2838"/>
                  </a:cubicBezTo>
                  <a:cubicBezTo>
                    <a:pt x="2341" y="2855"/>
                    <a:pt x="2372" y="2870"/>
                    <a:pt x="2399" y="2888"/>
                  </a:cubicBezTo>
                  <a:cubicBezTo>
                    <a:pt x="2402" y="2889"/>
                    <a:pt x="2405" y="2891"/>
                    <a:pt x="2408" y="2893"/>
                  </a:cubicBezTo>
                  <a:cubicBezTo>
                    <a:pt x="2436" y="2907"/>
                    <a:pt x="2462" y="2913"/>
                    <a:pt x="2489" y="2913"/>
                  </a:cubicBezTo>
                  <a:cubicBezTo>
                    <a:pt x="2555" y="2913"/>
                    <a:pt x="2598" y="2871"/>
                    <a:pt x="2612" y="2857"/>
                  </a:cubicBezTo>
                  <a:cubicBezTo>
                    <a:pt x="2922" y="2547"/>
                    <a:pt x="2922" y="2547"/>
                    <a:pt x="2922" y="2547"/>
                  </a:cubicBezTo>
                  <a:cubicBezTo>
                    <a:pt x="2970" y="2499"/>
                    <a:pt x="3022" y="2473"/>
                    <a:pt x="3074" y="2473"/>
                  </a:cubicBezTo>
                  <a:cubicBezTo>
                    <a:pt x="3137" y="2473"/>
                    <a:pt x="3188" y="2512"/>
                    <a:pt x="3220" y="2547"/>
                  </a:cubicBezTo>
                  <a:cubicBezTo>
                    <a:pt x="3720" y="3046"/>
                    <a:pt x="3720" y="3046"/>
                    <a:pt x="3720" y="3046"/>
                  </a:cubicBezTo>
                  <a:cubicBezTo>
                    <a:pt x="3820" y="3145"/>
                    <a:pt x="3819" y="3253"/>
                    <a:pt x="3718" y="3358"/>
                  </a:cubicBezTo>
                  <a:cubicBezTo>
                    <a:pt x="3683" y="3396"/>
                    <a:pt x="3646" y="3431"/>
                    <a:pt x="3608" y="3469"/>
                  </a:cubicBezTo>
                  <a:cubicBezTo>
                    <a:pt x="3549" y="3525"/>
                    <a:pt x="3489" y="3583"/>
                    <a:pt x="3434" y="3649"/>
                  </a:cubicBezTo>
                  <a:cubicBezTo>
                    <a:pt x="3339" y="3751"/>
                    <a:pt x="3225" y="3799"/>
                    <a:pt x="3079" y="3799"/>
                  </a:cubicBezTo>
                  <a:cubicBezTo>
                    <a:pt x="3065" y="3799"/>
                    <a:pt x="3050" y="3799"/>
                    <a:pt x="3036" y="3798"/>
                  </a:cubicBezTo>
                  <a:cubicBezTo>
                    <a:pt x="2764" y="3780"/>
                    <a:pt x="2511" y="3674"/>
                    <a:pt x="2321" y="3584"/>
                  </a:cubicBezTo>
                  <a:cubicBezTo>
                    <a:pt x="1806" y="3334"/>
                    <a:pt x="1353" y="2981"/>
                    <a:pt x="978" y="2531"/>
                  </a:cubicBezTo>
                  <a:cubicBezTo>
                    <a:pt x="668" y="2159"/>
                    <a:pt x="460" y="1813"/>
                    <a:pt x="323" y="1441"/>
                  </a:cubicBezTo>
                  <a:cubicBezTo>
                    <a:pt x="237" y="1213"/>
                    <a:pt x="205" y="1030"/>
                    <a:pt x="218" y="864"/>
                  </a:cubicBezTo>
                  <a:close/>
                  <a:moveTo>
                    <a:pt x="218" y="864"/>
                  </a:moveTo>
                  <a:cubicBezTo>
                    <a:pt x="218" y="864"/>
                    <a:pt x="218" y="864"/>
                    <a:pt x="218" y="864"/>
                  </a:cubicBezTo>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48" name="Agrupar 47">
              <a:extLst>
                <a:ext uri="{FF2B5EF4-FFF2-40B4-BE49-F238E27FC236}">
                  <a16:creationId xmlns:a16="http://schemas.microsoft.com/office/drawing/2014/main" id="{C5F4CB09-2789-4770-8A9A-2D9FBD1D93A3}"/>
                </a:ext>
              </a:extLst>
            </p:cNvPr>
            <p:cNvGrpSpPr>
              <a:grpSpLocks noChangeAspect="1"/>
            </p:cNvGrpSpPr>
            <p:nvPr userDrawn="1"/>
          </p:nvGrpSpPr>
          <p:grpSpPr>
            <a:xfrm>
              <a:off x="2502076" y="2274307"/>
              <a:ext cx="183600" cy="183600"/>
              <a:chOff x="378000" y="2550957"/>
              <a:chExt cx="187200" cy="187200"/>
            </a:xfrm>
          </p:grpSpPr>
          <p:sp>
            <p:nvSpPr>
              <p:cNvPr id="49" name="Retângulo 48">
                <a:extLst>
                  <a:ext uri="{FF2B5EF4-FFF2-40B4-BE49-F238E27FC236}">
                    <a16:creationId xmlns:a16="http://schemas.microsoft.com/office/drawing/2014/main" id="{0583EA2B-514A-4701-BCD6-6B8855161F8A}"/>
                  </a:ext>
                </a:extLst>
              </p:cNvPr>
              <p:cNvSpPr>
                <a:spLocks noChangeAspect="1"/>
              </p:cNvSpPr>
              <p:nvPr/>
            </p:nvSpPr>
            <p:spPr>
              <a:xfrm>
                <a:off x="378000" y="2550957"/>
                <a:ext cx="187200" cy="18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50" name="Freeform 79">
                <a:extLst>
                  <a:ext uri="{FF2B5EF4-FFF2-40B4-BE49-F238E27FC236}">
                    <a16:creationId xmlns:a16="http://schemas.microsoft.com/office/drawing/2014/main" id="{D9AC2C39-4D82-467F-836E-5C73148A2112}"/>
                  </a:ext>
                </a:extLst>
              </p:cNvPr>
              <p:cNvSpPr>
                <a:spLocks noChangeAspect="1" noEditPoints="1"/>
              </p:cNvSpPr>
              <p:nvPr/>
            </p:nvSpPr>
            <p:spPr bwMode="auto">
              <a:xfrm>
                <a:off x="378000" y="2582746"/>
                <a:ext cx="187200" cy="123622"/>
              </a:xfrm>
              <a:custGeom>
                <a:avLst/>
                <a:gdLst>
                  <a:gd name="T0" fmla="*/ 0 w 159"/>
                  <a:gd name="T1" fmla="*/ 0 h 105"/>
                  <a:gd name="T2" fmla="*/ 0 w 159"/>
                  <a:gd name="T3" fmla="*/ 105 h 105"/>
                  <a:gd name="T4" fmla="*/ 159 w 159"/>
                  <a:gd name="T5" fmla="*/ 105 h 105"/>
                  <a:gd name="T6" fmla="*/ 159 w 159"/>
                  <a:gd name="T7" fmla="*/ 0 h 105"/>
                  <a:gd name="T8" fmla="*/ 0 w 159"/>
                  <a:gd name="T9" fmla="*/ 0 h 105"/>
                  <a:gd name="T10" fmla="*/ 8 w 159"/>
                  <a:gd name="T11" fmla="*/ 92 h 105"/>
                  <a:gd name="T12" fmla="*/ 8 w 159"/>
                  <a:gd name="T13" fmla="*/ 13 h 105"/>
                  <a:gd name="T14" fmla="*/ 54 w 159"/>
                  <a:gd name="T15" fmla="*/ 53 h 105"/>
                  <a:gd name="T16" fmla="*/ 8 w 159"/>
                  <a:gd name="T17" fmla="*/ 92 h 105"/>
                  <a:gd name="T18" fmla="*/ 80 w 159"/>
                  <a:gd name="T19" fmla="*/ 75 h 105"/>
                  <a:gd name="T20" fmla="*/ 100 w 159"/>
                  <a:gd name="T21" fmla="*/ 58 h 105"/>
                  <a:gd name="T22" fmla="*/ 145 w 159"/>
                  <a:gd name="T23" fmla="*/ 97 h 105"/>
                  <a:gd name="T24" fmla="*/ 14 w 159"/>
                  <a:gd name="T25" fmla="*/ 97 h 105"/>
                  <a:gd name="T26" fmla="*/ 60 w 159"/>
                  <a:gd name="T27" fmla="*/ 58 h 105"/>
                  <a:gd name="T28" fmla="*/ 79 w 159"/>
                  <a:gd name="T29" fmla="*/ 75 h 105"/>
                  <a:gd name="T30" fmla="*/ 80 w 159"/>
                  <a:gd name="T31" fmla="*/ 75 h 105"/>
                  <a:gd name="T32" fmla="*/ 14 w 159"/>
                  <a:gd name="T33" fmla="*/ 8 h 105"/>
                  <a:gd name="T34" fmla="*/ 145 w 159"/>
                  <a:gd name="T35" fmla="*/ 8 h 105"/>
                  <a:gd name="T36" fmla="*/ 80 w 159"/>
                  <a:gd name="T37" fmla="*/ 65 h 105"/>
                  <a:gd name="T38" fmla="*/ 14 w 159"/>
                  <a:gd name="T39" fmla="*/ 8 h 105"/>
                  <a:gd name="T40" fmla="*/ 106 w 159"/>
                  <a:gd name="T41" fmla="*/ 53 h 105"/>
                  <a:gd name="T42" fmla="*/ 151 w 159"/>
                  <a:gd name="T43" fmla="*/ 13 h 105"/>
                  <a:gd name="T44" fmla="*/ 151 w 159"/>
                  <a:gd name="T45" fmla="*/ 92 h 105"/>
                  <a:gd name="T46" fmla="*/ 106 w 159"/>
                  <a:gd name="T4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105">
                    <a:moveTo>
                      <a:pt x="0" y="0"/>
                    </a:moveTo>
                    <a:lnTo>
                      <a:pt x="0" y="105"/>
                    </a:lnTo>
                    <a:lnTo>
                      <a:pt x="159" y="105"/>
                    </a:lnTo>
                    <a:lnTo>
                      <a:pt x="159" y="0"/>
                    </a:lnTo>
                    <a:lnTo>
                      <a:pt x="0" y="0"/>
                    </a:lnTo>
                    <a:close/>
                    <a:moveTo>
                      <a:pt x="8" y="92"/>
                    </a:moveTo>
                    <a:lnTo>
                      <a:pt x="8" y="13"/>
                    </a:lnTo>
                    <a:lnTo>
                      <a:pt x="54" y="53"/>
                    </a:lnTo>
                    <a:lnTo>
                      <a:pt x="8" y="92"/>
                    </a:lnTo>
                    <a:close/>
                    <a:moveTo>
                      <a:pt x="80" y="75"/>
                    </a:moveTo>
                    <a:lnTo>
                      <a:pt x="100" y="58"/>
                    </a:lnTo>
                    <a:lnTo>
                      <a:pt x="145" y="97"/>
                    </a:lnTo>
                    <a:lnTo>
                      <a:pt x="14" y="97"/>
                    </a:lnTo>
                    <a:lnTo>
                      <a:pt x="60" y="58"/>
                    </a:lnTo>
                    <a:lnTo>
                      <a:pt x="79" y="75"/>
                    </a:lnTo>
                    <a:lnTo>
                      <a:pt x="80" y="75"/>
                    </a:lnTo>
                    <a:close/>
                    <a:moveTo>
                      <a:pt x="14" y="8"/>
                    </a:moveTo>
                    <a:lnTo>
                      <a:pt x="145" y="8"/>
                    </a:lnTo>
                    <a:lnTo>
                      <a:pt x="80" y="65"/>
                    </a:lnTo>
                    <a:lnTo>
                      <a:pt x="14" y="8"/>
                    </a:lnTo>
                    <a:close/>
                    <a:moveTo>
                      <a:pt x="106" y="53"/>
                    </a:moveTo>
                    <a:lnTo>
                      <a:pt x="151" y="13"/>
                    </a:lnTo>
                    <a:lnTo>
                      <a:pt x="151" y="92"/>
                    </a:lnTo>
                    <a:lnTo>
                      <a:pt x="106" y="53"/>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t-BR" sz="1800" dirty="0"/>
              </a:p>
            </p:txBody>
          </p:sp>
        </p:grpSp>
        <p:grpSp>
          <p:nvGrpSpPr>
            <p:cNvPr id="51" name="Agrupar 50">
              <a:extLst>
                <a:ext uri="{FF2B5EF4-FFF2-40B4-BE49-F238E27FC236}">
                  <a16:creationId xmlns:a16="http://schemas.microsoft.com/office/drawing/2014/main" id="{4E8962F5-1710-46FA-A177-698056F3A7A7}"/>
                </a:ext>
              </a:extLst>
            </p:cNvPr>
            <p:cNvGrpSpPr>
              <a:grpSpLocks noChangeAspect="1"/>
            </p:cNvGrpSpPr>
            <p:nvPr userDrawn="1"/>
          </p:nvGrpSpPr>
          <p:grpSpPr>
            <a:xfrm>
              <a:off x="2520669" y="2958678"/>
              <a:ext cx="146415" cy="183600"/>
              <a:chOff x="7002463" y="1211263"/>
              <a:chExt cx="200025" cy="250825"/>
            </a:xfrm>
            <a:solidFill>
              <a:schemeClr val="tx1">
                <a:lumMod val="60000"/>
                <a:lumOff val="40000"/>
              </a:schemeClr>
            </a:solidFill>
          </p:grpSpPr>
          <p:sp>
            <p:nvSpPr>
              <p:cNvPr id="52" name="Freeform 31">
                <a:extLst>
                  <a:ext uri="{FF2B5EF4-FFF2-40B4-BE49-F238E27FC236}">
                    <a16:creationId xmlns:a16="http://schemas.microsoft.com/office/drawing/2014/main" id="{8FF78F50-41C5-41D5-A6FC-279B8546BF99}"/>
                  </a:ext>
                </a:extLst>
              </p:cNvPr>
              <p:cNvSpPr>
                <a:spLocks noChangeAspect="1" noEditPoints="1"/>
              </p:cNvSpPr>
              <p:nvPr/>
            </p:nvSpPr>
            <p:spPr bwMode="auto">
              <a:xfrm>
                <a:off x="7050088" y="1260476"/>
                <a:ext cx="104775" cy="103188"/>
              </a:xfrm>
              <a:custGeom>
                <a:avLst/>
                <a:gdLst>
                  <a:gd name="T0" fmla="*/ 822 w 1644"/>
                  <a:gd name="T1" fmla="*/ 0 h 1645"/>
                  <a:gd name="T2" fmla="*/ 0 w 1644"/>
                  <a:gd name="T3" fmla="*/ 822 h 1645"/>
                  <a:gd name="T4" fmla="*/ 822 w 1644"/>
                  <a:gd name="T5" fmla="*/ 1645 h 1645"/>
                  <a:gd name="T6" fmla="*/ 1644 w 1644"/>
                  <a:gd name="T7" fmla="*/ 823 h 1645"/>
                  <a:gd name="T8" fmla="*/ 822 w 1644"/>
                  <a:gd name="T9" fmla="*/ 0 h 1645"/>
                  <a:gd name="T10" fmla="*/ 822 w 1644"/>
                  <a:gd name="T11" fmla="*/ 1448 h 1645"/>
                  <a:gd name="T12" fmla="*/ 197 w 1644"/>
                  <a:gd name="T13" fmla="*/ 823 h 1645"/>
                  <a:gd name="T14" fmla="*/ 822 w 1644"/>
                  <a:gd name="T15" fmla="*/ 198 h 1645"/>
                  <a:gd name="T16" fmla="*/ 1447 w 1644"/>
                  <a:gd name="T17" fmla="*/ 823 h 1645"/>
                  <a:gd name="T18" fmla="*/ 822 w 1644"/>
                  <a:gd name="T19" fmla="*/ 1448 h 1645"/>
                  <a:gd name="T20" fmla="*/ 822 w 1644"/>
                  <a:gd name="T21" fmla="*/ 1448 h 1645"/>
                  <a:gd name="T22" fmla="*/ 822 w 1644"/>
                  <a:gd name="T23" fmla="*/ 1448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4" h="1645">
                    <a:moveTo>
                      <a:pt x="822" y="0"/>
                    </a:moveTo>
                    <a:cubicBezTo>
                      <a:pt x="368" y="0"/>
                      <a:pt x="0" y="369"/>
                      <a:pt x="0" y="822"/>
                    </a:cubicBezTo>
                    <a:cubicBezTo>
                      <a:pt x="0" y="1275"/>
                      <a:pt x="368" y="1645"/>
                      <a:pt x="822" y="1645"/>
                    </a:cubicBezTo>
                    <a:cubicBezTo>
                      <a:pt x="1276" y="1645"/>
                      <a:pt x="1644" y="1276"/>
                      <a:pt x="1644" y="823"/>
                    </a:cubicBezTo>
                    <a:cubicBezTo>
                      <a:pt x="1644" y="370"/>
                      <a:pt x="1276" y="0"/>
                      <a:pt x="822" y="0"/>
                    </a:cubicBezTo>
                    <a:close/>
                    <a:moveTo>
                      <a:pt x="822" y="1448"/>
                    </a:moveTo>
                    <a:cubicBezTo>
                      <a:pt x="477" y="1448"/>
                      <a:pt x="197" y="1167"/>
                      <a:pt x="197" y="823"/>
                    </a:cubicBezTo>
                    <a:cubicBezTo>
                      <a:pt x="197" y="478"/>
                      <a:pt x="477" y="198"/>
                      <a:pt x="822" y="198"/>
                    </a:cubicBezTo>
                    <a:cubicBezTo>
                      <a:pt x="1166" y="198"/>
                      <a:pt x="1447" y="478"/>
                      <a:pt x="1447" y="823"/>
                    </a:cubicBezTo>
                    <a:cubicBezTo>
                      <a:pt x="1447" y="1167"/>
                      <a:pt x="1167" y="1448"/>
                      <a:pt x="822" y="1448"/>
                    </a:cubicBezTo>
                    <a:close/>
                    <a:moveTo>
                      <a:pt x="822" y="1448"/>
                    </a:moveTo>
                    <a:cubicBezTo>
                      <a:pt x="822" y="1448"/>
                      <a:pt x="822" y="1448"/>
                      <a:pt x="822" y="14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sp>
            <p:nvSpPr>
              <p:cNvPr id="53" name="Freeform 32">
                <a:extLst>
                  <a:ext uri="{FF2B5EF4-FFF2-40B4-BE49-F238E27FC236}">
                    <a16:creationId xmlns:a16="http://schemas.microsoft.com/office/drawing/2014/main" id="{43EF8B40-1A05-49AE-843A-F83045F1CEAA}"/>
                  </a:ext>
                </a:extLst>
              </p:cNvPr>
              <p:cNvSpPr>
                <a:spLocks noChangeAspect="1" noEditPoints="1"/>
              </p:cNvSpPr>
              <p:nvPr/>
            </p:nvSpPr>
            <p:spPr bwMode="auto">
              <a:xfrm>
                <a:off x="7002463" y="1211263"/>
                <a:ext cx="200025" cy="250825"/>
              </a:xfrm>
              <a:custGeom>
                <a:avLst/>
                <a:gdLst>
                  <a:gd name="T0" fmla="*/ 1596 w 3186"/>
                  <a:gd name="T1" fmla="*/ 0 h 4000"/>
                  <a:gd name="T2" fmla="*/ 1539 w 3186"/>
                  <a:gd name="T3" fmla="*/ 1 h 4000"/>
                  <a:gd name="T4" fmla="*/ 15 w 3186"/>
                  <a:gd name="T5" fmla="*/ 1434 h 4000"/>
                  <a:gd name="T6" fmla="*/ 36 w 3186"/>
                  <a:gd name="T7" fmla="*/ 1887 h 4000"/>
                  <a:gd name="T8" fmla="*/ 47 w 3186"/>
                  <a:gd name="T9" fmla="*/ 1940 h 4000"/>
                  <a:gd name="T10" fmla="*/ 153 w 3186"/>
                  <a:gd name="T11" fmla="*/ 2252 h 4000"/>
                  <a:gd name="T12" fmla="*/ 1452 w 3186"/>
                  <a:gd name="T13" fmla="*/ 3881 h 4000"/>
                  <a:gd name="T14" fmla="*/ 1456 w 3186"/>
                  <a:gd name="T15" fmla="*/ 3884 h 4000"/>
                  <a:gd name="T16" fmla="*/ 1597 w 3186"/>
                  <a:gd name="T17" fmla="*/ 4000 h 4000"/>
                  <a:gd name="T18" fmla="*/ 1738 w 3186"/>
                  <a:gd name="T19" fmla="*/ 3885 h 4000"/>
                  <a:gd name="T20" fmla="*/ 1743 w 3186"/>
                  <a:gd name="T21" fmla="*/ 3881 h 4000"/>
                  <a:gd name="T22" fmla="*/ 3040 w 3186"/>
                  <a:gd name="T23" fmla="*/ 2255 h 4000"/>
                  <a:gd name="T24" fmla="*/ 3147 w 3186"/>
                  <a:gd name="T25" fmla="*/ 1941 h 4000"/>
                  <a:gd name="T26" fmla="*/ 3158 w 3186"/>
                  <a:gd name="T27" fmla="*/ 1890 h 4000"/>
                  <a:gd name="T28" fmla="*/ 3186 w 3186"/>
                  <a:gd name="T29" fmla="*/ 1588 h 4000"/>
                  <a:gd name="T30" fmla="*/ 1596 w 3186"/>
                  <a:gd name="T31" fmla="*/ 0 h 4000"/>
                  <a:gd name="T32" fmla="*/ 2962 w 3186"/>
                  <a:gd name="T33" fmla="*/ 1856 h 4000"/>
                  <a:gd name="T34" fmla="*/ 2954 w 3186"/>
                  <a:gd name="T35" fmla="*/ 1896 h 4000"/>
                  <a:gd name="T36" fmla="*/ 2859 w 3186"/>
                  <a:gd name="T37" fmla="*/ 2176 h 4000"/>
                  <a:gd name="T38" fmla="*/ 1617 w 3186"/>
                  <a:gd name="T39" fmla="*/ 3728 h 4000"/>
                  <a:gd name="T40" fmla="*/ 1597 w 3186"/>
                  <a:gd name="T41" fmla="*/ 3744 h 4000"/>
                  <a:gd name="T42" fmla="*/ 1577 w 3186"/>
                  <a:gd name="T43" fmla="*/ 3728 h 4000"/>
                  <a:gd name="T44" fmla="*/ 333 w 3186"/>
                  <a:gd name="T45" fmla="*/ 2172 h 4000"/>
                  <a:gd name="T46" fmla="*/ 238 w 3186"/>
                  <a:gd name="T47" fmla="*/ 1896 h 4000"/>
                  <a:gd name="T48" fmla="*/ 230 w 3186"/>
                  <a:gd name="T49" fmla="*/ 1858 h 4000"/>
                  <a:gd name="T50" fmla="*/ 230 w 3186"/>
                  <a:gd name="T51" fmla="*/ 1853 h 4000"/>
                  <a:gd name="T52" fmla="*/ 211 w 3186"/>
                  <a:gd name="T53" fmla="*/ 1453 h 4000"/>
                  <a:gd name="T54" fmla="*/ 1547 w 3186"/>
                  <a:gd name="T55" fmla="*/ 198 h 4000"/>
                  <a:gd name="T56" fmla="*/ 2988 w 3186"/>
                  <a:gd name="T57" fmla="*/ 1589 h 4000"/>
                  <a:gd name="T58" fmla="*/ 2962 w 3186"/>
                  <a:gd name="T59" fmla="*/ 1856 h 4000"/>
                  <a:gd name="T60" fmla="*/ 2962 w 3186"/>
                  <a:gd name="T61" fmla="*/ 1856 h 4000"/>
                  <a:gd name="T62" fmla="*/ 2962 w 3186"/>
                  <a:gd name="T63" fmla="*/ 1856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86" h="4000">
                    <a:moveTo>
                      <a:pt x="1596" y="0"/>
                    </a:moveTo>
                    <a:cubicBezTo>
                      <a:pt x="1577" y="0"/>
                      <a:pt x="1558" y="0"/>
                      <a:pt x="1539" y="1"/>
                    </a:cubicBezTo>
                    <a:cubicBezTo>
                      <a:pt x="746" y="28"/>
                      <a:pt x="90" y="644"/>
                      <a:pt x="15" y="1434"/>
                    </a:cubicBezTo>
                    <a:cubicBezTo>
                      <a:pt x="0" y="1587"/>
                      <a:pt x="8" y="1740"/>
                      <a:pt x="36" y="1887"/>
                    </a:cubicBezTo>
                    <a:cubicBezTo>
                      <a:pt x="36" y="1887"/>
                      <a:pt x="38" y="1905"/>
                      <a:pt x="47" y="1940"/>
                    </a:cubicBezTo>
                    <a:cubicBezTo>
                      <a:pt x="71" y="2048"/>
                      <a:pt x="107" y="2154"/>
                      <a:pt x="153" y="2252"/>
                    </a:cubicBezTo>
                    <a:cubicBezTo>
                      <a:pt x="317" y="2639"/>
                      <a:pt x="675" y="3235"/>
                      <a:pt x="1452" y="3881"/>
                    </a:cubicBezTo>
                    <a:cubicBezTo>
                      <a:pt x="1453" y="3882"/>
                      <a:pt x="1456" y="3884"/>
                      <a:pt x="1456" y="3884"/>
                    </a:cubicBezTo>
                    <a:cubicBezTo>
                      <a:pt x="1597" y="4000"/>
                      <a:pt x="1597" y="4000"/>
                      <a:pt x="1597" y="4000"/>
                    </a:cubicBezTo>
                    <a:cubicBezTo>
                      <a:pt x="1738" y="3885"/>
                      <a:pt x="1738" y="3885"/>
                      <a:pt x="1738" y="3885"/>
                    </a:cubicBezTo>
                    <a:cubicBezTo>
                      <a:pt x="1738" y="3885"/>
                      <a:pt x="1741" y="3882"/>
                      <a:pt x="1743" y="3881"/>
                    </a:cubicBezTo>
                    <a:cubicBezTo>
                      <a:pt x="2519" y="3236"/>
                      <a:pt x="2878" y="2639"/>
                      <a:pt x="3040" y="2255"/>
                    </a:cubicBezTo>
                    <a:cubicBezTo>
                      <a:pt x="3087" y="2155"/>
                      <a:pt x="3123" y="2048"/>
                      <a:pt x="3147" y="1941"/>
                    </a:cubicBezTo>
                    <a:cubicBezTo>
                      <a:pt x="3152" y="1921"/>
                      <a:pt x="3155" y="1905"/>
                      <a:pt x="3158" y="1890"/>
                    </a:cubicBezTo>
                    <a:cubicBezTo>
                      <a:pt x="3177" y="1791"/>
                      <a:pt x="3186" y="1690"/>
                      <a:pt x="3186" y="1588"/>
                    </a:cubicBezTo>
                    <a:cubicBezTo>
                      <a:pt x="3185" y="713"/>
                      <a:pt x="2472" y="0"/>
                      <a:pt x="1596" y="0"/>
                    </a:cubicBezTo>
                    <a:close/>
                    <a:moveTo>
                      <a:pt x="2962" y="1856"/>
                    </a:moveTo>
                    <a:cubicBezTo>
                      <a:pt x="2962" y="1858"/>
                      <a:pt x="2960" y="1871"/>
                      <a:pt x="2954" y="1896"/>
                    </a:cubicBezTo>
                    <a:cubicBezTo>
                      <a:pt x="2932" y="1991"/>
                      <a:pt x="2901" y="2084"/>
                      <a:pt x="2859" y="2176"/>
                    </a:cubicBezTo>
                    <a:cubicBezTo>
                      <a:pt x="2704" y="2542"/>
                      <a:pt x="2363" y="3110"/>
                      <a:pt x="1617" y="3728"/>
                    </a:cubicBezTo>
                    <a:cubicBezTo>
                      <a:pt x="1616" y="3729"/>
                      <a:pt x="1597" y="3744"/>
                      <a:pt x="1597" y="3744"/>
                    </a:cubicBezTo>
                    <a:cubicBezTo>
                      <a:pt x="1597" y="3744"/>
                      <a:pt x="1577" y="3729"/>
                      <a:pt x="1577" y="3728"/>
                    </a:cubicBezTo>
                    <a:cubicBezTo>
                      <a:pt x="831" y="3109"/>
                      <a:pt x="489" y="2542"/>
                      <a:pt x="333" y="2172"/>
                    </a:cubicBezTo>
                    <a:cubicBezTo>
                      <a:pt x="292" y="2084"/>
                      <a:pt x="260" y="1991"/>
                      <a:pt x="238" y="1896"/>
                    </a:cubicBezTo>
                    <a:cubicBezTo>
                      <a:pt x="234" y="1875"/>
                      <a:pt x="231" y="1862"/>
                      <a:pt x="230" y="1858"/>
                    </a:cubicBezTo>
                    <a:cubicBezTo>
                      <a:pt x="230" y="1856"/>
                      <a:pt x="230" y="1855"/>
                      <a:pt x="230" y="1853"/>
                    </a:cubicBezTo>
                    <a:cubicBezTo>
                      <a:pt x="205" y="1722"/>
                      <a:pt x="198" y="1587"/>
                      <a:pt x="211" y="1453"/>
                    </a:cubicBezTo>
                    <a:cubicBezTo>
                      <a:pt x="278" y="762"/>
                      <a:pt x="852" y="222"/>
                      <a:pt x="1547" y="198"/>
                    </a:cubicBezTo>
                    <a:cubicBezTo>
                      <a:pt x="2336" y="171"/>
                      <a:pt x="2988" y="805"/>
                      <a:pt x="2988" y="1589"/>
                    </a:cubicBezTo>
                    <a:cubicBezTo>
                      <a:pt x="2988" y="1678"/>
                      <a:pt x="2979" y="1766"/>
                      <a:pt x="2962" y="1856"/>
                    </a:cubicBezTo>
                    <a:close/>
                    <a:moveTo>
                      <a:pt x="2962" y="1856"/>
                    </a:moveTo>
                    <a:cubicBezTo>
                      <a:pt x="2962" y="1856"/>
                      <a:pt x="2962" y="1856"/>
                      <a:pt x="2962" y="18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sz="1800" dirty="0"/>
              </a:p>
            </p:txBody>
          </p:sp>
        </p:grpSp>
      </p:grpSp>
      <p:sp>
        <p:nvSpPr>
          <p:cNvPr id="54" name="Espaço Reservado para Texto 3">
            <a:extLst>
              <a:ext uri="{FF2B5EF4-FFF2-40B4-BE49-F238E27FC236}">
                <a16:creationId xmlns:a16="http://schemas.microsoft.com/office/drawing/2014/main" id="{DC776B37-5528-4E53-AF6C-9F84FCCF450F}"/>
              </a:ext>
            </a:extLst>
          </p:cNvPr>
          <p:cNvSpPr>
            <a:spLocks noGrp="1"/>
          </p:cNvSpPr>
          <p:nvPr>
            <p:ph type="body" sz="quarter" idx="22" hasCustomPrompt="1"/>
          </p:nvPr>
        </p:nvSpPr>
        <p:spPr>
          <a:xfrm>
            <a:off x="2757359" y="2273241"/>
            <a:ext cx="2797564" cy="184666"/>
          </a:xfrm>
        </p:spPr>
        <p:txBody>
          <a:bodyPr/>
          <a:lstStyle>
            <a:lvl1pPr>
              <a:defRPr lang="pt-BR" sz="1200" dirty="0"/>
            </a:lvl1pPr>
          </a:lstStyle>
          <a:p>
            <a:pPr lvl="0"/>
            <a:r>
              <a:rPr lang="pt-BR" dirty="0"/>
              <a:t>nome@mattosfilho.com.br</a:t>
            </a:r>
          </a:p>
        </p:txBody>
      </p:sp>
      <p:sp>
        <p:nvSpPr>
          <p:cNvPr id="55" name="Espaço Reservado para Texto 3">
            <a:extLst>
              <a:ext uri="{FF2B5EF4-FFF2-40B4-BE49-F238E27FC236}">
                <a16:creationId xmlns:a16="http://schemas.microsoft.com/office/drawing/2014/main" id="{4FFB0856-1B4E-4610-B57A-7370EB112A88}"/>
              </a:ext>
            </a:extLst>
          </p:cNvPr>
          <p:cNvSpPr>
            <a:spLocks noGrp="1"/>
          </p:cNvSpPr>
          <p:nvPr>
            <p:ph type="body" sz="quarter" idx="23" hasCustomPrompt="1"/>
          </p:nvPr>
        </p:nvSpPr>
        <p:spPr>
          <a:xfrm>
            <a:off x="2757359" y="2615426"/>
            <a:ext cx="2797564" cy="184666"/>
          </a:xfrm>
        </p:spPr>
        <p:txBody>
          <a:bodyPr/>
          <a:lstStyle>
            <a:lvl1pPr>
              <a:defRPr lang="pt-BR" sz="1200" dirty="0"/>
            </a:lvl1pPr>
          </a:lstStyle>
          <a:p>
            <a:pPr lvl="0"/>
            <a:r>
              <a:rPr lang="pt-BR" dirty="0"/>
              <a:t>+55 55 5555-5555</a:t>
            </a:r>
          </a:p>
        </p:txBody>
      </p:sp>
      <p:sp>
        <p:nvSpPr>
          <p:cNvPr id="56" name="Espaço Reservado para Texto 3">
            <a:extLst>
              <a:ext uri="{FF2B5EF4-FFF2-40B4-BE49-F238E27FC236}">
                <a16:creationId xmlns:a16="http://schemas.microsoft.com/office/drawing/2014/main" id="{46614B1C-D1C8-41DD-B407-6E2D951FED3C}"/>
              </a:ext>
            </a:extLst>
          </p:cNvPr>
          <p:cNvSpPr>
            <a:spLocks noGrp="1"/>
          </p:cNvSpPr>
          <p:nvPr>
            <p:ph type="body" sz="quarter" idx="24" hasCustomPrompt="1"/>
          </p:nvPr>
        </p:nvSpPr>
        <p:spPr>
          <a:xfrm>
            <a:off x="2757359" y="2957612"/>
            <a:ext cx="2797564" cy="184666"/>
          </a:xfrm>
        </p:spPr>
        <p:txBody>
          <a:bodyPr/>
          <a:lstStyle>
            <a:lvl1pPr>
              <a:defRPr lang="pt-BR" sz="1200" dirty="0"/>
            </a:lvl1pPr>
          </a:lstStyle>
          <a:p>
            <a:pPr lvl="0"/>
            <a:r>
              <a:rPr lang="pt-BR" dirty="0"/>
              <a:t>Cidade</a:t>
            </a:r>
          </a:p>
        </p:txBody>
      </p:sp>
    </p:spTree>
    <p:extLst>
      <p:ext uri="{BB962C8B-B14F-4D97-AF65-F5344CB8AC3E}">
        <p14:creationId xmlns:p14="http://schemas.microsoft.com/office/powerpoint/2010/main" val="19813456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ra 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881" y="1588"/>
            <a:ext cx="6004707"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sz="1800" dirty="0"/>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03349" y="1589"/>
            <a:ext cx="2568910" cy="1368425"/>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sz="1800" dirty="0"/>
          </a:p>
        </p:txBody>
      </p:sp>
      <p:grpSp>
        <p:nvGrpSpPr>
          <p:cNvPr id="193" name="Agrupar 192">
            <a:extLst>
              <a:ext uri="{FF2B5EF4-FFF2-40B4-BE49-F238E27FC236}">
                <a16:creationId xmlns:a16="http://schemas.microsoft.com/office/drawing/2014/main" id="{5BB50627-340C-4946-86D3-8D3040F51439}"/>
              </a:ext>
            </a:extLst>
          </p:cNvPr>
          <p:cNvGrpSpPr>
            <a:grpSpLocks noChangeAspect="1"/>
          </p:cNvGrpSpPr>
          <p:nvPr userDrawn="1"/>
        </p:nvGrpSpPr>
        <p:grpSpPr>
          <a:xfrm>
            <a:off x="719493" y="718640"/>
            <a:ext cx="3582467" cy="908561"/>
            <a:chOff x="-9566275" y="385763"/>
            <a:chExt cx="5006975" cy="1270000"/>
          </a:xfrm>
        </p:grpSpPr>
        <p:sp>
          <p:nvSpPr>
            <p:cNvPr id="9" name="Freeform 5">
              <a:extLst>
                <a:ext uri="{FF2B5EF4-FFF2-40B4-BE49-F238E27FC236}">
                  <a16:creationId xmlns:a16="http://schemas.microsoft.com/office/drawing/2014/main" id="{2581DAC7-F2F1-43DC-899A-B79816318559}"/>
                </a:ext>
              </a:extLst>
            </p:cNvPr>
            <p:cNvSpPr>
              <a:spLocks noChangeAspect="1"/>
            </p:cNvSpPr>
            <p:nvPr userDrawn="1"/>
          </p:nvSpPr>
          <p:spPr bwMode="auto">
            <a:xfrm>
              <a:off x="-4887913" y="385763"/>
              <a:ext cx="328613" cy="466725"/>
            </a:xfrm>
            <a:custGeom>
              <a:avLst/>
              <a:gdLst>
                <a:gd name="T0" fmla="*/ 122 w 207"/>
                <a:gd name="T1" fmla="*/ 148 h 294"/>
                <a:gd name="T2" fmla="*/ 0 w 207"/>
                <a:gd name="T3" fmla="*/ 232 h 294"/>
                <a:gd name="T4" fmla="*/ 0 w 207"/>
                <a:gd name="T5" fmla="*/ 294 h 294"/>
                <a:gd name="T6" fmla="*/ 207 w 207"/>
                <a:gd name="T7" fmla="*/ 148 h 294"/>
                <a:gd name="T8" fmla="*/ 0 w 207"/>
                <a:gd name="T9" fmla="*/ 0 h 294"/>
                <a:gd name="T10" fmla="*/ 0 w 207"/>
                <a:gd name="T11" fmla="*/ 64 h 294"/>
                <a:gd name="T12" fmla="*/ 122 w 207"/>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207" h="294">
                  <a:moveTo>
                    <a:pt x="122" y="148"/>
                  </a:moveTo>
                  <a:lnTo>
                    <a:pt x="0" y="232"/>
                  </a:lnTo>
                  <a:lnTo>
                    <a:pt x="0" y="294"/>
                  </a:lnTo>
                  <a:lnTo>
                    <a:pt x="207" y="148"/>
                  </a:lnTo>
                  <a:lnTo>
                    <a:pt x="0" y="0"/>
                  </a:lnTo>
                  <a:lnTo>
                    <a:pt x="0" y="64"/>
                  </a:lnTo>
                  <a:lnTo>
                    <a:pt x="122" y="148"/>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 name="Freeform 6">
              <a:extLst>
                <a:ext uri="{FF2B5EF4-FFF2-40B4-BE49-F238E27FC236}">
                  <a16:creationId xmlns:a16="http://schemas.microsoft.com/office/drawing/2014/main" id="{F8956B52-742F-4978-B57E-A6282AA57223}"/>
                </a:ext>
              </a:extLst>
            </p:cNvPr>
            <p:cNvSpPr>
              <a:spLocks noChangeAspect="1"/>
            </p:cNvSpPr>
            <p:nvPr userDrawn="1"/>
          </p:nvSpPr>
          <p:spPr bwMode="auto">
            <a:xfrm>
              <a:off x="-9566275" y="404813"/>
              <a:ext cx="436563" cy="434975"/>
            </a:xfrm>
            <a:custGeom>
              <a:avLst/>
              <a:gdLst>
                <a:gd name="T0" fmla="*/ 141 w 275"/>
                <a:gd name="T1" fmla="*/ 182 h 274"/>
                <a:gd name="T2" fmla="*/ 46 w 275"/>
                <a:gd name="T3" fmla="*/ 0 h 274"/>
                <a:gd name="T4" fmla="*/ 0 w 275"/>
                <a:gd name="T5" fmla="*/ 0 h 274"/>
                <a:gd name="T6" fmla="*/ 0 w 275"/>
                <a:gd name="T7" fmla="*/ 274 h 274"/>
                <a:gd name="T8" fmla="*/ 46 w 275"/>
                <a:gd name="T9" fmla="*/ 274 h 274"/>
                <a:gd name="T10" fmla="*/ 46 w 275"/>
                <a:gd name="T11" fmla="*/ 96 h 274"/>
                <a:gd name="T12" fmla="*/ 48 w 275"/>
                <a:gd name="T13" fmla="*/ 96 h 274"/>
                <a:gd name="T14" fmla="*/ 131 w 275"/>
                <a:gd name="T15" fmla="*/ 258 h 274"/>
                <a:gd name="T16" fmla="*/ 145 w 275"/>
                <a:gd name="T17" fmla="*/ 258 h 274"/>
                <a:gd name="T18" fmla="*/ 229 w 275"/>
                <a:gd name="T19" fmla="*/ 96 h 274"/>
                <a:gd name="T20" fmla="*/ 231 w 275"/>
                <a:gd name="T21" fmla="*/ 96 h 274"/>
                <a:gd name="T22" fmla="*/ 231 w 275"/>
                <a:gd name="T23" fmla="*/ 274 h 274"/>
                <a:gd name="T24" fmla="*/ 231 w 275"/>
                <a:gd name="T25" fmla="*/ 274 h 274"/>
                <a:gd name="T26" fmla="*/ 275 w 275"/>
                <a:gd name="T27" fmla="*/ 274 h 274"/>
                <a:gd name="T28" fmla="*/ 275 w 275"/>
                <a:gd name="T29" fmla="*/ 274 h 274"/>
                <a:gd name="T30" fmla="*/ 275 w 275"/>
                <a:gd name="T31" fmla="*/ 0 h 274"/>
                <a:gd name="T32" fmla="*/ 229 w 275"/>
                <a:gd name="T33" fmla="*/ 0 h 274"/>
                <a:gd name="T34" fmla="*/ 141 w 275"/>
                <a:gd name="T35" fmla="*/ 18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274">
                  <a:moveTo>
                    <a:pt x="141" y="182"/>
                  </a:moveTo>
                  <a:lnTo>
                    <a:pt x="46" y="0"/>
                  </a:lnTo>
                  <a:lnTo>
                    <a:pt x="0" y="0"/>
                  </a:lnTo>
                  <a:lnTo>
                    <a:pt x="0" y="274"/>
                  </a:lnTo>
                  <a:lnTo>
                    <a:pt x="46" y="274"/>
                  </a:lnTo>
                  <a:lnTo>
                    <a:pt x="46" y="96"/>
                  </a:lnTo>
                  <a:lnTo>
                    <a:pt x="48" y="96"/>
                  </a:lnTo>
                  <a:lnTo>
                    <a:pt x="131" y="258"/>
                  </a:lnTo>
                  <a:lnTo>
                    <a:pt x="145" y="258"/>
                  </a:lnTo>
                  <a:lnTo>
                    <a:pt x="229" y="96"/>
                  </a:lnTo>
                  <a:lnTo>
                    <a:pt x="231" y="96"/>
                  </a:lnTo>
                  <a:lnTo>
                    <a:pt x="231" y="274"/>
                  </a:lnTo>
                  <a:lnTo>
                    <a:pt x="231" y="274"/>
                  </a:lnTo>
                  <a:lnTo>
                    <a:pt x="275" y="274"/>
                  </a:lnTo>
                  <a:lnTo>
                    <a:pt x="275" y="274"/>
                  </a:lnTo>
                  <a:lnTo>
                    <a:pt x="275" y="0"/>
                  </a:lnTo>
                  <a:lnTo>
                    <a:pt x="229" y="0"/>
                  </a:lnTo>
                  <a:lnTo>
                    <a:pt x="141" y="18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 name="Freeform 7">
              <a:extLst>
                <a:ext uri="{FF2B5EF4-FFF2-40B4-BE49-F238E27FC236}">
                  <a16:creationId xmlns:a16="http://schemas.microsoft.com/office/drawing/2014/main" id="{C65FDF57-21CB-4477-A384-D1210B5CEDB7}"/>
                </a:ext>
              </a:extLst>
            </p:cNvPr>
            <p:cNvSpPr>
              <a:spLocks noChangeAspect="1"/>
            </p:cNvSpPr>
            <p:nvPr userDrawn="1"/>
          </p:nvSpPr>
          <p:spPr bwMode="auto">
            <a:xfrm>
              <a:off x="-9047163" y="388938"/>
              <a:ext cx="407988" cy="450850"/>
            </a:xfrm>
            <a:custGeom>
              <a:avLst/>
              <a:gdLst>
                <a:gd name="T0" fmla="*/ 0 w 257"/>
                <a:gd name="T1" fmla="*/ 284 h 284"/>
                <a:gd name="T2" fmla="*/ 48 w 257"/>
                <a:gd name="T3" fmla="*/ 284 h 284"/>
                <a:gd name="T4" fmla="*/ 127 w 257"/>
                <a:gd name="T5" fmla="*/ 104 h 284"/>
                <a:gd name="T6" fmla="*/ 209 w 257"/>
                <a:gd name="T7" fmla="*/ 284 h 284"/>
                <a:gd name="T8" fmla="*/ 257 w 257"/>
                <a:gd name="T9" fmla="*/ 284 h 284"/>
                <a:gd name="T10" fmla="*/ 127 w 257"/>
                <a:gd name="T11" fmla="*/ 0 h 284"/>
                <a:gd name="T12" fmla="*/ 0 w 2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257" h="284">
                  <a:moveTo>
                    <a:pt x="0" y="284"/>
                  </a:moveTo>
                  <a:lnTo>
                    <a:pt x="48" y="284"/>
                  </a:lnTo>
                  <a:lnTo>
                    <a:pt x="127" y="104"/>
                  </a:lnTo>
                  <a:lnTo>
                    <a:pt x="209" y="284"/>
                  </a:lnTo>
                  <a:lnTo>
                    <a:pt x="257" y="284"/>
                  </a:lnTo>
                  <a:lnTo>
                    <a:pt x="127" y="0"/>
                  </a:lnTo>
                  <a:lnTo>
                    <a:pt x="0" y="28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 name="Freeform 8">
              <a:extLst>
                <a:ext uri="{FF2B5EF4-FFF2-40B4-BE49-F238E27FC236}">
                  <a16:creationId xmlns:a16="http://schemas.microsoft.com/office/drawing/2014/main" id="{34E3B4BE-98EA-478A-8AF2-424FB1A577B6}"/>
                </a:ext>
              </a:extLst>
            </p:cNvPr>
            <p:cNvSpPr>
              <a:spLocks noChangeAspect="1" noEditPoints="1"/>
            </p:cNvSpPr>
            <p:nvPr userDrawn="1"/>
          </p:nvSpPr>
          <p:spPr bwMode="auto">
            <a:xfrm>
              <a:off x="-7958138" y="401638"/>
              <a:ext cx="436563" cy="441325"/>
            </a:xfrm>
            <a:custGeom>
              <a:avLst/>
              <a:gdLst>
                <a:gd name="T0" fmla="*/ 68 w 137"/>
                <a:gd name="T1" fmla="*/ 119 h 139"/>
                <a:gd name="T2" fmla="*/ 25 w 137"/>
                <a:gd name="T3" fmla="*/ 70 h 139"/>
                <a:gd name="T4" fmla="*/ 68 w 137"/>
                <a:gd name="T5" fmla="*/ 21 h 139"/>
                <a:gd name="T6" fmla="*/ 112 w 137"/>
                <a:gd name="T7" fmla="*/ 70 h 139"/>
                <a:gd name="T8" fmla="*/ 68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8" y="119"/>
                  </a:moveTo>
                  <a:cubicBezTo>
                    <a:pt x="43" y="119"/>
                    <a:pt x="25" y="98"/>
                    <a:pt x="25" y="70"/>
                  </a:cubicBezTo>
                  <a:cubicBezTo>
                    <a:pt x="25" y="42"/>
                    <a:pt x="43" y="21"/>
                    <a:pt x="68" y="21"/>
                  </a:cubicBezTo>
                  <a:cubicBezTo>
                    <a:pt x="94" y="21"/>
                    <a:pt x="112" y="42"/>
                    <a:pt x="112" y="70"/>
                  </a:cubicBezTo>
                  <a:cubicBezTo>
                    <a:pt x="112" y="98"/>
                    <a:pt x="94" y="119"/>
                    <a:pt x="68"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4" name="Freeform 9">
              <a:extLst>
                <a:ext uri="{FF2B5EF4-FFF2-40B4-BE49-F238E27FC236}">
                  <a16:creationId xmlns:a16="http://schemas.microsoft.com/office/drawing/2014/main" id="{13CF68B4-03D1-491C-85AA-C8E5ADB8BC88}"/>
                </a:ext>
              </a:extLst>
            </p:cNvPr>
            <p:cNvSpPr>
              <a:spLocks noChangeAspect="1"/>
            </p:cNvSpPr>
            <p:nvPr userDrawn="1"/>
          </p:nvSpPr>
          <p:spPr bwMode="auto">
            <a:xfrm>
              <a:off x="-6894513" y="404813"/>
              <a:ext cx="265113" cy="434975"/>
            </a:xfrm>
            <a:custGeom>
              <a:avLst/>
              <a:gdLst>
                <a:gd name="T0" fmla="*/ 167 w 167"/>
                <a:gd name="T1" fmla="*/ 42 h 274"/>
                <a:gd name="T2" fmla="*/ 167 w 167"/>
                <a:gd name="T3" fmla="*/ 0 h 274"/>
                <a:gd name="T4" fmla="*/ 0 w 167"/>
                <a:gd name="T5" fmla="*/ 0 h 274"/>
                <a:gd name="T6" fmla="*/ 0 w 167"/>
                <a:gd name="T7" fmla="*/ 274 h 274"/>
                <a:gd name="T8" fmla="*/ 46 w 167"/>
                <a:gd name="T9" fmla="*/ 274 h 274"/>
                <a:gd name="T10" fmla="*/ 46 w 167"/>
                <a:gd name="T11" fmla="*/ 160 h 274"/>
                <a:gd name="T12" fmla="*/ 153 w 167"/>
                <a:gd name="T13" fmla="*/ 160 h 274"/>
                <a:gd name="T14" fmla="*/ 153 w 167"/>
                <a:gd name="T15" fmla="*/ 118 h 274"/>
                <a:gd name="T16" fmla="*/ 46 w 167"/>
                <a:gd name="T17" fmla="*/ 118 h 274"/>
                <a:gd name="T18" fmla="*/ 46 w 167"/>
                <a:gd name="T19" fmla="*/ 42 h 274"/>
                <a:gd name="T20" fmla="*/ 167 w 167"/>
                <a:gd name="T21"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74">
                  <a:moveTo>
                    <a:pt x="167" y="42"/>
                  </a:moveTo>
                  <a:lnTo>
                    <a:pt x="167" y="0"/>
                  </a:lnTo>
                  <a:lnTo>
                    <a:pt x="0" y="0"/>
                  </a:lnTo>
                  <a:lnTo>
                    <a:pt x="0" y="274"/>
                  </a:lnTo>
                  <a:lnTo>
                    <a:pt x="46" y="274"/>
                  </a:lnTo>
                  <a:lnTo>
                    <a:pt x="46" y="160"/>
                  </a:lnTo>
                  <a:lnTo>
                    <a:pt x="153" y="160"/>
                  </a:lnTo>
                  <a:lnTo>
                    <a:pt x="153" y="118"/>
                  </a:lnTo>
                  <a:lnTo>
                    <a:pt x="46" y="118"/>
                  </a:lnTo>
                  <a:lnTo>
                    <a:pt x="46" y="42"/>
                  </a:lnTo>
                  <a:lnTo>
                    <a:pt x="167" y="4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5" name="Rectangle 10">
              <a:extLst>
                <a:ext uri="{FF2B5EF4-FFF2-40B4-BE49-F238E27FC236}">
                  <a16:creationId xmlns:a16="http://schemas.microsoft.com/office/drawing/2014/main" id="{FFC38B27-E92C-4BF2-ABC9-2E2F49FDF15E}"/>
                </a:ext>
              </a:extLst>
            </p:cNvPr>
            <p:cNvSpPr>
              <a:spLocks noChangeAspect="1" noChangeArrowheads="1"/>
            </p:cNvSpPr>
            <p:nvPr userDrawn="1"/>
          </p:nvSpPr>
          <p:spPr bwMode="auto">
            <a:xfrm>
              <a:off x="-6524625" y="404813"/>
              <a:ext cx="76200" cy="434975"/>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6" name="Freeform 11">
              <a:extLst>
                <a:ext uri="{FF2B5EF4-FFF2-40B4-BE49-F238E27FC236}">
                  <a16:creationId xmlns:a16="http://schemas.microsoft.com/office/drawing/2014/main" id="{AE17D13A-4484-4558-85E5-C4E329A5DF43}"/>
                </a:ext>
              </a:extLst>
            </p:cNvPr>
            <p:cNvSpPr>
              <a:spLocks noChangeAspect="1"/>
            </p:cNvSpPr>
            <p:nvPr userDrawn="1"/>
          </p:nvSpPr>
          <p:spPr bwMode="auto">
            <a:xfrm>
              <a:off x="-6327775" y="404813"/>
              <a:ext cx="252413" cy="434975"/>
            </a:xfrm>
            <a:custGeom>
              <a:avLst/>
              <a:gdLst>
                <a:gd name="T0" fmla="*/ 49 w 159"/>
                <a:gd name="T1" fmla="*/ 0 h 274"/>
                <a:gd name="T2" fmla="*/ 0 w 159"/>
                <a:gd name="T3" fmla="*/ 0 h 274"/>
                <a:gd name="T4" fmla="*/ 0 w 159"/>
                <a:gd name="T5" fmla="*/ 274 h 274"/>
                <a:gd name="T6" fmla="*/ 159 w 159"/>
                <a:gd name="T7" fmla="*/ 274 h 274"/>
                <a:gd name="T8" fmla="*/ 159 w 159"/>
                <a:gd name="T9" fmla="*/ 230 h 274"/>
                <a:gd name="T10" fmla="*/ 49 w 159"/>
                <a:gd name="T11" fmla="*/ 230 h 274"/>
                <a:gd name="T12" fmla="*/ 49 w 159"/>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159" h="274">
                  <a:moveTo>
                    <a:pt x="49" y="0"/>
                  </a:moveTo>
                  <a:lnTo>
                    <a:pt x="0" y="0"/>
                  </a:lnTo>
                  <a:lnTo>
                    <a:pt x="0" y="274"/>
                  </a:lnTo>
                  <a:lnTo>
                    <a:pt x="159" y="274"/>
                  </a:lnTo>
                  <a:lnTo>
                    <a:pt x="159" y="230"/>
                  </a:lnTo>
                  <a:lnTo>
                    <a:pt x="49" y="230"/>
                  </a:lnTo>
                  <a:lnTo>
                    <a:pt x="4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7" name="Freeform 12">
              <a:extLst>
                <a:ext uri="{FF2B5EF4-FFF2-40B4-BE49-F238E27FC236}">
                  <a16:creationId xmlns:a16="http://schemas.microsoft.com/office/drawing/2014/main" id="{77E2AAD9-A8D8-4C92-BEB2-15A1797BA61C}"/>
                </a:ext>
              </a:extLst>
            </p:cNvPr>
            <p:cNvSpPr>
              <a:spLocks noChangeAspect="1"/>
            </p:cNvSpPr>
            <p:nvPr userDrawn="1"/>
          </p:nvSpPr>
          <p:spPr bwMode="auto">
            <a:xfrm>
              <a:off x="-6008688" y="404813"/>
              <a:ext cx="347663" cy="434975"/>
            </a:xfrm>
            <a:custGeom>
              <a:avLst/>
              <a:gdLst>
                <a:gd name="T0" fmla="*/ 172 w 219"/>
                <a:gd name="T1" fmla="*/ 114 h 274"/>
                <a:gd name="T2" fmla="*/ 46 w 219"/>
                <a:gd name="T3" fmla="*/ 114 h 274"/>
                <a:gd name="T4" fmla="*/ 46 w 219"/>
                <a:gd name="T5" fmla="*/ 0 h 274"/>
                <a:gd name="T6" fmla="*/ 0 w 219"/>
                <a:gd name="T7" fmla="*/ 0 h 274"/>
                <a:gd name="T8" fmla="*/ 0 w 219"/>
                <a:gd name="T9" fmla="*/ 274 h 274"/>
                <a:gd name="T10" fmla="*/ 46 w 219"/>
                <a:gd name="T11" fmla="*/ 274 h 274"/>
                <a:gd name="T12" fmla="*/ 46 w 219"/>
                <a:gd name="T13" fmla="*/ 158 h 274"/>
                <a:gd name="T14" fmla="*/ 172 w 219"/>
                <a:gd name="T15" fmla="*/ 158 h 274"/>
                <a:gd name="T16" fmla="*/ 172 w 219"/>
                <a:gd name="T17" fmla="*/ 274 h 274"/>
                <a:gd name="T18" fmla="*/ 219 w 219"/>
                <a:gd name="T19" fmla="*/ 274 h 274"/>
                <a:gd name="T20" fmla="*/ 219 w 219"/>
                <a:gd name="T21" fmla="*/ 0 h 274"/>
                <a:gd name="T22" fmla="*/ 172 w 219"/>
                <a:gd name="T23" fmla="*/ 0 h 274"/>
                <a:gd name="T24" fmla="*/ 172 w 219"/>
                <a:gd name="T25" fmla="*/ 1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274">
                  <a:moveTo>
                    <a:pt x="172" y="114"/>
                  </a:moveTo>
                  <a:lnTo>
                    <a:pt x="46" y="114"/>
                  </a:lnTo>
                  <a:lnTo>
                    <a:pt x="46" y="0"/>
                  </a:lnTo>
                  <a:lnTo>
                    <a:pt x="0" y="0"/>
                  </a:lnTo>
                  <a:lnTo>
                    <a:pt x="0" y="274"/>
                  </a:lnTo>
                  <a:lnTo>
                    <a:pt x="46" y="274"/>
                  </a:lnTo>
                  <a:lnTo>
                    <a:pt x="46" y="158"/>
                  </a:lnTo>
                  <a:lnTo>
                    <a:pt x="172" y="158"/>
                  </a:lnTo>
                  <a:lnTo>
                    <a:pt x="172" y="274"/>
                  </a:lnTo>
                  <a:lnTo>
                    <a:pt x="219" y="274"/>
                  </a:lnTo>
                  <a:lnTo>
                    <a:pt x="219" y="0"/>
                  </a:lnTo>
                  <a:lnTo>
                    <a:pt x="172" y="0"/>
                  </a:lnTo>
                  <a:lnTo>
                    <a:pt x="172"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8" name="Freeform 13">
              <a:extLst>
                <a:ext uri="{FF2B5EF4-FFF2-40B4-BE49-F238E27FC236}">
                  <a16:creationId xmlns:a16="http://schemas.microsoft.com/office/drawing/2014/main" id="{0D10C603-C652-4C03-9584-2D58420DEFA3}"/>
                </a:ext>
              </a:extLst>
            </p:cNvPr>
            <p:cNvSpPr>
              <a:spLocks noChangeAspect="1" noEditPoints="1"/>
            </p:cNvSpPr>
            <p:nvPr userDrawn="1"/>
          </p:nvSpPr>
          <p:spPr bwMode="auto">
            <a:xfrm>
              <a:off x="-5575300" y="401638"/>
              <a:ext cx="436563" cy="441325"/>
            </a:xfrm>
            <a:custGeom>
              <a:avLst/>
              <a:gdLst>
                <a:gd name="T0" fmla="*/ 69 w 137"/>
                <a:gd name="T1" fmla="*/ 119 h 139"/>
                <a:gd name="T2" fmla="*/ 25 w 137"/>
                <a:gd name="T3" fmla="*/ 70 h 139"/>
                <a:gd name="T4" fmla="*/ 69 w 137"/>
                <a:gd name="T5" fmla="*/ 21 h 139"/>
                <a:gd name="T6" fmla="*/ 112 w 137"/>
                <a:gd name="T7" fmla="*/ 70 h 139"/>
                <a:gd name="T8" fmla="*/ 69 w 137"/>
                <a:gd name="T9" fmla="*/ 119 h 139"/>
                <a:gd name="T10" fmla="*/ 69 w 137"/>
                <a:gd name="T11" fmla="*/ 0 h 139"/>
                <a:gd name="T12" fmla="*/ 0 w 137"/>
                <a:gd name="T13" fmla="*/ 70 h 139"/>
                <a:gd name="T14" fmla="*/ 68 w 137"/>
                <a:gd name="T15" fmla="*/ 139 h 139"/>
                <a:gd name="T16" fmla="*/ 137 w 137"/>
                <a:gd name="T17" fmla="*/ 70 h 139"/>
                <a:gd name="T18" fmla="*/ 69 w 137"/>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9">
                  <a:moveTo>
                    <a:pt x="69" y="119"/>
                  </a:moveTo>
                  <a:cubicBezTo>
                    <a:pt x="43" y="119"/>
                    <a:pt x="25" y="98"/>
                    <a:pt x="25" y="70"/>
                  </a:cubicBezTo>
                  <a:cubicBezTo>
                    <a:pt x="25" y="42"/>
                    <a:pt x="43" y="21"/>
                    <a:pt x="69" y="21"/>
                  </a:cubicBezTo>
                  <a:cubicBezTo>
                    <a:pt x="94" y="21"/>
                    <a:pt x="112" y="42"/>
                    <a:pt x="112" y="70"/>
                  </a:cubicBezTo>
                  <a:cubicBezTo>
                    <a:pt x="112" y="98"/>
                    <a:pt x="94" y="119"/>
                    <a:pt x="69" y="119"/>
                  </a:cubicBezTo>
                  <a:moveTo>
                    <a:pt x="69" y="0"/>
                  </a:moveTo>
                  <a:cubicBezTo>
                    <a:pt x="30" y="0"/>
                    <a:pt x="0" y="30"/>
                    <a:pt x="0" y="70"/>
                  </a:cubicBezTo>
                  <a:cubicBezTo>
                    <a:pt x="0" y="110"/>
                    <a:pt x="29" y="139"/>
                    <a:pt x="68" y="139"/>
                  </a:cubicBezTo>
                  <a:cubicBezTo>
                    <a:pt x="107" y="139"/>
                    <a:pt x="137" y="110"/>
                    <a:pt x="137" y="70"/>
                  </a:cubicBezTo>
                  <a:cubicBezTo>
                    <a:pt x="137" y="30"/>
                    <a:pt x="108" y="0"/>
                    <a:pt x="69"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9" name="Freeform 14">
              <a:extLst>
                <a:ext uri="{FF2B5EF4-FFF2-40B4-BE49-F238E27FC236}">
                  <a16:creationId xmlns:a16="http://schemas.microsoft.com/office/drawing/2014/main" id="{4D13F552-EDB1-494A-B3F4-3CC87FD3DDEA}"/>
                </a:ext>
              </a:extLst>
            </p:cNvPr>
            <p:cNvSpPr>
              <a:spLocks noChangeAspect="1"/>
            </p:cNvSpPr>
            <p:nvPr userDrawn="1"/>
          </p:nvSpPr>
          <p:spPr bwMode="auto">
            <a:xfrm>
              <a:off x="-7445375" y="401638"/>
              <a:ext cx="296863" cy="441325"/>
            </a:xfrm>
            <a:custGeom>
              <a:avLst/>
              <a:gdLst>
                <a:gd name="T0" fmla="*/ 27 w 93"/>
                <a:gd name="T1" fmla="*/ 36 h 139"/>
                <a:gd name="T2" fmla="*/ 49 w 93"/>
                <a:gd name="T3" fmla="*/ 21 h 139"/>
                <a:gd name="T4" fmla="*/ 82 w 93"/>
                <a:gd name="T5" fmla="*/ 30 h 139"/>
                <a:gd name="T6" fmla="*/ 89 w 93"/>
                <a:gd name="T7" fmla="*/ 10 h 139"/>
                <a:gd name="T8" fmla="*/ 51 w 93"/>
                <a:gd name="T9" fmla="*/ 0 h 139"/>
                <a:gd name="T10" fmla="*/ 3 w 93"/>
                <a:gd name="T11" fmla="*/ 38 h 139"/>
                <a:gd name="T12" fmla="*/ 70 w 93"/>
                <a:gd name="T13" fmla="*/ 102 h 139"/>
                <a:gd name="T14" fmla="*/ 46 w 93"/>
                <a:gd name="T15" fmla="*/ 117 h 139"/>
                <a:gd name="T16" fmla="*/ 8 w 93"/>
                <a:gd name="T17" fmla="*/ 103 h 139"/>
                <a:gd name="T18" fmla="*/ 0 w 93"/>
                <a:gd name="T19" fmla="*/ 123 h 139"/>
                <a:gd name="T20" fmla="*/ 45 w 93"/>
                <a:gd name="T21" fmla="*/ 139 h 139"/>
                <a:gd name="T22" fmla="*/ 93 w 93"/>
                <a:gd name="T23" fmla="*/ 98 h 139"/>
                <a:gd name="T24" fmla="*/ 27 w 93"/>
                <a:gd name="T2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39">
                  <a:moveTo>
                    <a:pt x="27" y="36"/>
                  </a:moveTo>
                  <a:cubicBezTo>
                    <a:pt x="27" y="26"/>
                    <a:pt x="33" y="21"/>
                    <a:pt x="49" y="21"/>
                  </a:cubicBezTo>
                  <a:cubicBezTo>
                    <a:pt x="60" y="21"/>
                    <a:pt x="73" y="25"/>
                    <a:pt x="82" y="30"/>
                  </a:cubicBezTo>
                  <a:cubicBezTo>
                    <a:pt x="89" y="10"/>
                    <a:pt x="89" y="10"/>
                    <a:pt x="89" y="10"/>
                  </a:cubicBezTo>
                  <a:cubicBezTo>
                    <a:pt x="81" y="5"/>
                    <a:pt x="63" y="0"/>
                    <a:pt x="51" y="0"/>
                  </a:cubicBezTo>
                  <a:cubicBezTo>
                    <a:pt x="24" y="0"/>
                    <a:pt x="3" y="13"/>
                    <a:pt x="3" y="38"/>
                  </a:cubicBezTo>
                  <a:cubicBezTo>
                    <a:pt x="3" y="86"/>
                    <a:pt x="70" y="69"/>
                    <a:pt x="70" y="102"/>
                  </a:cubicBezTo>
                  <a:cubicBezTo>
                    <a:pt x="70" y="111"/>
                    <a:pt x="60" y="117"/>
                    <a:pt x="46" y="117"/>
                  </a:cubicBezTo>
                  <a:cubicBezTo>
                    <a:pt x="35" y="117"/>
                    <a:pt x="20" y="112"/>
                    <a:pt x="8" y="103"/>
                  </a:cubicBezTo>
                  <a:cubicBezTo>
                    <a:pt x="0" y="123"/>
                    <a:pt x="0" y="123"/>
                    <a:pt x="0" y="123"/>
                  </a:cubicBezTo>
                  <a:cubicBezTo>
                    <a:pt x="11" y="133"/>
                    <a:pt x="29" y="139"/>
                    <a:pt x="45" y="139"/>
                  </a:cubicBezTo>
                  <a:cubicBezTo>
                    <a:pt x="71" y="139"/>
                    <a:pt x="93" y="122"/>
                    <a:pt x="93" y="98"/>
                  </a:cubicBezTo>
                  <a:cubicBezTo>
                    <a:pt x="93" y="50"/>
                    <a:pt x="27" y="61"/>
                    <a:pt x="27" y="36"/>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15">
              <a:extLst>
                <a:ext uri="{FF2B5EF4-FFF2-40B4-BE49-F238E27FC236}">
                  <a16:creationId xmlns:a16="http://schemas.microsoft.com/office/drawing/2014/main" id="{0E4D49F1-80CC-4BAA-BFD4-838375313C74}"/>
                </a:ext>
              </a:extLst>
            </p:cNvPr>
            <p:cNvSpPr>
              <a:spLocks noChangeAspect="1"/>
            </p:cNvSpPr>
            <p:nvPr userDrawn="1"/>
          </p:nvSpPr>
          <p:spPr bwMode="auto">
            <a:xfrm>
              <a:off x="-8648700" y="404813"/>
              <a:ext cx="652463" cy="434975"/>
            </a:xfrm>
            <a:custGeom>
              <a:avLst/>
              <a:gdLst>
                <a:gd name="T0" fmla="*/ 0 w 411"/>
                <a:gd name="T1" fmla="*/ 42 h 274"/>
                <a:gd name="T2" fmla="*/ 0 w 411"/>
                <a:gd name="T3" fmla="*/ 44 h 274"/>
                <a:gd name="T4" fmla="*/ 86 w 411"/>
                <a:gd name="T5" fmla="*/ 44 h 274"/>
                <a:gd name="T6" fmla="*/ 86 w 411"/>
                <a:gd name="T7" fmla="*/ 274 h 274"/>
                <a:gd name="T8" fmla="*/ 132 w 411"/>
                <a:gd name="T9" fmla="*/ 274 h 274"/>
                <a:gd name="T10" fmla="*/ 132 w 411"/>
                <a:gd name="T11" fmla="*/ 44 h 274"/>
                <a:gd name="T12" fmla="*/ 279 w 411"/>
                <a:gd name="T13" fmla="*/ 44 h 274"/>
                <a:gd name="T14" fmla="*/ 279 w 411"/>
                <a:gd name="T15" fmla="*/ 274 h 274"/>
                <a:gd name="T16" fmla="*/ 325 w 411"/>
                <a:gd name="T17" fmla="*/ 274 h 274"/>
                <a:gd name="T18" fmla="*/ 325 w 411"/>
                <a:gd name="T19" fmla="*/ 44 h 274"/>
                <a:gd name="T20" fmla="*/ 411 w 411"/>
                <a:gd name="T21" fmla="*/ 44 h 274"/>
                <a:gd name="T22" fmla="*/ 411 w 411"/>
                <a:gd name="T23" fmla="*/ 42 h 274"/>
                <a:gd name="T24" fmla="*/ 411 w 411"/>
                <a:gd name="T25" fmla="*/ 0 h 274"/>
                <a:gd name="T26" fmla="*/ 0 w 411"/>
                <a:gd name="T27" fmla="*/ 0 h 274"/>
                <a:gd name="T28" fmla="*/ 0 w 411"/>
                <a:gd name="T29" fmla="*/ 4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274">
                  <a:moveTo>
                    <a:pt x="0" y="42"/>
                  </a:moveTo>
                  <a:lnTo>
                    <a:pt x="0" y="44"/>
                  </a:lnTo>
                  <a:lnTo>
                    <a:pt x="86" y="44"/>
                  </a:lnTo>
                  <a:lnTo>
                    <a:pt x="86" y="274"/>
                  </a:lnTo>
                  <a:lnTo>
                    <a:pt x="132" y="274"/>
                  </a:lnTo>
                  <a:lnTo>
                    <a:pt x="132" y="44"/>
                  </a:lnTo>
                  <a:lnTo>
                    <a:pt x="279" y="44"/>
                  </a:lnTo>
                  <a:lnTo>
                    <a:pt x="279" y="274"/>
                  </a:lnTo>
                  <a:lnTo>
                    <a:pt x="325" y="274"/>
                  </a:lnTo>
                  <a:lnTo>
                    <a:pt x="325" y="44"/>
                  </a:lnTo>
                  <a:lnTo>
                    <a:pt x="411" y="44"/>
                  </a:lnTo>
                  <a:lnTo>
                    <a:pt x="411" y="42"/>
                  </a:lnTo>
                  <a:lnTo>
                    <a:pt x="411" y="0"/>
                  </a:lnTo>
                  <a:lnTo>
                    <a:pt x="0" y="0"/>
                  </a:lnTo>
                  <a:lnTo>
                    <a:pt x="0" y="4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16">
              <a:extLst>
                <a:ext uri="{FF2B5EF4-FFF2-40B4-BE49-F238E27FC236}">
                  <a16:creationId xmlns:a16="http://schemas.microsoft.com/office/drawing/2014/main" id="{7DE4DA8C-FC7E-4A43-9806-6B72F17E0DB5}"/>
                </a:ext>
              </a:extLst>
            </p:cNvPr>
            <p:cNvSpPr>
              <a:spLocks noChangeAspect="1"/>
            </p:cNvSpPr>
            <p:nvPr userDrawn="1"/>
          </p:nvSpPr>
          <p:spPr bwMode="auto">
            <a:xfrm>
              <a:off x="-9566275" y="1135063"/>
              <a:ext cx="182563" cy="196850"/>
            </a:xfrm>
            <a:custGeom>
              <a:avLst/>
              <a:gdLst>
                <a:gd name="T0" fmla="*/ 48 w 57"/>
                <a:gd name="T1" fmla="*/ 3 h 62"/>
                <a:gd name="T2" fmla="*/ 53 w 57"/>
                <a:gd name="T3" fmla="*/ 0 h 62"/>
                <a:gd name="T4" fmla="*/ 57 w 57"/>
                <a:gd name="T5" fmla="*/ 4 h 62"/>
                <a:gd name="T6" fmla="*/ 57 w 57"/>
                <a:gd name="T7" fmla="*/ 61 h 62"/>
                <a:gd name="T8" fmla="*/ 52 w 57"/>
                <a:gd name="T9" fmla="*/ 61 h 62"/>
                <a:gd name="T10" fmla="*/ 52 w 57"/>
                <a:gd name="T11" fmla="*/ 6 h 62"/>
                <a:gd name="T12" fmla="*/ 32 w 57"/>
                <a:gd name="T13" fmla="*/ 59 h 62"/>
                <a:gd name="T14" fmla="*/ 28 w 57"/>
                <a:gd name="T15" fmla="*/ 62 h 62"/>
                <a:gd name="T16" fmla="*/ 25 w 57"/>
                <a:gd name="T17" fmla="*/ 59 h 62"/>
                <a:gd name="T18" fmla="*/ 5 w 57"/>
                <a:gd name="T19" fmla="*/ 6 h 62"/>
                <a:gd name="T20" fmla="*/ 5 w 57"/>
                <a:gd name="T21" fmla="*/ 61 h 62"/>
                <a:gd name="T22" fmla="*/ 0 w 57"/>
                <a:gd name="T23" fmla="*/ 61 h 62"/>
                <a:gd name="T24" fmla="*/ 0 w 57"/>
                <a:gd name="T25" fmla="*/ 4 h 62"/>
                <a:gd name="T26" fmla="*/ 4 w 57"/>
                <a:gd name="T27" fmla="*/ 0 h 62"/>
                <a:gd name="T28" fmla="*/ 10 w 57"/>
                <a:gd name="T29" fmla="*/ 3 h 62"/>
                <a:gd name="T30" fmla="*/ 29 w 57"/>
                <a:gd name="T31" fmla="*/ 56 h 62"/>
                <a:gd name="T32" fmla="*/ 48 w 57"/>
                <a:gd name="T3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3"/>
                  </a:moveTo>
                  <a:cubicBezTo>
                    <a:pt x="49" y="1"/>
                    <a:pt x="51" y="0"/>
                    <a:pt x="53" y="0"/>
                  </a:cubicBezTo>
                  <a:cubicBezTo>
                    <a:pt x="55" y="0"/>
                    <a:pt x="57" y="1"/>
                    <a:pt x="57" y="4"/>
                  </a:cubicBezTo>
                  <a:cubicBezTo>
                    <a:pt x="57" y="61"/>
                    <a:pt x="57" y="61"/>
                    <a:pt x="57" y="61"/>
                  </a:cubicBezTo>
                  <a:cubicBezTo>
                    <a:pt x="52" y="61"/>
                    <a:pt x="52" y="61"/>
                    <a:pt x="52" y="61"/>
                  </a:cubicBezTo>
                  <a:cubicBezTo>
                    <a:pt x="52" y="6"/>
                    <a:pt x="52" y="6"/>
                    <a:pt x="52" y="6"/>
                  </a:cubicBezTo>
                  <a:cubicBezTo>
                    <a:pt x="32" y="59"/>
                    <a:pt x="32" y="59"/>
                    <a:pt x="32" y="59"/>
                  </a:cubicBezTo>
                  <a:cubicBezTo>
                    <a:pt x="32" y="61"/>
                    <a:pt x="30" y="62"/>
                    <a:pt x="28" y="62"/>
                  </a:cubicBezTo>
                  <a:cubicBezTo>
                    <a:pt x="26" y="62"/>
                    <a:pt x="25" y="61"/>
                    <a:pt x="25" y="59"/>
                  </a:cubicBezTo>
                  <a:cubicBezTo>
                    <a:pt x="5" y="6"/>
                    <a:pt x="5" y="6"/>
                    <a:pt x="5" y="6"/>
                  </a:cubicBezTo>
                  <a:cubicBezTo>
                    <a:pt x="5" y="61"/>
                    <a:pt x="5" y="61"/>
                    <a:pt x="5" y="61"/>
                  </a:cubicBezTo>
                  <a:cubicBezTo>
                    <a:pt x="0" y="61"/>
                    <a:pt x="0" y="61"/>
                    <a:pt x="0" y="61"/>
                  </a:cubicBezTo>
                  <a:cubicBezTo>
                    <a:pt x="0" y="4"/>
                    <a:pt x="0" y="4"/>
                    <a:pt x="0" y="4"/>
                  </a:cubicBezTo>
                  <a:cubicBezTo>
                    <a:pt x="0" y="1"/>
                    <a:pt x="2" y="0"/>
                    <a:pt x="4" y="0"/>
                  </a:cubicBezTo>
                  <a:cubicBezTo>
                    <a:pt x="7" y="0"/>
                    <a:pt x="9" y="1"/>
                    <a:pt x="10" y="3"/>
                  </a:cubicBezTo>
                  <a:cubicBezTo>
                    <a:pt x="29" y="56"/>
                    <a:pt x="29" y="56"/>
                    <a:pt x="29" y="56"/>
                  </a:cubicBezTo>
                  <a:lnTo>
                    <a:pt x="48" y="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17">
              <a:extLst>
                <a:ext uri="{FF2B5EF4-FFF2-40B4-BE49-F238E27FC236}">
                  <a16:creationId xmlns:a16="http://schemas.microsoft.com/office/drawing/2014/main" id="{74A5E92C-AB05-4D19-8E36-AB4D9DE8824F}"/>
                </a:ext>
              </a:extLst>
            </p:cNvPr>
            <p:cNvSpPr>
              <a:spLocks noChangeAspect="1" noEditPoints="1"/>
            </p:cNvSpPr>
            <p:nvPr userDrawn="1"/>
          </p:nvSpPr>
          <p:spPr bwMode="auto">
            <a:xfrm>
              <a:off x="-9326563" y="1185863"/>
              <a:ext cx="133350" cy="146050"/>
            </a:xfrm>
            <a:custGeom>
              <a:avLst/>
              <a:gdLst>
                <a:gd name="T0" fmla="*/ 31 w 42"/>
                <a:gd name="T1" fmla="*/ 25 h 46"/>
                <a:gd name="T2" fmla="*/ 17 w 42"/>
                <a:gd name="T3" fmla="*/ 25 h 46"/>
                <a:gd name="T4" fmla="*/ 5 w 42"/>
                <a:gd name="T5" fmla="*/ 34 h 46"/>
                <a:gd name="T6" fmla="*/ 15 w 42"/>
                <a:gd name="T7" fmla="*/ 41 h 46"/>
                <a:gd name="T8" fmla="*/ 26 w 42"/>
                <a:gd name="T9" fmla="*/ 40 h 46"/>
                <a:gd name="T10" fmla="*/ 31 w 42"/>
                <a:gd name="T11" fmla="*/ 39 h 46"/>
                <a:gd name="T12" fmla="*/ 31 w 42"/>
                <a:gd name="T13" fmla="*/ 25 h 46"/>
                <a:gd name="T14" fmla="*/ 40 w 42"/>
                <a:gd name="T15" fmla="*/ 46 h 46"/>
                <a:gd name="T16" fmla="*/ 36 w 42"/>
                <a:gd name="T17" fmla="*/ 44 h 46"/>
                <a:gd name="T18" fmla="*/ 30 w 42"/>
                <a:gd name="T19" fmla="*/ 43 h 46"/>
                <a:gd name="T20" fmla="*/ 27 w 42"/>
                <a:gd name="T21" fmla="*/ 44 h 46"/>
                <a:gd name="T22" fmla="*/ 14 w 42"/>
                <a:gd name="T23" fmla="*/ 46 h 46"/>
                <a:gd name="T24" fmla="*/ 0 w 42"/>
                <a:gd name="T25" fmla="*/ 34 h 46"/>
                <a:gd name="T26" fmla="*/ 17 w 42"/>
                <a:gd name="T27" fmla="*/ 21 h 46"/>
                <a:gd name="T28" fmla="*/ 31 w 42"/>
                <a:gd name="T29" fmla="*/ 21 h 46"/>
                <a:gd name="T30" fmla="*/ 31 w 42"/>
                <a:gd name="T31" fmla="*/ 15 h 46"/>
                <a:gd name="T32" fmla="*/ 20 w 42"/>
                <a:gd name="T33" fmla="*/ 5 h 46"/>
                <a:gd name="T34" fmla="*/ 6 w 42"/>
                <a:gd name="T35" fmla="*/ 8 h 46"/>
                <a:gd name="T36" fmla="*/ 3 w 42"/>
                <a:gd name="T37" fmla="*/ 8 h 46"/>
                <a:gd name="T38" fmla="*/ 2 w 42"/>
                <a:gd name="T39" fmla="*/ 4 h 46"/>
                <a:gd name="T40" fmla="*/ 5 w 42"/>
                <a:gd name="T41" fmla="*/ 3 h 46"/>
                <a:gd name="T42" fmla="*/ 20 w 42"/>
                <a:gd name="T43" fmla="*/ 0 h 46"/>
                <a:gd name="T44" fmla="*/ 36 w 42"/>
                <a:gd name="T45" fmla="*/ 15 h 46"/>
                <a:gd name="T46" fmla="*/ 36 w 42"/>
                <a:gd name="T47" fmla="*/ 39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4"/>
                  </a:cubicBezTo>
                  <a:cubicBezTo>
                    <a:pt x="5" y="39"/>
                    <a:pt x="9" y="41"/>
                    <a:pt x="15" y="41"/>
                  </a:cubicBezTo>
                  <a:cubicBezTo>
                    <a:pt x="18" y="41"/>
                    <a:pt x="22" y="41"/>
                    <a:pt x="26" y="40"/>
                  </a:cubicBezTo>
                  <a:cubicBezTo>
                    <a:pt x="31" y="39"/>
                    <a:pt x="31" y="39"/>
                    <a:pt x="31" y="39"/>
                  </a:cubicBezTo>
                  <a:lnTo>
                    <a:pt x="31" y="25"/>
                  </a:lnTo>
                  <a:close/>
                  <a:moveTo>
                    <a:pt x="40" y="46"/>
                  </a:moveTo>
                  <a:cubicBezTo>
                    <a:pt x="36" y="44"/>
                    <a:pt x="36" y="44"/>
                    <a:pt x="36" y="44"/>
                  </a:cubicBezTo>
                  <a:cubicBezTo>
                    <a:pt x="34" y="43"/>
                    <a:pt x="32" y="42"/>
                    <a:pt x="30" y="43"/>
                  </a:cubicBezTo>
                  <a:cubicBezTo>
                    <a:pt x="27" y="44"/>
                    <a:pt x="27" y="44"/>
                    <a:pt x="27" y="44"/>
                  </a:cubicBezTo>
                  <a:cubicBezTo>
                    <a:pt x="23"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6" y="0"/>
                    <a:pt x="20" y="0"/>
                  </a:cubicBezTo>
                  <a:cubicBezTo>
                    <a:pt x="29" y="0"/>
                    <a:pt x="36" y="4"/>
                    <a:pt x="36" y="15"/>
                  </a:cubicBezTo>
                  <a:cubicBezTo>
                    <a:pt x="36" y="39"/>
                    <a:pt x="36" y="39"/>
                    <a:pt x="36" y="39"/>
                  </a:cubicBezTo>
                  <a:cubicBezTo>
                    <a:pt x="42" y="42"/>
                    <a:pt x="42" y="42"/>
                    <a:pt x="42" y="42"/>
                  </a:cubicBezTo>
                  <a:lnTo>
                    <a:pt x="40" y="4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8">
              <a:extLst>
                <a:ext uri="{FF2B5EF4-FFF2-40B4-BE49-F238E27FC236}">
                  <a16:creationId xmlns:a16="http://schemas.microsoft.com/office/drawing/2014/main" id="{E38F24C3-7849-4A18-9FBA-9C372710184F}"/>
                </a:ext>
              </a:extLst>
            </p:cNvPr>
            <p:cNvSpPr>
              <a:spLocks noChangeAspect="1"/>
            </p:cNvSpPr>
            <p:nvPr userDrawn="1"/>
          </p:nvSpPr>
          <p:spPr bwMode="auto">
            <a:xfrm>
              <a:off x="-9161463" y="1150938"/>
              <a:ext cx="92075" cy="180975"/>
            </a:xfrm>
            <a:custGeom>
              <a:avLst/>
              <a:gdLst>
                <a:gd name="T0" fmla="*/ 29 w 29"/>
                <a:gd name="T1" fmla="*/ 56 h 57"/>
                <a:gd name="T2" fmla="*/ 20 w 29"/>
                <a:gd name="T3" fmla="*/ 57 h 57"/>
                <a:gd name="T4" fmla="*/ 8 w 29"/>
                <a:gd name="T5" fmla="*/ 43 h 57"/>
                <a:gd name="T6" fmla="*/ 8 w 29"/>
                <a:gd name="T7" fmla="*/ 17 h 57"/>
                <a:gd name="T8" fmla="*/ 0 w 29"/>
                <a:gd name="T9" fmla="*/ 17 h 57"/>
                <a:gd name="T10" fmla="*/ 0 w 29"/>
                <a:gd name="T11" fmla="*/ 12 h 57"/>
                <a:gd name="T12" fmla="*/ 8 w 29"/>
                <a:gd name="T13" fmla="*/ 12 h 57"/>
                <a:gd name="T14" fmla="*/ 8 w 29"/>
                <a:gd name="T15" fmla="*/ 1 h 57"/>
                <a:gd name="T16" fmla="*/ 13 w 29"/>
                <a:gd name="T17" fmla="*/ 0 h 57"/>
                <a:gd name="T18" fmla="*/ 13 w 29"/>
                <a:gd name="T19" fmla="*/ 12 h 57"/>
                <a:gd name="T20" fmla="*/ 28 w 29"/>
                <a:gd name="T21" fmla="*/ 12 h 57"/>
                <a:gd name="T22" fmla="*/ 28 w 29"/>
                <a:gd name="T23" fmla="*/ 17 h 57"/>
                <a:gd name="T24" fmla="*/ 13 w 29"/>
                <a:gd name="T25" fmla="*/ 17 h 57"/>
                <a:gd name="T26" fmla="*/ 13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5" y="57"/>
                    <a:pt x="22" y="57"/>
                    <a:pt x="20" y="57"/>
                  </a:cubicBezTo>
                  <a:cubicBezTo>
                    <a:pt x="12" y="57"/>
                    <a:pt x="8" y="52"/>
                    <a:pt x="8" y="43"/>
                  </a:cubicBezTo>
                  <a:cubicBezTo>
                    <a:pt x="8" y="17"/>
                    <a:pt x="8" y="17"/>
                    <a:pt x="8" y="17"/>
                  </a:cubicBezTo>
                  <a:cubicBezTo>
                    <a:pt x="0" y="17"/>
                    <a:pt x="0" y="17"/>
                    <a:pt x="0" y="17"/>
                  </a:cubicBezTo>
                  <a:cubicBezTo>
                    <a:pt x="0" y="12"/>
                    <a:pt x="0" y="12"/>
                    <a:pt x="0" y="12"/>
                  </a:cubicBezTo>
                  <a:cubicBezTo>
                    <a:pt x="8" y="12"/>
                    <a:pt x="8" y="12"/>
                    <a:pt x="8" y="12"/>
                  </a:cubicBezTo>
                  <a:cubicBezTo>
                    <a:pt x="8" y="1"/>
                    <a:pt x="8" y="1"/>
                    <a:pt x="8" y="1"/>
                  </a:cubicBezTo>
                  <a:cubicBezTo>
                    <a:pt x="13" y="0"/>
                    <a:pt x="13" y="0"/>
                    <a:pt x="13" y="0"/>
                  </a:cubicBezTo>
                  <a:cubicBezTo>
                    <a:pt x="13" y="12"/>
                    <a:pt x="13" y="12"/>
                    <a:pt x="13" y="12"/>
                  </a:cubicBezTo>
                  <a:cubicBezTo>
                    <a:pt x="28" y="12"/>
                    <a:pt x="28" y="12"/>
                    <a:pt x="28" y="12"/>
                  </a:cubicBezTo>
                  <a:cubicBezTo>
                    <a:pt x="28" y="17"/>
                    <a:pt x="28" y="17"/>
                    <a:pt x="28" y="17"/>
                  </a:cubicBezTo>
                  <a:cubicBezTo>
                    <a:pt x="13" y="17"/>
                    <a:pt x="13" y="17"/>
                    <a:pt x="13" y="17"/>
                  </a:cubicBezTo>
                  <a:cubicBezTo>
                    <a:pt x="13" y="42"/>
                    <a:pt x="13" y="42"/>
                    <a:pt x="13" y="42"/>
                  </a:cubicBezTo>
                  <a:cubicBezTo>
                    <a:pt x="13" y="49"/>
                    <a:pt x="15" y="52"/>
                    <a:pt x="20" y="52"/>
                  </a:cubicBezTo>
                  <a:cubicBezTo>
                    <a:pt x="22" y="52"/>
                    <a:pt x="24" y="52"/>
                    <a:pt x="28" y="51"/>
                  </a:cubicBezTo>
                  <a:lnTo>
                    <a:pt x="29" y="5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4" name="Freeform 19">
              <a:extLst>
                <a:ext uri="{FF2B5EF4-FFF2-40B4-BE49-F238E27FC236}">
                  <a16:creationId xmlns:a16="http://schemas.microsoft.com/office/drawing/2014/main" id="{CD8EC78D-D207-43CC-8A05-1E58251DCE25}"/>
                </a:ext>
              </a:extLst>
            </p:cNvPr>
            <p:cNvSpPr>
              <a:spLocks noChangeAspect="1"/>
            </p:cNvSpPr>
            <p:nvPr userDrawn="1"/>
          </p:nvSpPr>
          <p:spPr bwMode="auto">
            <a:xfrm>
              <a:off x="-9034463" y="1150938"/>
              <a:ext cx="93663" cy="180975"/>
            </a:xfrm>
            <a:custGeom>
              <a:avLst/>
              <a:gdLst>
                <a:gd name="T0" fmla="*/ 29 w 29"/>
                <a:gd name="T1" fmla="*/ 56 h 57"/>
                <a:gd name="T2" fmla="*/ 20 w 29"/>
                <a:gd name="T3" fmla="*/ 57 h 57"/>
                <a:gd name="T4" fmla="*/ 7 w 29"/>
                <a:gd name="T5" fmla="*/ 43 h 57"/>
                <a:gd name="T6" fmla="*/ 7 w 29"/>
                <a:gd name="T7" fmla="*/ 17 h 57"/>
                <a:gd name="T8" fmla="*/ 0 w 29"/>
                <a:gd name="T9" fmla="*/ 17 h 57"/>
                <a:gd name="T10" fmla="*/ 0 w 29"/>
                <a:gd name="T11" fmla="*/ 12 h 57"/>
                <a:gd name="T12" fmla="*/ 7 w 29"/>
                <a:gd name="T13" fmla="*/ 12 h 57"/>
                <a:gd name="T14" fmla="*/ 7 w 29"/>
                <a:gd name="T15" fmla="*/ 1 h 57"/>
                <a:gd name="T16" fmla="*/ 12 w 29"/>
                <a:gd name="T17" fmla="*/ 0 h 57"/>
                <a:gd name="T18" fmla="*/ 12 w 29"/>
                <a:gd name="T19" fmla="*/ 12 h 57"/>
                <a:gd name="T20" fmla="*/ 28 w 29"/>
                <a:gd name="T21" fmla="*/ 12 h 57"/>
                <a:gd name="T22" fmla="*/ 28 w 29"/>
                <a:gd name="T23" fmla="*/ 17 h 57"/>
                <a:gd name="T24" fmla="*/ 12 w 29"/>
                <a:gd name="T25" fmla="*/ 17 h 57"/>
                <a:gd name="T26" fmla="*/ 12 w 29"/>
                <a:gd name="T27" fmla="*/ 42 h 57"/>
                <a:gd name="T28" fmla="*/ 20 w 29"/>
                <a:gd name="T29" fmla="*/ 52 h 57"/>
                <a:gd name="T30" fmla="*/ 28 w 29"/>
                <a:gd name="T31" fmla="*/ 51 h 57"/>
                <a:gd name="T32" fmla="*/ 29 w 29"/>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7">
                  <a:moveTo>
                    <a:pt x="29" y="56"/>
                  </a:moveTo>
                  <a:cubicBezTo>
                    <a:pt x="24" y="57"/>
                    <a:pt x="22" y="57"/>
                    <a:pt x="20" y="57"/>
                  </a:cubicBezTo>
                  <a:cubicBezTo>
                    <a:pt x="11" y="57"/>
                    <a:pt x="7" y="52"/>
                    <a:pt x="7" y="43"/>
                  </a:cubicBezTo>
                  <a:cubicBezTo>
                    <a:pt x="7" y="17"/>
                    <a:pt x="7" y="17"/>
                    <a:pt x="7" y="17"/>
                  </a:cubicBezTo>
                  <a:cubicBezTo>
                    <a:pt x="0" y="17"/>
                    <a:pt x="0" y="17"/>
                    <a:pt x="0" y="17"/>
                  </a:cubicBezTo>
                  <a:cubicBezTo>
                    <a:pt x="0" y="12"/>
                    <a:pt x="0" y="12"/>
                    <a:pt x="0" y="12"/>
                  </a:cubicBezTo>
                  <a:cubicBezTo>
                    <a:pt x="7" y="12"/>
                    <a:pt x="7" y="12"/>
                    <a:pt x="7" y="12"/>
                  </a:cubicBezTo>
                  <a:cubicBezTo>
                    <a:pt x="7" y="1"/>
                    <a:pt x="7" y="1"/>
                    <a:pt x="7" y="1"/>
                  </a:cubicBezTo>
                  <a:cubicBezTo>
                    <a:pt x="12" y="0"/>
                    <a:pt x="12" y="0"/>
                    <a:pt x="12" y="0"/>
                  </a:cubicBezTo>
                  <a:cubicBezTo>
                    <a:pt x="12" y="12"/>
                    <a:pt x="12" y="12"/>
                    <a:pt x="12" y="12"/>
                  </a:cubicBezTo>
                  <a:cubicBezTo>
                    <a:pt x="28" y="12"/>
                    <a:pt x="28" y="12"/>
                    <a:pt x="28" y="12"/>
                  </a:cubicBezTo>
                  <a:cubicBezTo>
                    <a:pt x="28" y="17"/>
                    <a:pt x="28" y="17"/>
                    <a:pt x="28" y="17"/>
                  </a:cubicBezTo>
                  <a:cubicBezTo>
                    <a:pt x="12" y="17"/>
                    <a:pt x="12" y="17"/>
                    <a:pt x="12" y="17"/>
                  </a:cubicBezTo>
                  <a:cubicBezTo>
                    <a:pt x="12" y="42"/>
                    <a:pt x="12" y="42"/>
                    <a:pt x="12" y="42"/>
                  </a:cubicBezTo>
                  <a:cubicBezTo>
                    <a:pt x="12" y="49"/>
                    <a:pt x="14" y="52"/>
                    <a:pt x="20" y="52"/>
                  </a:cubicBezTo>
                  <a:cubicBezTo>
                    <a:pt x="22" y="52"/>
                    <a:pt x="24" y="52"/>
                    <a:pt x="28" y="51"/>
                  </a:cubicBezTo>
                  <a:lnTo>
                    <a:pt x="29" y="5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5" name="Freeform 20">
              <a:extLst>
                <a:ext uri="{FF2B5EF4-FFF2-40B4-BE49-F238E27FC236}">
                  <a16:creationId xmlns:a16="http://schemas.microsoft.com/office/drawing/2014/main" id="{AE238D95-8EBA-427D-9B32-840E04340671}"/>
                </a:ext>
              </a:extLst>
            </p:cNvPr>
            <p:cNvSpPr>
              <a:spLocks noChangeAspect="1" noEditPoints="1"/>
            </p:cNvSpPr>
            <p:nvPr userDrawn="1"/>
          </p:nvSpPr>
          <p:spPr bwMode="auto">
            <a:xfrm>
              <a:off x="-8899525" y="1185863"/>
              <a:ext cx="130175"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21">
              <a:extLst>
                <a:ext uri="{FF2B5EF4-FFF2-40B4-BE49-F238E27FC236}">
                  <a16:creationId xmlns:a16="http://schemas.microsoft.com/office/drawing/2014/main" id="{604B5659-8DF6-455B-B1E4-FC33F2DB0854}"/>
                </a:ext>
              </a:extLst>
            </p:cNvPr>
            <p:cNvSpPr>
              <a:spLocks noChangeAspect="1"/>
            </p:cNvSpPr>
            <p:nvPr userDrawn="1"/>
          </p:nvSpPr>
          <p:spPr bwMode="auto">
            <a:xfrm>
              <a:off x="-8718550" y="1185863"/>
              <a:ext cx="107950"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8 h 46"/>
                <a:gd name="T12" fmla="*/ 4 w 34"/>
                <a:gd name="T13" fmla="*/ 38 h 46"/>
                <a:gd name="T14" fmla="*/ 19 w 34"/>
                <a:gd name="T15" fmla="*/ 41 h 46"/>
                <a:gd name="T16" fmla="*/ 29 w 34"/>
                <a:gd name="T17" fmla="*/ 33 h 46"/>
                <a:gd name="T18" fmla="*/ 21 w 34"/>
                <a:gd name="T19" fmla="*/ 26 h 46"/>
                <a:gd name="T20" fmla="*/ 12 w 34"/>
                <a:gd name="T21" fmla="*/ 25 h 46"/>
                <a:gd name="T22" fmla="*/ 0 w 34"/>
                <a:gd name="T23" fmla="*/ 13 h 46"/>
                <a:gd name="T24" fmla="*/ 15 w 34"/>
                <a:gd name="T25" fmla="*/ 0 h 46"/>
                <a:gd name="T26" fmla="*/ 31 w 34"/>
                <a:gd name="T27" fmla="*/ 3 h 46"/>
                <a:gd name="T28" fmla="*/ 34 w 34"/>
                <a:gd name="T29" fmla="*/ 4 h 46"/>
                <a:gd name="T30" fmla="*/ 33 w 34"/>
                <a:gd name="T31" fmla="*/ 8 h 46"/>
                <a:gd name="T32" fmla="*/ 30 w 34"/>
                <a:gd name="T33" fmla="*/ 8 h 46"/>
                <a:gd name="T34" fmla="*/ 15 w 34"/>
                <a:gd name="T35" fmla="*/ 5 h 46"/>
                <a:gd name="T36" fmla="*/ 5 w 34"/>
                <a:gd name="T37" fmla="*/ 13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3"/>
                    <a:pt x="34" y="27"/>
                    <a:pt x="34" y="33"/>
                  </a:cubicBezTo>
                  <a:cubicBezTo>
                    <a:pt x="34" y="42"/>
                    <a:pt x="27" y="46"/>
                    <a:pt x="19" y="46"/>
                  </a:cubicBezTo>
                  <a:cubicBezTo>
                    <a:pt x="13" y="46"/>
                    <a:pt x="9" y="45"/>
                    <a:pt x="3" y="43"/>
                  </a:cubicBezTo>
                  <a:cubicBezTo>
                    <a:pt x="0" y="42"/>
                    <a:pt x="0" y="42"/>
                    <a:pt x="0" y="42"/>
                  </a:cubicBezTo>
                  <a:cubicBezTo>
                    <a:pt x="1" y="38"/>
                    <a:pt x="1" y="38"/>
                    <a:pt x="1" y="38"/>
                  </a:cubicBezTo>
                  <a:cubicBezTo>
                    <a:pt x="4" y="38"/>
                    <a:pt x="4" y="38"/>
                    <a:pt x="4" y="38"/>
                  </a:cubicBezTo>
                  <a:cubicBezTo>
                    <a:pt x="9" y="40"/>
                    <a:pt x="14" y="41"/>
                    <a:pt x="19" y="41"/>
                  </a:cubicBezTo>
                  <a:cubicBezTo>
                    <a:pt x="25" y="41"/>
                    <a:pt x="29" y="39"/>
                    <a:pt x="29" y="33"/>
                  </a:cubicBezTo>
                  <a:cubicBezTo>
                    <a:pt x="29" y="30"/>
                    <a:pt x="27" y="27"/>
                    <a:pt x="21" y="26"/>
                  </a:cubicBezTo>
                  <a:cubicBezTo>
                    <a:pt x="12" y="25"/>
                    <a:pt x="12" y="25"/>
                    <a:pt x="12" y="25"/>
                  </a:cubicBezTo>
                  <a:cubicBezTo>
                    <a:pt x="5" y="23"/>
                    <a:pt x="0" y="19"/>
                    <a:pt x="0" y="13"/>
                  </a:cubicBezTo>
                  <a:cubicBezTo>
                    <a:pt x="0" y="4"/>
                    <a:pt x="8" y="0"/>
                    <a:pt x="15" y="0"/>
                  </a:cubicBezTo>
                  <a:cubicBezTo>
                    <a:pt x="21" y="0"/>
                    <a:pt x="26" y="1"/>
                    <a:pt x="31" y="3"/>
                  </a:cubicBezTo>
                  <a:cubicBezTo>
                    <a:pt x="34" y="4"/>
                    <a:pt x="34" y="4"/>
                    <a:pt x="34" y="4"/>
                  </a:cubicBezTo>
                  <a:cubicBezTo>
                    <a:pt x="33" y="8"/>
                    <a:pt x="33" y="8"/>
                    <a:pt x="33" y="8"/>
                  </a:cubicBezTo>
                  <a:cubicBezTo>
                    <a:pt x="30" y="8"/>
                    <a:pt x="30" y="8"/>
                    <a:pt x="30" y="8"/>
                  </a:cubicBezTo>
                  <a:cubicBezTo>
                    <a:pt x="25" y="6"/>
                    <a:pt x="21" y="5"/>
                    <a:pt x="15" y="5"/>
                  </a:cubicBezTo>
                  <a:cubicBezTo>
                    <a:pt x="10" y="5"/>
                    <a:pt x="5" y="7"/>
                    <a:pt x="5" y="13"/>
                  </a:cubicBezTo>
                  <a:cubicBezTo>
                    <a:pt x="5" y="16"/>
                    <a:pt x="8" y="19"/>
                    <a:pt x="14" y="20"/>
                  </a:cubicBezTo>
                  <a:lnTo>
                    <a:pt x="23" y="2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22">
              <a:extLst>
                <a:ext uri="{FF2B5EF4-FFF2-40B4-BE49-F238E27FC236}">
                  <a16:creationId xmlns:a16="http://schemas.microsoft.com/office/drawing/2014/main" id="{1DB91200-31F5-413F-9D52-FE028E10DC9A}"/>
                </a:ext>
              </a:extLst>
            </p:cNvPr>
            <p:cNvSpPr>
              <a:spLocks noChangeAspect="1"/>
            </p:cNvSpPr>
            <p:nvPr userDrawn="1"/>
          </p:nvSpPr>
          <p:spPr bwMode="auto">
            <a:xfrm>
              <a:off x="-8464550" y="1135063"/>
              <a:ext cx="122238" cy="193675"/>
            </a:xfrm>
            <a:custGeom>
              <a:avLst/>
              <a:gdLst>
                <a:gd name="T0" fmla="*/ 6 w 38"/>
                <a:gd name="T1" fmla="*/ 5 h 61"/>
                <a:gd name="T2" fmla="*/ 6 w 38"/>
                <a:gd name="T3" fmla="*/ 29 h 61"/>
                <a:gd name="T4" fmla="*/ 35 w 38"/>
                <a:gd name="T5" fmla="*/ 29 h 61"/>
                <a:gd name="T6" fmla="*/ 35 w 38"/>
                <a:gd name="T7" fmla="*/ 34 h 61"/>
                <a:gd name="T8" fmla="*/ 6 w 38"/>
                <a:gd name="T9" fmla="*/ 34 h 61"/>
                <a:gd name="T10" fmla="*/ 6 w 38"/>
                <a:gd name="T11" fmla="*/ 61 h 61"/>
                <a:gd name="T12" fmla="*/ 0 w 38"/>
                <a:gd name="T13" fmla="*/ 61 h 61"/>
                <a:gd name="T14" fmla="*/ 0 w 38"/>
                <a:gd name="T15" fmla="*/ 5 h 61"/>
                <a:gd name="T16" fmla="*/ 6 w 38"/>
                <a:gd name="T17" fmla="*/ 0 h 61"/>
                <a:gd name="T18" fmla="*/ 38 w 38"/>
                <a:gd name="T19" fmla="*/ 0 h 61"/>
                <a:gd name="T20" fmla="*/ 38 w 38"/>
                <a:gd name="T21" fmla="*/ 5 h 61"/>
                <a:gd name="T22" fmla="*/ 6 w 38"/>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6" y="5"/>
                  </a:moveTo>
                  <a:cubicBezTo>
                    <a:pt x="6" y="29"/>
                    <a:pt x="6" y="29"/>
                    <a:pt x="6" y="29"/>
                  </a:cubicBezTo>
                  <a:cubicBezTo>
                    <a:pt x="35" y="29"/>
                    <a:pt x="35" y="29"/>
                    <a:pt x="35" y="29"/>
                  </a:cubicBezTo>
                  <a:cubicBezTo>
                    <a:pt x="35" y="34"/>
                    <a:pt x="35" y="34"/>
                    <a:pt x="35" y="34"/>
                  </a:cubicBezTo>
                  <a:cubicBezTo>
                    <a:pt x="6" y="34"/>
                    <a:pt x="6" y="34"/>
                    <a:pt x="6" y="34"/>
                  </a:cubicBezTo>
                  <a:cubicBezTo>
                    <a:pt x="6" y="61"/>
                    <a:pt x="6" y="61"/>
                    <a:pt x="6" y="61"/>
                  </a:cubicBezTo>
                  <a:cubicBezTo>
                    <a:pt x="0" y="61"/>
                    <a:pt x="0" y="61"/>
                    <a:pt x="0" y="61"/>
                  </a:cubicBezTo>
                  <a:cubicBezTo>
                    <a:pt x="0" y="5"/>
                    <a:pt x="0" y="5"/>
                    <a:pt x="0" y="5"/>
                  </a:cubicBezTo>
                  <a:cubicBezTo>
                    <a:pt x="0" y="2"/>
                    <a:pt x="2" y="0"/>
                    <a:pt x="6" y="0"/>
                  </a:cubicBezTo>
                  <a:cubicBezTo>
                    <a:pt x="38" y="0"/>
                    <a:pt x="38" y="0"/>
                    <a:pt x="38" y="0"/>
                  </a:cubicBezTo>
                  <a:cubicBezTo>
                    <a:pt x="38" y="5"/>
                    <a:pt x="38" y="5"/>
                    <a:pt x="38" y="5"/>
                  </a:cubicBezTo>
                  <a:lnTo>
                    <a:pt x="6"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23">
              <a:extLst>
                <a:ext uri="{FF2B5EF4-FFF2-40B4-BE49-F238E27FC236}">
                  <a16:creationId xmlns:a16="http://schemas.microsoft.com/office/drawing/2014/main" id="{3EAE9BD8-A7EF-40E0-82AF-639F0CE16767}"/>
                </a:ext>
              </a:extLst>
            </p:cNvPr>
            <p:cNvSpPr>
              <a:spLocks noChangeAspect="1" noEditPoints="1"/>
            </p:cNvSpPr>
            <p:nvPr userDrawn="1"/>
          </p:nvSpPr>
          <p:spPr bwMode="auto">
            <a:xfrm>
              <a:off x="-829468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4 w 7"/>
                <a:gd name="T11" fmla="*/ 8 h 63"/>
                <a:gd name="T12" fmla="*/ 0 w 7"/>
                <a:gd name="T13" fmla="*/ 4 h 63"/>
                <a:gd name="T14" fmla="*/ 4 w 7"/>
                <a:gd name="T15" fmla="*/ 0 h 63"/>
                <a:gd name="T16" fmla="*/ 7 w 7"/>
                <a:gd name="T17" fmla="*/ 4 h 63"/>
                <a:gd name="T18" fmla="*/ 4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24">
              <a:extLst>
                <a:ext uri="{FF2B5EF4-FFF2-40B4-BE49-F238E27FC236}">
                  <a16:creationId xmlns:a16="http://schemas.microsoft.com/office/drawing/2014/main" id="{C3ADFC96-5495-4BAD-BFDC-799EF738D7C2}"/>
                </a:ext>
              </a:extLst>
            </p:cNvPr>
            <p:cNvSpPr>
              <a:spLocks noChangeAspect="1"/>
            </p:cNvSpPr>
            <p:nvPr userDrawn="1"/>
          </p:nvSpPr>
          <p:spPr bwMode="auto">
            <a:xfrm>
              <a:off x="-8212138"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25">
              <a:extLst>
                <a:ext uri="{FF2B5EF4-FFF2-40B4-BE49-F238E27FC236}">
                  <a16:creationId xmlns:a16="http://schemas.microsoft.com/office/drawing/2014/main" id="{5A045ABA-253E-4769-A5ED-66344449C7D7}"/>
                </a:ext>
              </a:extLst>
            </p:cNvPr>
            <p:cNvSpPr>
              <a:spLocks noChangeAspect="1"/>
            </p:cNvSpPr>
            <p:nvPr userDrawn="1"/>
          </p:nvSpPr>
          <p:spPr bwMode="auto">
            <a:xfrm>
              <a:off x="-8132763" y="1128713"/>
              <a:ext cx="107950" cy="200025"/>
            </a:xfrm>
            <a:custGeom>
              <a:avLst/>
              <a:gdLst>
                <a:gd name="T0" fmla="*/ 5 w 34"/>
                <a:gd name="T1" fmla="*/ 26 h 63"/>
                <a:gd name="T2" fmla="*/ 5 w 34"/>
                <a:gd name="T3" fmla="*/ 63 h 63"/>
                <a:gd name="T4" fmla="*/ 0 w 34"/>
                <a:gd name="T5" fmla="*/ 63 h 63"/>
                <a:gd name="T6" fmla="*/ 0 w 34"/>
                <a:gd name="T7" fmla="*/ 1 h 63"/>
                <a:gd name="T8" fmla="*/ 5 w 34"/>
                <a:gd name="T9" fmla="*/ 0 h 63"/>
                <a:gd name="T10" fmla="*/ 5 w 34"/>
                <a:gd name="T11" fmla="*/ 21 h 63"/>
                <a:gd name="T12" fmla="*/ 18 w 34"/>
                <a:gd name="T13" fmla="*/ 18 h 63"/>
                <a:gd name="T14" fmla="*/ 34 w 34"/>
                <a:gd name="T15" fmla="*/ 34 h 63"/>
                <a:gd name="T16" fmla="*/ 34 w 34"/>
                <a:gd name="T17" fmla="*/ 63 h 63"/>
                <a:gd name="T18" fmla="*/ 29 w 34"/>
                <a:gd name="T19" fmla="*/ 63 h 63"/>
                <a:gd name="T20" fmla="*/ 29 w 34"/>
                <a:gd name="T21" fmla="*/ 35 h 63"/>
                <a:gd name="T22" fmla="*/ 18 w 34"/>
                <a:gd name="T23" fmla="*/ 23 h 63"/>
                <a:gd name="T24" fmla="*/ 5 w 34"/>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2" y="19"/>
                    <a:pt x="16" y="18"/>
                    <a:pt x="18" y="18"/>
                  </a:cubicBezTo>
                  <a:cubicBezTo>
                    <a:pt x="30" y="18"/>
                    <a:pt x="34" y="25"/>
                    <a:pt x="34" y="34"/>
                  </a:cubicBezTo>
                  <a:cubicBezTo>
                    <a:pt x="34" y="63"/>
                    <a:pt x="34" y="63"/>
                    <a:pt x="34" y="63"/>
                  </a:cubicBezTo>
                  <a:cubicBezTo>
                    <a:pt x="29" y="63"/>
                    <a:pt x="29" y="63"/>
                    <a:pt x="29" y="63"/>
                  </a:cubicBezTo>
                  <a:cubicBezTo>
                    <a:pt x="29" y="35"/>
                    <a:pt x="29" y="35"/>
                    <a:pt x="29" y="35"/>
                  </a:cubicBezTo>
                  <a:cubicBezTo>
                    <a:pt x="29" y="28"/>
                    <a:pt x="27" y="23"/>
                    <a:pt x="18" y="23"/>
                  </a:cubicBezTo>
                  <a:cubicBezTo>
                    <a:pt x="15" y="23"/>
                    <a:pt x="12" y="23"/>
                    <a:pt x="5" y="26"/>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26">
              <a:extLst>
                <a:ext uri="{FF2B5EF4-FFF2-40B4-BE49-F238E27FC236}">
                  <a16:creationId xmlns:a16="http://schemas.microsoft.com/office/drawing/2014/main" id="{E651C3A4-0147-48F1-A01B-02D923C5D24A}"/>
                </a:ext>
              </a:extLst>
            </p:cNvPr>
            <p:cNvSpPr>
              <a:spLocks noChangeAspect="1" noEditPoints="1"/>
            </p:cNvSpPr>
            <p:nvPr userDrawn="1"/>
          </p:nvSpPr>
          <p:spPr bwMode="auto">
            <a:xfrm>
              <a:off x="-7970838" y="1185863"/>
              <a:ext cx="131763" cy="146050"/>
            </a:xfrm>
            <a:custGeom>
              <a:avLst/>
              <a:gdLst>
                <a:gd name="T0" fmla="*/ 20 w 41"/>
                <a:gd name="T1" fmla="*/ 5 h 46"/>
                <a:gd name="T2" fmla="*/ 5 w 41"/>
                <a:gd name="T3" fmla="*/ 23 h 46"/>
                <a:gd name="T4" fmla="*/ 21 w 41"/>
                <a:gd name="T5" fmla="*/ 41 h 46"/>
                <a:gd name="T6" fmla="*/ 36 w 41"/>
                <a:gd name="T7" fmla="*/ 23 h 46"/>
                <a:gd name="T8" fmla="*/ 20 w 41"/>
                <a:gd name="T9" fmla="*/ 5 h 46"/>
                <a:gd name="T10" fmla="*/ 20 w 41"/>
                <a:gd name="T11" fmla="*/ 46 h 46"/>
                <a:gd name="T12" fmla="*/ 0 w 41"/>
                <a:gd name="T13" fmla="*/ 23 h 46"/>
                <a:gd name="T14" fmla="*/ 21 w 41"/>
                <a:gd name="T15" fmla="*/ 0 h 46"/>
                <a:gd name="T16" fmla="*/ 41 w 41"/>
                <a:gd name="T17" fmla="*/ 23 h 46"/>
                <a:gd name="T18" fmla="*/ 20 w 41"/>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6">
                  <a:moveTo>
                    <a:pt x="20" y="5"/>
                  </a:moveTo>
                  <a:cubicBezTo>
                    <a:pt x="11" y="5"/>
                    <a:pt x="5" y="11"/>
                    <a:pt x="5" y="23"/>
                  </a:cubicBezTo>
                  <a:cubicBezTo>
                    <a:pt x="5" y="35"/>
                    <a:pt x="11" y="41"/>
                    <a:pt x="21" y="41"/>
                  </a:cubicBezTo>
                  <a:cubicBezTo>
                    <a:pt x="30" y="41"/>
                    <a:pt x="36" y="35"/>
                    <a:pt x="36" y="23"/>
                  </a:cubicBezTo>
                  <a:cubicBezTo>
                    <a:pt x="36" y="11"/>
                    <a:pt x="30" y="5"/>
                    <a:pt x="20" y="5"/>
                  </a:cubicBezTo>
                  <a:moveTo>
                    <a:pt x="20" y="46"/>
                  </a:moveTo>
                  <a:cubicBezTo>
                    <a:pt x="8" y="46"/>
                    <a:pt x="0" y="37"/>
                    <a:pt x="0" y="23"/>
                  </a:cubicBezTo>
                  <a:cubicBezTo>
                    <a:pt x="0" y="8"/>
                    <a:pt x="8" y="0"/>
                    <a:pt x="21" y="0"/>
                  </a:cubicBezTo>
                  <a:cubicBezTo>
                    <a:pt x="33" y="0"/>
                    <a:pt x="41" y="8"/>
                    <a:pt x="41" y="23"/>
                  </a:cubicBezTo>
                  <a:cubicBezTo>
                    <a:pt x="41" y="38"/>
                    <a:pt x="33" y="46"/>
                    <a:pt x="20" y="46"/>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27">
              <a:extLst>
                <a:ext uri="{FF2B5EF4-FFF2-40B4-BE49-F238E27FC236}">
                  <a16:creationId xmlns:a16="http://schemas.microsoft.com/office/drawing/2014/main" id="{CE1BA70F-E6D6-43CF-A0DF-E6C29F0C3DAB}"/>
                </a:ext>
              </a:extLst>
            </p:cNvPr>
            <p:cNvSpPr>
              <a:spLocks noChangeAspect="1"/>
            </p:cNvSpPr>
            <p:nvPr userDrawn="1"/>
          </p:nvSpPr>
          <p:spPr bwMode="auto">
            <a:xfrm>
              <a:off x="-7797800" y="1303338"/>
              <a:ext cx="28575" cy="50800"/>
            </a:xfrm>
            <a:custGeom>
              <a:avLst/>
              <a:gdLst>
                <a:gd name="T0" fmla="*/ 6 w 9"/>
                <a:gd name="T1" fmla="*/ 14 h 16"/>
                <a:gd name="T2" fmla="*/ 3 w 9"/>
                <a:gd name="T3" fmla="*/ 16 h 16"/>
                <a:gd name="T4" fmla="*/ 0 w 9"/>
                <a:gd name="T5" fmla="*/ 12 h 16"/>
                <a:gd name="T6" fmla="*/ 4 w 9"/>
                <a:gd name="T7" fmla="*/ 0 h 16"/>
                <a:gd name="T8" fmla="*/ 9 w 9"/>
                <a:gd name="T9" fmla="*/ 0 h 16"/>
                <a:gd name="T10" fmla="*/ 6 w 9"/>
                <a:gd name="T11" fmla="*/ 14 h 16"/>
              </a:gdLst>
              <a:ahLst/>
              <a:cxnLst>
                <a:cxn ang="0">
                  <a:pos x="T0" y="T1"/>
                </a:cxn>
                <a:cxn ang="0">
                  <a:pos x="T2" y="T3"/>
                </a:cxn>
                <a:cxn ang="0">
                  <a:pos x="T4" y="T5"/>
                </a:cxn>
                <a:cxn ang="0">
                  <a:pos x="T6" y="T7"/>
                </a:cxn>
                <a:cxn ang="0">
                  <a:pos x="T8" y="T9"/>
                </a:cxn>
                <a:cxn ang="0">
                  <a:pos x="T10" y="T11"/>
                </a:cxn>
              </a:cxnLst>
              <a:rect l="0" t="0" r="r" b="b"/>
              <a:pathLst>
                <a:path w="9" h="16">
                  <a:moveTo>
                    <a:pt x="6" y="14"/>
                  </a:moveTo>
                  <a:cubicBezTo>
                    <a:pt x="5" y="15"/>
                    <a:pt x="4" y="16"/>
                    <a:pt x="3" y="16"/>
                  </a:cubicBezTo>
                  <a:cubicBezTo>
                    <a:pt x="1" y="16"/>
                    <a:pt x="0" y="14"/>
                    <a:pt x="0" y="12"/>
                  </a:cubicBezTo>
                  <a:cubicBezTo>
                    <a:pt x="4" y="0"/>
                    <a:pt x="4" y="0"/>
                    <a:pt x="4" y="0"/>
                  </a:cubicBezTo>
                  <a:cubicBezTo>
                    <a:pt x="9" y="0"/>
                    <a:pt x="9" y="0"/>
                    <a:pt x="9" y="0"/>
                  </a:cubicBezTo>
                  <a:lnTo>
                    <a:pt x="6" y="1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28">
              <a:extLst>
                <a:ext uri="{FF2B5EF4-FFF2-40B4-BE49-F238E27FC236}">
                  <a16:creationId xmlns:a16="http://schemas.microsoft.com/office/drawing/2014/main" id="{A58AA687-0F8E-4139-B570-0296F3E876DE}"/>
                </a:ext>
              </a:extLst>
            </p:cNvPr>
            <p:cNvSpPr>
              <a:spLocks noChangeAspect="1"/>
            </p:cNvSpPr>
            <p:nvPr userDrawn="1"/>
          </p:nvSpPr>
          <p:spPr bwMode="auto">
            <a:xfrm>
              <a:off x="-7642225" y="1135063"/>
              <a:ext cx="161925" cy="196850"/>
            </a:xfrm>
            <a:custGeom>
              <a:avLst/>
              <a:gdLst>
                <a:gd name="T0" fmla="*/ 29 w 51"/>
                <a:gd name="T1" fmla="*/ 59 h 62"/>
                <a:gd name="T2" fmla="*/ 25 w 51"/>
                <a:gd name="T3" fmla="*/ 62 h 62"/>
                <a:gd name="T4" fmla="*/ 22 w 51"/>
                <a:gd name="T5" fmla="*/ 59 h 62"/>
                <a:gd name="T6" fmla="*/ 0 w 51"/>
                <a:gd name="T7" fmla="*/ 0 h 62"/>
                <a:gd name="T8" fmla="*/ 6 w 51"/>
                <a:gd name="T9" fmla="*/ 0 h 62"/>
                <a:gd name="T10" fmla="*/ 26 w 51"/>
                <a:gd name="T11" fmla="*/ 56 h 62"/>
                <a:gd name="T12" fmla="*/ 45 w 51"/>
                <a:gd name="T13" fmla="*/ 0 h 62"/>
                <a:gd name="T14" fmla="*/ 51 w 51"/>
                <a:gd name="T15" fmla="*/ 0 h 62"/>
                <a:gd name="T16" fmla="*/ 29 w 51"/>
                <a:gd name="T1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2">
                  <a:moveTo>
                    <a:pt x="29" y="59"/>
                  </a:moveTo>
                  <a:cubicBezTo>
                    <a:pt x="29" y="61"/>
                    <a:pt x="27" y="62"/>
                    <a:pt x="25" y="62"/>
                  </a:cubicBezTo>
                  <a:cubicBezTo>
                    <a:pt x="23" y="62"/>
                    <a:pt x="22" y="61"/>
                    <a:pt x="22" y="59"/>
                  </a:cubicBezTo>
                  <a:cubicBezTo>
                    <a:pt x="0" y="0"/>
                    <a:pt x="0" y="0"/>
                    <a:pt x="0" y="0"/>
                  </a:cubicBezTo>
                  <a:cubicBezTo>
                    <a:pt x="6" y="0"/>
                    <a:pt x="6" y="0"/>
                    <a:pt x="6" y="0"/>
                  </a:cubicBezTo>
                  <a:cubicBezTo>
                    <a:pt x="26" y="56"/>
                    <a:pt x="26" y="56"/>
                    <a:pt x="26" y="56"/>
                  </a:cubicBezTo>
                  <a:cubicBezTo>
                    <a:pt x="45" y="0"/>
                    <a:pt x="45" y="0"/>
                    <a:pt x="45" y="0"/>
                  </a:cubicBezTo>
                  <a:cubicBezTo>
                    <a:pt x="51" y="0"/>
                    <a:pt x="51" y="0"/>
                    <a:pt x="51" y="0"/>
                  </a:cubicBezTo>
                  <a:lnTo>
                    <a:pt x="2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29">
              <a:extLst>
                <a:ext uri="{FF2B5EF4-FFF2-40B4-BE49-F238E27FC236}">
                  <a16:creationId xmlns:a16="http://schemas.microsoft.com/office/drawing/2014/main" id="{6FBF8219-6726-4C5F-B9FF-AEA6B6A6C63B}"/>
                </a:ext>
              </a:extLst>
            </p:cNvPr>
            <p:cNvSpPr>
              <a:spLocks noChangeAspect="1" noEditPoints="1"/>
            </p:cNvSpPr>
            <p:nvPr userDrawn="1"/>
          </p:nvSpPr>
          <p:spPr bwMode="auto">
            <a:xfrm>
              <a:off x="-7451725" y="1185863"/>
              <a:ext cx="125413" cy="146050"/>
            </a:xfrm>
            <a:custGeom>
              <a:avLst/>
              <a:gdLst>
                <a:gd name="T0" fmla="*/ 19 w 39"/>
                <a:gd name="T1" fmla="*/ 4 h 46"/>
                <a:gd name="T2" fmla="*/ 5 w 39"/>
                <a:gd name="T3" fmla="*/ 21 h 46"/>
                <a:gd name="T4" fmla="*/ 34 w 39"/>
                <a:gd name="T5" fmla="*/ 21 h 46"/>
                <a:gd name="T6" fmla="*/ 19 w 39"/>
                <a:gd name="T7" fmla="*/ 4 h 46"/>
                <a:gd name="T8" fmla="*/ 0 w 39"/>
                <a:gd name="T9" fmla="*/ 23 h 46"/>
                <a:gd name="T10" fmla="*/ 19 w 39"/>
                <a:gd name="T11" fmla="*/ 0 h 46"/>
                <a:gd name="T12" fmla="*/ 39 w 39"/>
                <a:gd name="T13" fmla="*/ 22 h 46"/>
                <a:gd name="T14" fmla="*/ 36 w 39"/>
                <a:gd name="T15" fmla="*/ 25 h 46"/>
                <a:gd name="T16" fmla="*/ 5 w 39"/>
                <a:gd name="T17" fmla="*/ 25 h 46"/>
                <a:gd name="T18" fmla="*/ 21 w 39"/>
                <a:gd name="T19" fmla="*/ 41 h 46"/>
                <a:gd name="T20" fmla="*/ 33 w 39"/>
                <a:gd name="T21" fmla="*/ 39 h 46"/>
                <a:gd name="T22" fmla="*/ 37 w 39"/>
                <a:gd name="T23" fmla="*/ 37 h 46"/>
                <a:gd name="T24" fmla="*/ 38 w 39"/>
                <a:gd name="T25" fmla="*/ 42 h 46"/>
                <a:gd name="T26" fmla="*/ 34 w 39"/>
                <a:gd name="T27" fmla="*/ 43 h 46"/>
                <a:gd name="T28" fmla="*/ 21 w 39"/>
                <a:gd name="T29" fmla="*/ 46 h 46"/>
                <a:gd name="T30" fmla="*/ 0 w 39"/>
                <a:gd name="T3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6">
                  <a:moveTo>
                    <a:pt x="19" y="4"/>
                  </a:moveTo>
                  <a:cubicBezTo>
                    <a:pt x="11" y="4"/>
                    <a:pt x="5" y="11"/>
                    <a:pt x="5" y="21"/>
                  </a:cubicBezTo>
                  <a:cubicBezTo>
                    <a:pt x="34" y="21"/>
                    <a:pt x="34" y="21"/>
                    <a:pt x="34" y="21"/>
                  </a:cubicBezTo>
                  <a:cubicBezTo>
                    <a:pt x="34" y="11"/>
                    <a:pt x="29" y="4"/>
                    <a:pt x="19" y="4"/>
                  </a:cubicBezTo>
                  <a:moveTo>
                    <a:pt x="0" y="23"/>
                  </a:moveTo>
                  <a:cubicBezTo>
                    <a:pt x="0" y="7"/>
                    <a:pt x="9" y="0"/>
                    <a:pt x="19" y="0"/>
                  </a:cubicBezTo>
                  <a:cubicBezTo>
                    <a:pt x="31" y="0"/>
                    <a:pt x="39" y="7"/>
                    <a:pt x="39" y="22"/>
                  </a:cubicBezTo>
                  <a:cubicBezTo>
                    <a:pt x="39" y="24"/>
                    <a:pt x="38" y="25"/>
                    <a:pt x="36" y="25"/>
                  </a:cubicBezTo>
                  <a:cubicBezTo>
                    <a:pt x="5" y="25"/>
                    <a:pt x="5" y="25"/>
                    <a:pt x="5" y="25"/>
                  </a:cubicBezTo>
                  <a:cubicBezTo>
                    <a:pt x="5" y="36"/>
                    <a:pt x="12" y="41"/>
                    <a:pt x="21" y="41"/>
                  </a:cubicBezTo>
                  <a:cubicBezTo>
                    <a:pt x="24" y="41"/>
                    <a:pt x="28" y="40"/>
                    <a:pt x="33" y="39"/>
                  </a:cubicBezTo>
                  <a:cubicBezTo>
                    <a:pt x="37" y="37"/>
                    <a:pt x="37" y="37"/>
                    <a:pt x="37" y="37"/>
                  </a:cubicBezTo>
                  <a:cubicBezTo>
                    <a:pt x="38" y="42"/>
                    <a:pt x="38" y="42"/>
                    <a:pt x="38" y="42"/>
                  </a:cubicBezTo>
                  <a:cubicBezTo>
                    <a:pt x="34" y="43"/>
                    <a:pt x="34" y="43"/>
                    <a:pt x="34" y="43"/>
                  </a:cubicBezTo>
                  <a:cubicBezTo>
                    <a:pt x="29" y="45"/>
                    <a:pt x="25" y="46"/>
                    <a:pt x="21" y="46"/>
                  </a:cubicBezTo>
                  <a:cubicBezTo>
                    <a:pt x="8" y="46"/>
                    <a:pt x="0" y="38"/>
                    <a:pt x="0" y="2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30">
              <a:extLst>
                <a:ext uri="{FF2B5EF4-FFF2-40B4-BE49-F238E27FC236}">
                  <a16:creationId xmlns:a16="http://schemas.microsoft.com/office/drawing/2014/main" id="{8C5B2F37-F700-4834-86BF-80924119B6B2}"/>
                </a:ext>
              </a:extLst>
            </p:cNvPr>
            <p:cNvSpPr>
              <a:spLocks noChangeAspect="1" noEditPoints="1"/>
            </p:cNvSpPr>
            <p:nvPr userDrawn="1"/>
          </p:nvSpPr>
          <p:spPr bwMode="auto">
            <a:xfrm>
              <a:off x="-7272338" y="1128713"/>
              <a:ext cx="22225" cy="200025"/>
            </a:xfrm>
            <a:custGeom>
              <a:avLst/>
              <a:gdLst>
                <a:gd name="T0" fmla="*/ 1 w 7"/>
                <a:gd name="T1" fmla="*/ 19 h 63"/>
                <a:gd name="T2" fmla="*/ 6 w 7"/>
                <a:gd name="T3" fmla="*/ 19 h 63"/>
                <a:gd name="T4" fmla="*/ 6 w 7"/>
                <a:gd name="T5" fmla="*/ 63 h 63"/>
                <a:gd name="T6" fmla="*/ 1 w 7"/>
                <a:gd name="T7" fmla="*/ 63 h 63"/>
                <a:gd name="T8" fmla="*/ 1 w 7"/>
                <a:gd name="T9" fmla="*/ 19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9"/>
                  </a:moveTo>
                  <a:cubicBezTo>
                    <a:pt x="6" y="19"/>
                    <a:pt x="6" y="19"/>
                    <a:pt x="6" y="19"/>
                  </a:cubicBezTo>
                  <a:cubicBezTo>
                    <a:pt x="6" y="63"/>
                    <a:pt x="6" y="63"/>
                    <a:pt x="6" y="63"/>
                  </a:cubicBezTo>
                  <a:cubicBezTo>
                    <a:pt x="1" y="63"/>
                    <a:pt x="1" y="63"/>
                    <a:pt x="1" y="63"/>
                  </a:cubicBezTo>
                  <a:lnTo>
                    <a:pt x="1" y="19"/>
                  </a:lnTo>
                  <a:close/>
                  <a:moveTo>
                    <a:pt x="3" y="8"/>
                  </a:moveTo>
                  <a:cubicBezTo>
                    <a:pt x="1" y="8"/>
                    <a:pt x="0" y="7"/>
                    <a:pt x="0" y="4"/>
                  </a:cubicBezTo>
                  <a:cubicBezTo>
                    <a:pt x="0" y="2"/>
                    <a:pt x="1" y="0"/>
                    <a:pt x="3" y="0"/>
                  </a:cubicBezTo>
                  <a:cubicBezTo>
                    <a:pt x="5" y="0"/>
                    <a:pt x="7" y="2"/>
                    <a:pt x="7" y="4"/>
                  </a:cubicBezTo>
                  <a:cubicBezTo>
                    <a:pt x="7" y="7"/>
                    <a:pt x="5" y="8"/>
                    <a:pt x="3"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31">
              <a:extLst>
                <a:ext uri="{FF2B5EF4-FFF2-40B4-BE49-F238E27FC236}">
                  <a16:creationId xmlns:a16="http://schemas.microsoft.com/office/drawing/2014/main" id="{9883E14A-3364-4AAD-9DC9-FF1928D630A2}"/>
                </a:ext>
              </a:extLst>
            </p:cNvPr>
            <p:cNvSpPr>
              <a:spLocks noChangeAspect="1" noEditPoints="1"/>
            </p:cNvSpPr>
            <p:nvPr userDrawn="1"/>
          </p:nvSpPr>
          <p:spPr bwMode="auto">
            <a:xfrm>
              <a:off x="-7196138" y="11763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4 w 42"/>
                <a:gd name="T15" fmla="*/ 18 h 63"/>
                <a:gd name="T16" fmla="*/ 18 w 42"/>
                <a:gd name="T17" fmla="*/ 28 h 63"/>
                <a:gd name="T18" fmla="*/ 31 w 42"/>
                <a:gd name="T19" fmla="*/ 18 h 63"/>
                <a:gd name="T20" fmla="*/ 18 w 42"/>
                <a:gd name="T21" fmla="*/ 8 h 63"/>
                <a:gd name="T22" fmla="*/ 18 w 42"/>
                <a:gd name="T23" fmla="*/ 63 h 63"/>
                <a:gd name="T24" fmla="*/ 0 w 42"/>
                <a:gd name="T25" fmla="*/ 52 h 63"/>
                <a:gd name="T26" fmla="*/ 3 w 42"/>
                <a:gd name="T27" fmla="*/ 43 h 63"/>
                <a:gd name="T28" fmla="*/ 7 w 42"/>
                <a:gd name="T29" fmla="*/ 38 h 63"/>
                <a:gd name="T30" fmla="*/ 9 w 42"/>
                <a:gd name="T31" fmla="*/ 34 h 63"/>
                <a:gd name="T32" fmla="*/ 6 w 42"/>
                <a:gd name="T33" fmla="*/ 29 h 63"/>
                <a:gd name="T34" fmla="*/ 0 w 42"/>
                <a:gd name="T35" fmla="*/ 18 h 63"/>
                <a:gd name="T36" fmla="*/ 18 w 42"/>
                <a:gd name="T37" fmla="*/ 4 h 63"/>
                <a:gd name="T38" fmla="*/ 23 w 42"/>
                <a:gd name="T39" fmla="*/ 4 h 63"/>
                <a:gd name="T40" fmla="*/ 31 w 42"/>
                <a:gd name="T41" fmla="*/ 3 h 63"/>
                <a:gd name="T42" fmla="*/ 41 w 42"/>
                <a:gd name="T43" fmla="*/ 0 h 63"/>
                <a:gd name="T44" fmla="*/ 42 w 42"/>
                <a:gd name="T45" fmla="*/ 5 h 63"/>
                <a:gd name="T46" fmla="*/ 32 w 42"/>
                <a:gd name="T47" fmla="*/ 7 h 63"/>
                <a:gd name="T48" fmla="*/ 36 w 42"/>
                <a:gd name="T49" fmla="*/ 17 h 63"/>
                <a:gd name="T50" fmla="*/ 18 w 42"/>
                <a:gd name="T51" fmla="*/ 31 h 63"/>
                <a:gd name="T52" fmla="*/ 12 w 42"/>
                <a:gd name="T53" fmla="*/ 31 h 63"/>
                <a:gd name="T54" fmla="*/ 14 w 42"/>
                <a:gd name="T55" fmla="*/ 34 h 63"/>
                <a:gd name="T56" fmla="*/ 11 w 42"/>
                <a:gd name="T57" fmla="*/ 40 h 63"/>
                <a:gd name="T58" fmla="*/ 28 w 42"/>
                <a:gd name="T59" fmla="*/ 40 h 63"/>
                <a:gd name="T60" fmla="*/ 41 w 42"/>
                <a:gd name="T61" fmla="*/ 50 h 63"/>
                <a:gd name="T62" fmla="*/ 18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7"/>
                    <a:pt x="5" y="49"/>
                    <a:pt x="5" y="51"/>
                  </a:cubicBezTo>
                  <a:cubicBezTo>
                    <a:pt x="5" y="57"/>
                    <a:pt x="11" y="59"/>
                    <a:pt x="19" y="59"/>
                  </a:cubicBezTo>
                  <a:cubicBezTo>
                    <a:pt x="31" y="59"/>
                    <a:pt x="36" y="56"/>
                    <a:pt x="36" y="50"/>
                  </a:cubicBezTo>
                  <a:cubicBezTo>
                    <a:pt x="36" y="47"/>
                    <a:pt x="34" y="44"/>
                    <a:pt x="27" y="44"/>
                  </a:cubicBezTo>
                  <a:moveTo>
                    <a:pt x="18" y="8"/>
                  </a:moveTo>
                  <a:cubicBezTo>
                    <a:pt x="10" y="8"/>
                    <a:pt x="4" y="10"/>
                    <a:pt x="4" y="18"/>
                  </a:cubicBezTo>
                  <a:cubicBezTo>
                    <a:pt x="4" y="25"/>
                    <a:pt x="10" y="28"/>
                    <a:pt x="18" y="28"/>
                  </a:cubicBezTo>
                  <a:cubicBezTo>
                    <a:pt x="26" y="28"/>
                    <a:pt x="31" y="25"/>
                    <a:pt x="31" y="18"/>
                  </a:cubicBezTo>
                  <a:cubicBezTo>
                    <a:pt x="31" y="10"/>
                    <a:pt x="26" y="8"/>
                    <a:pt x="18" y="8"/>
                  </a:cubicBezTo>
                  <a:moveTo>
                    <a:pt x="18" y="63"/>
                  </a:moveTo>
                  <a:cubicBezTo>
                    <a:pt x="9" y="63"/>
                    <a:pt x="0" y="60"/>
                    <a:pt x="0" y="52"/>
                  </a:cubicBezTo>
                  <a:cubicBezTo>
                    <a:pt x="0" y="48"/>
                    <a:pt x="2" y="45"/>
                    <a:pt x="3" y="43"/>
                  </a:cubicBezTo>
                  <a:cubicBezTo>
                    <a:pt x="7" y="38"/>
                    <a:pt x="7" y="38"/>
                    <a:pt x="7" y="38"/>
                  </a:cubicBezTo>
                  <a:cubicBezTo>
                    <a:pt x="9" y="37"/>
                    <a:pt x="9" y="36"/>
                    <a:pt x="9" y="34"/>
                  </a:cubicBezTo>
                  <a:cubicBezTo>
                    <a:pt x="9" y="32"/>
                    <a:pt x="8" y="30"/>
                    <a:pt x="6" y="29"/>
                  </a:cubicBezTo>
                  <a:cubicBezTo>
                    <a:pt x="3" y="27"/>
                    <a:pt x="0" y="24"/>
                    <a:pt x="0" y="18"/>
                  </a:cubicBezTo>
                  <a:cubicBezTo>
                    <a:pt x="0" y="8"/>
                    <a:pt x="7" y="4"/>
                    <a:pt x="18" y="4"/>
                  </a:cubicBezTo>
                  <a:cubicBezTo>
                    <a:pt x="23" y="4"/>
                    <a:pt x="23" y="4"/>
                    <a:pt x="23" y="4"/>
                  </a:cubicBezTo>
                  <a:cubicBezTo>
                    <a:pt x="27" y="4"/>
                    <a:pt x="29" y="4"/>
                    <a:pt x="31" y="3"/>
                  </a:cubicBezTo>
                  <a:cubicBezTo>
                    <a:pt x="41" y="0"/>
                    <a:pt x="41" y="0"/>
                    <a:pt x="41" y="0"/>
                  </a:cubicBezTo>
                  <a:cubicBezTo>
                    <a:pt x="42" y="5"/>
                    <a:pt x="42" y="5"/>
                    <a:pt x="42" y="5"/>
                  </a:cubicBezTo>
                  <a:cubicBezTo>
                    <a:pt x="32" y="7"/>
                    <a:pt x="32" y="7"/>
                    <a:pt x="32" y="7"/>
                  </a:cubicBezTo>
                  <a:cubicBezTo>
                    <a:pt x="32" y="7"/>
                    <a:pt x="36" y="10"/>
                    <a:pt x="36" y="17"/>
                  </a:cubicBezTo>
                  <a:cubicBezTo>
                    <a:pt x="36" y="27"/>
                    <a:pt x="29" y="31"/>
                    <a:pt x="18" y="31"/>
                  </a:cubicBezTo>
                  <a:cubicBezTo>
                    <a:pt x="14" y="31"/>
                    <a:pt x="12" y="31"/>
                    <a:pt x="12" y="31"/>
                  </a:cubicBezTo>
                  <a:cubicBezTo>
                    <a:pt x="13" y="32"/>
                    <a:pt x="14" y="33"/>
                    <a:pt x="14" y="34"/>
                  </a:cubicBezTo>
                  <a:cubicBezTo>
                    <a:pt x="14" y="36"/>
                    <a:pt x="13" y="37"/>
                    <a:pt x="11" y="40"/>
                  </a:cubicBezTo>
                  <a:cubicBezTo>
                    <a:pt x="28" y="40"/>
                    <a:pt x="28" y="40"/>
                    <a:pt x="28" y="40"/>
                  </a:cubicBezTo>
                  <a:cubicBezTo>
                    <a:pt x="37" y="40"/>
                    <a:pt x="41" y="44"/>
                    <a:pt x="41" y="50"/>
                  </a:cubicBezTo>
                  <a:cubicBezTo>
                    <a:pt x="41" y="58"/>
                    <a:pt x="34" y="63"/>
                    <a:pt x="18" y="6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32">
              <a:extLst>
                <a:ext uri="{FF2B5EF4-FFF2-40B4-BE49-F238E27FC236}">
                  <a16:creationId xmlns:a16="http://schemas.microsoft.com/office/drawing/2014/main" id="{D89B77BB-DF8C-434C-A2A5-52AE73005B34}"/>
                </a:ext>
              </a:extLst>
            </p:cNvPr>
            <p:cNvSpPr>
              <a:spLocks noChangeAspect="1" noEditPoints="1"/>
            </p:cNvSpPr>
            <p:nvPr userDrawn="1"/>
          </p:nvSpPr>
          <p:spPr bwMode="auto">
            <a:xfrm>
              <a:off x="-7021513" y="1185863"/>
              <a:ext cx="130175" cy="146050"/>
            </a:xfrm>
            <a:custGeom>
              <a:avLst/>
              <a:gdLst>
                <a:gd name="T0" fmla="*/ 31 w 41"/>
                <a:gd name="T1" fmla="*/ 25 h 46"/>
                <a:gd name="T2" fmla="*/ 17 w 41"/>
                <a:gd name="T3" fmla="*/ 25 h 46"/>
                <a:gd name="T4" fmla="*/ 5 w 41"/>
                <a:gd name="T5" fmla="*/ 34 h 46"/>
                <a:gd name="T6" fmla="*/ 15 w 41"/>
                <a:gd name="T7" fmla="*/ 41 h 46"/>
                <a:gd name="T8" fmla="*/ 26 w 41"/>
                <a:gd name="T9" fmla="*/ 40 h 46"/>
                <a:gd name="T10" fmla="*/ 31 w 41"/>
                <a:gd name="T11" fmla="*/ 39 h 46"/>
                <a:gd name="T12" fmla="*/ 31 w 41"/>
                <a:gd name="T13" fmla="*/ 25 h 46"/>
                <a:gd name="T14" fmla="*/ 39 w 41"/>
                <a:gd name="T15" fmla="*/ 46 h 46"/>
                <a:gd name="T16" fmla="*/ 36 w 41"/>
                <a:gd name="T17" fmla="*/ 44 h 46"/>
                <a:gd name="T18" fmla="*/ 30 w 41"/>
                <a:gd name="T19" fmla="*/ 43 h 46"/>
                <a:gd name="T20" fmla="*/ 26 w 41"/>
                <a:gd name="T21" fmla="*/ 44 h 46"/>
                <a:gd name="T22" fmla="*/ 14 w 41"/>
                <a:gd name="T23" fmla="*/ 46 h 46"/>
                <a:gd name="T24" fmla="*/ 0 w 41"/>
                <a:gd name="T25" fmla="*/ 34 h 46"/>
                <a:gd name="T26" fmla="*/ 17 w 41"/>
                <a:gd name="T27" fmla="*/ 21 h 46"/>
                <a:gd name="T28" fmla="*/ 31 w 41"/>
                <a:gd name="T29" fmla="*/ 21 h 46"/>
                <a:gd name="T30" fmla="*/ 31 w 41"/>
                <a:gd name="T31" fmla="*/ 15 h 46"/>
                <a:gd name="T32" fmla="*/ 20 w 41"/>
                <a:gd name="T33" fmla="*/ 5 h 46"/>
                <a:gd name="T34" fmla="*/ 6 w 41"/>
                <a:gd name="T35" fmla="*/ 8 h 46"/>
                <a:gd name="T36" fmla="*/ 3 w 41"/>
                <a:gd name="T37" fmla="*/ 8 h 46"/>
                <a:gd name="T38" fmla="*/ 2 w 41"/>
                <a:gd name="T39" fmla="*/ 4 h 46"/>
                <a:gd name="T40" fmla="*/ 5 w 41"/>
                <a:gd name="T41" fmla="*/ 3 h 46"/>
                <a:gd name="T42" fmla="*/ 20 w 41"/>
                <a:gd name="T43" fmla="*/ 0 h 46"/>
                <a:gd name="T44" fmla="*/ 36 w 41"/>
                <a:gd name="T45" fmla="*/ 15 h 46"/>
                <a:gd name="T46" fmla="*/ 36 w 41"/>
                <a:gd name="T47" fmla="*/ 39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4"/>
                  </a:cubicBezTo>
                  <a:cubicBezTo>
                    <a:pt x="5" y="39"/>
                    <a:pt x="8" y="41"/>
                    <a:pt x="15" y="41"/>
                  </a:cubicBezTo>
                  <a:cubicBezTo>
                    <a:pt x="18" y="41"/>
                    <a:pt x="22" y="41"/>
                    <a:pt x="26" y="40"/>
                  </a:cubicBezTo>
                  <a:cubicBezTo>
                    <a:pt x="31" y="39"/>
                    <a:pt x="31" y="39"/>
                    <a:pt x="31" y="39"/>
                  </a:cubicBezTo>
                  <a:lnTo>
                    <a:pt x="31" y="25"/>
                  </a:lnTo>
                  <a:close/>
                  <a:moveTo>
                    <a:pt x="39" y="46"/>
                  </a:moveTo>
                  <a:cubicBezTo>
                    <a:pt x="36" y="44"/>
                    <a:pt x="36" y="44"/>
                    <a:pt x="36" y="44"/>
                  </a:cubicBezTo>
                  <a:cubicBezTo>
                    <a:pt x="34" y="43"/>
                    <a:pt x="32" y="42"/>
                    <a:pt x="30" y="43"/>
                  </a:cubicBezTo>
                  <a:cubicBezTo>
                    <a:pt x="26" y="44"/>
                    <a:pt x="26" y="44"/>
                    <a:pt x="26" y="44"/>
                  </a:cubicBezTo>
                  <a:cubicBezTo>
                    <a:pt x="22" y="45"/>
                    <a:pt x="18" y="46"/>
                    <a:pt x="14" y="46"/>
                  </a:cubicBezTo>
                  <a:cubicBezTo>
                    <a:pt x="5" y="46"/>
                    <a:pt x="0" y="41"/>
                    <a:pt x="0" y="34"/>
                  </a:cubicBezTo>
                  <a:cubicBezTo>
                    <a:pt x="0" y="24"/>
                    <a:pt x="8" y="21"/>
                    <a:pt x="17" y="21"/>
                  </a:cubicBezTo>
                  <a:cubicBezTo>
                    <a:pt x="31" y="21"/>
                    <a:pt x="31" y="21"/>
                    <a:pt x="31" y="21"/>
                  </a:cubicBezTo>
                  <a:cubicBezTo>
                    <a:pt x="31" y="15"/>
                    <a:pt x="31" y="15"/>
                    <a:pt x="31" y="15"/>
                  </a:cubicBezTo>
                  <a:cubicBezTo>
                    <a:pt x="31" y="8"/>
                    <a:pt x="27" y="5"/>
                    <a:pt x="20" y="5"/>
                  </a:cubicBezTo>
                  <a:cubicBezTo>
                    <a:pt x="16" y="5"/>
                    <a:pt x="11" y="6"/>
                    <a:pt x="6" y="8"/>
                  </a:cubicBezTo>
                  <a:cubicBezTo>
                    <a:pt x="3" y="8"/>
                    <a:pt x="3" y="8"/>
                    <a:pt x="3" y="8"/>
                  </a:cubicBezTo>
                  <a:cubicBezTo>
                    <a:pt x="2" y="4"/>
                    <a:pt x="2" y="4"/>
                    <a:pt x="2" y="4"/>
                  </a:cubicBezTo>
                  <a:cubicBezTo>
                    <a:pt x="5" y="3"/>
                    <a:pt x="5" y="3"/>
                    <a:pt x="5" y="3"/>
                  </a:cubicBezTo>
                  <a:cubicBezTo>
                    <a:pt x="11" y="1"/>
                    <a:pt x="15" y="0"/>
                    <a:pt x="20" y="0"/>
                  </a:cubicBezTo>
                  <a:cubicBezTo>
                    <a:pt x="29" y="0"/>
                    <a:pt x="36" y="4"/>
                    <a:pt x="36" y="15"/>
                  </a:cubicBezTo>
                  <a:cubicBezTo>
                    <a:pt x="36" y="39"/>
                    <a:pt x="36" y="39"/>
                    <a:pt x="36" y="39"/>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Freeform 33">
              <a:extLst>
                <a:ext uri="{FF2B5EF4-FFF2-40B4-BE49-F238E27FC236}">
                  <a16:creationId xmlns:a16="http://schemas.microsoft.com/office/drawing/2014/main" id="{C7E4F985-C626-4B07-8049-237A78420A10}"/>
                </a:ext>
              </a:extLst>
            </p:cNvPr>
            <p:cNvSpPr>
              <a:spLocks noChangeAspect="1"/>
            </p:cNvSpPr>
            <p:nvPr userDrawn="1"/>
          </p:nvSpPr>
          <p:spPr bwMode="auto">
            <a:xfrm>
              <a:off x="-6750050" y="1135063"/>
              <a:ext cx="117475" cy="193675"/>
            </a:xfrm>
            <a:custGeom>
              <a:avLst/>
              <a:gdLst>
                <a:gd name="T0" fmla="*/ 5 w 37"/>
                <a:gd name="T1" fmla="*/ 5 h 61"/>
                <a:gd name="T2" fmla="*/ 5 w 37"/>
                <a:gd name="T3" fmla="*/ 29 h 61"/>
                <a:gd name="T4" fmla="*/ 35 w 37"/>
                <a:gd name="T5" fmla="*/ 29 h 61"/>
                <a:gd name="T6" fmla="*/ 35 w 37"/>
                <a:gd name="T7" fmla="*/ 34 h 61"/>
                <a:gd name="T8" fmla="*/ 5 w 37"/>
                <a:gd name="T9" fmla="*/ 34 h 61"/>
                <a:gd name="T10" fmla="*/ 5 w 37"/>
                <a:gd name="T11" fmla="*/ 61 h 61"/>
                <a:gd name="T12" fmla="*/ 0 w 37"/>
                <a:gd name="T13" fmla="*/ 61 h 61"/>
                <a:gd name="T14" fmla="*/ 0 w 37"/>
                <a:gd name="T15" fmla="*/ 5 h 61"/>
                <a:gd name="T16" fmla="*/ 5 w 37"/>
                <a:gd name="T17" fmla="*/ 0 h 61"/>
                <a:gd name="T18" fmla="*/ 37 w 37"/>
                <a:gd name="T19" fmla="*/ 0 h 61"/>
                <a:gd name="T20" fmla="*/ 37 w 37"/>
                <a:gd name="T21" fmla="*/ 5 h 61"/>
                <a:gd name="T22" fmla="*/ 5 w 37"/>
                <a:gd name="T2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1">
                  <a:moveTo>
                    <a:pt x="5" y="5"/>
                  </a:moveTo>
                  <a:cubicBezTo>
                    <a:pt x="5" y="29"/>
                    <a:pt x="5" y="29"/>
                    <a:pt x="5" y="29"/>
                  </a:cubicBezTo>
                  <a:cubicBezTo>
                    <a:pt x="35" y="29"/>
                    <a:pt x="35" y="29"/>
                    <a:pt x="35" y="29"/>
                  </a:cubicBezTo>
                  <a:cubicBezTo>
                    <a:pt x="35" y="34"/>
                    <a:pt x="35" y="34"/>
                    <a:pt x="35" y="34"/>
                  </a:cubicBezTo>
                  <a:cubicBezTo>
                    <a:pt x="5" y="34"/>
                    <a:pt x="5" y="34"/>
                    <a:pt x="5" y="34"/>
                  </a:cubicBezTo>
                  <a:cubicBezTo>
                    <a:pt x="5" y="61"/>
                    <a:pt x="5" y="61"/>
                    <a:pt x="5" y="61"/>
                  </a:cubicBezTo>
                  <a:cubicBezTo>
                    <a:pt x="0" y="61"/>
                    <a:pt x="0" y="61"/>
                    <a:pt x="0" y="61"/>
                  </a:cubicBezTo>
                  <a:cubicBezTo>
                    <a:pt x="0" y="5"/>
                    <a:pt x="0" y="5"/>
                    <a:pt x="0" y="5"/>
                  </a:cubicBezTo>
                  <a:cubicBezTo>
                    <a:pt x="0" y="2"/>
                    <a:pt x="2" y="0"/>
                    <a:pt x="5" y="0"/>
                  </a:cubicBezTo>
                  <a:cubicBezTo>
                    <a:pt x="37" y="0"/>
                    <a:pt x="37" y="0"/>
                    <a:pt x="37" y="0"/>
                  </a:cubicBezTo>
                  <a:cubicBezTo>
                    <a:pt x="37" y="5"/>
                    <a:pt x="37" y="5"/>
                    <a:pt x="37" y="5"/>
                  </a:cubicBezTo>
                  <a:lnTo>
                    <a:pt x="5"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34">
              <a:extLst>
                <a:ext uri="{FF2B5EF4-FFF2-40B4-BE49-F238E27FC236}">
                  <a16:creationId xmlns:a16="http://schemas.microsoft.com/office/drawing/2014/main" id="{2645FF68-095F-4BC5-B156-B53E322E1B08}"/>
                </a:ext>
              </a:extLst>
            </p:cNvPr>
            <p:cNvSpPr>
              <a:spLocks noChangeAspect="1" noEditPoints="1"/>
            </p:cNvSpPr>
            <p:nvPr userDrawn="1"/>
          </p:nvSpPr>
          <p:spPr bwMode="auto">
            <a:xfrm>
              <a:off x="-6584950" y="1128713"/>
              <a:ext cx="25400" cy="200025"/>
            </a:xfrm>
            <a:custGeom>
              <a:avLst/>
              <a:gdLst>
                <a:gd name="T0" fmla="*/ 2 w 8"/>
                <a:gd name="T1" fmla="*/ 19 h 63"/>
                <a:gd name="T2" fmla="*/ 7 w 8"/>
                <a:gd name="T3" fmla="*/ 19 h 63"/>
                <a:gd name="T4" fmla="*/ 7 w 8"/>
                <a:gd name="T5" fmla="*/ 63 h 63"/>
                <a:gd name="T6" fmla="*/ 2 w 8"/>
                <a:gd name="T7" fmla="*/ 63 h 63"/>
                <a:gd name="T8" fmla="*/ 2 w 8"/>
                <a:gd name="T9" fmla="*/ 19 h 63"/>
                <a:gd name="T10" fmla="*/ 4 w 8"/>
                <a:gd name="T11" fmla="*/ 8 h 63"/>
                <a:gd name="T12" fmla="*/ 0 w 8"/>
                <a:gd name="T13" fmla="*/ 4 h 63"/>
                <a:gd name="T14" fmla="*/ 4 w 8"/>
                <a:gd name="T15" fmla="*/ 0 h 63"/>
                <a:gd name="T16" fmla="*/ 8 w 8"/>
                <a:gd name="T17" fmla="*/ 4 h 63"/>
                <a:gd name="T18" fmla="*/ 4 w 8"/>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3">
                  <a:moveTo>
                    <a:pt x="2" y="19"/>
                  </a:moveTo>
                  <a:cubicBezTo>
                    <a:pt x="7" y="19"/>
                    <a:pt x="7" y="19"/>
                    <a:pt x="7" y="19"/>
                  </a:cubicBezTo>
                  <a:cubicBezTo>
                    <a:pt x="7" y="63"/>
                    <a:pt x="7" y="63"/>
                    <a:pt x="7" y="63"/>
                  </a:cubicBezTo>
                  <a:cubicBezTo>
                    <a:pt x="2" y="63"/>
                    <a:pt x="2" y="63"/>
                    <a:pt x="2" y="63"/>
                  </a:cubicBezTo>
                  <a:lnTo>
                    <a:pt x="2" y="19"/>
                  </a:lnTo>
                  <a:close/>
                  <a:moveTo>
                    <a:pt x="4" y="8"/>
                  </a:moveTo>
                  <a:cubicBezTo>
                    <a:pt x="2" y="8"/>
                    <a:pt x="0" y="7"/>
                    <a:pt x="0" y="4"/>
                  </a:cubicBezTo>
                  <a:cubicBezTo>
                    <a:pt x="0" y="2"/>
                    <a:pt x="2" y="0"/>
                    <a:pt x="4" y="0"/>
                  </a:cubicBezTo>
                  <a:cubicBezTo>
                    <a:pt x="6" y="0"/>
                    <a:pt x="8" y="2"/>
                    <a:pt x="8" y="4"/>
                  </a:cubicBezTo>
                  <a:cubicBezTo>
                    <a:pt x="8" y="7"/>
                    <a:pt x="6" y="8"/>
                    <a:pt x="4"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35">
              <a:extLst>
                <a:ext uri="{FF2B5EF4-FFF2-40B4-BE49-F238E27FC236}">
                  <a16:creationId xmlns:a16="http://schemas.microsoft.com/office/drawing/2014/main" id="{CCD203E1-122E-47F2-942E-EF5CF28A30CE}"/>
                </a:ext>
              </a:extLst>
            </p:cNvPr>
            <p:cNvSpPr>
              <a:spLocks noChangeAspect="1"/>
            </p:cNvSpPr>
            <p:nvPr userDrawn="1"/>
          </p:nvSpPr>
          <p:spPr bwMode="auto">
            <a:xfrm>
              <a:off x="-6499225" y="1128713"/>
              <a:ext cx="15875" cy="200025"/>
            </a:xfrm>
            <a:custGeom>
              <a:avLst/>
              <a:gdLst>
                <a:gd name="T0" fmla="*/ 0 w 10"/>
                <a:gd name="T1" fmla="*/ 2 h 126"/>
                <a:gd name="T2" fmla="*/ 0 w 10"/>
                <a:gd name="T3" fmla="*/ 126 h 126"/>
                <a:gd name="T4" fmla="*/ 10 w 10"/>
                <a:gd name="T5" fmla="*/ 126 h 126"/>
                <a:gd name="T6" fmla="*/ 10 w 10"/>
                <a:gd name="T7" fmla="*/ 0 h 126"/>
                <a:gd name="T8" fmla="*/ 0 w 10"/>
                <a:gd name="T9" fmla="*/ 2 h 126"/>
              </a:gdLst>
              <a:ahLst/>
              <a:cxnLst>
                <a:cxn ang="0">
                  <a:pos x="T0" y="T1"/>
                </a:cxn>
                <a:cxn ang="0">
                  <a:pos x="T2" y="T3"/>
                </a:cxn>
                <a:cxn ang="0">
                  <a:pos x="T4" y="T5"/>
                </a:cxn>
                <a:cxn ang="0">
                  <a:pos x="T6" y="T7"/>
                </a:cxn>
                <a:cxn ang="0">
                  <a:pos x="T8" y="T9"/>
                </a:cxn>
              </a:cxnLst>
              <a:rect l="0" t="0" r="r" b="b"/>
              <a:pathLst>
                <a:path w="10" h="126">
                  <a:moveTo>
                    <a:pt x="0" y="2"/>
                  </a:moveTo>
                  <a:lnTo>
                    <a:pt x="0" y="126"/>
                  </a:lnTo>
                  <a:lnTo>
                    <a:pt x="10" y="126"/>
                  </a:lnTo>
                  <a:lnTo>
                    <a:pt x="10" y="0"/>
                  </a:lnTo>
                  <a:lnTo>
                    <a:pt x="0" y="2"/>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36">
              <a:extLst>
                <a:ext uri="{FF2B5EF4-FFF2-40B4-BE49-F238E27FC236}">
                  <a16:creationId xmlns:a16="http://schemas.microsoft.com/office/drawing/2014/main" id="{A6F03C59-319A-44C8-A504-A8E8AB1396C4}"/>
                </a:ext>
              </a:extLst>
            </p:cNvPr>
            <p:cNvSpPr>
              <a:spLocks noChangeAspect="1"/>
            </p:cNvSpPr>
            <p:nvPr userDrawn="1"/>
          </p:nvSpPr>
          <p:spPr bwMode="auto">
            <a:xfrm>
              <a:off x="-6423025" y="1128713"/>
              <a:ext cx="111125" cy="200025"/>
            </a:xfrm>
            <a:custGeom>
              <a:avLst/>
              <a:gdLst>
                <a:gd name="T0" fmla="*/ 5 w 35"/>
                <a:gd name="T1" fmla="*/ 26 h 63"/>
                <a:gd name="T2" fmla="*/ 5 w 35"/>
                <a:gd name="T3" fmla="*/ 63 h 63"/>
                <a:gd name="T4" fmla="*/ 0 w 35"/>
                <a:gd name="T5" fmla="*/ 63 h 63"/>
                <a:gd name="T6" fmla="*/ 0 w 35"/>
                <a:gd name="T7" fmla="*/ 1 h 63"/>
                <a:gd name="T8" fmla="*/ 5 w 35"/>
                <a:gd name="T9" fmla="*/ 0 h 63"/>
                <a:gd name="T10" fmla="*/ 5 w 35"/>
                <a:gd name="T11" fmla="*/ 21 h 63"/>
                <a:gd name="T12" fmla="*/ 19 w 35"/>
                <a:gd name="T13" fmla="*/ 18 h 63"/>
                <a:gd name="T14" fmla="*/ 35 w 35"/>
                <a:gd name="T15" fmla="*/ 34 h 63"/>
                <a:gd name="T16" fmla="*/ 35 w 35"/>
                <a:gd name="T17" fmla="*/ 63 h 63"/>
                <a:gd name="T18" fmla="*/ 30 w 35"/>
                <a:gd name="T19" fmla="*/ 63 h 63"/>
                <a:gd name="T20" fmla="*/ 30 w 35"/>
                <a:gd name="T21" fmla="*/ 35 h 63"/>
                <a:gd name="T22" fmla="*/ 18 w 35"/>
                <a:gd name="T23" fmla="*/ 23 h 63"/>
                <a:gd name="T24" fmla="*/ 5 w 35"/>
                <a:gd name="T2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5" y="26"/>
                  </a:moveTo>
                  <a:cubicBezTo>
                    <a:pt x="5" y="63"/>
                    <a:pt x="5" y="63"/>
                    <a:pt x="5" y="63"/>
                  </a:cubicBezTo>
                  <a:cubicBezTo>
                    <a:pt x="0" y="63"/>
                    <a:pt x="0" y="63"/>
                    <a:pt x="0" y="63"/>
                  </a:cubicBezTo>
                  <a:cubicBezTo>
                    <a:pt x="0" y="1"/>
                    <a:pt x="0" y="1"/>
                    <a:pt x="0" y="1"/>
                  </a:cubicBezTo>
                  <a:cubicBezTo>
                    <a:pt x="5" y="0"/>
                    <a:pt x="5" y="0"/>
                    <a:pt x="5" y="0"/>
                  </a:cubicBezTo>
                  <a:cubicBezTo>
                    <a:pt x="5" y="21"/>
                    <a:pt x="5" y="21"/>
                    <a:pt x="5" y="21"/>
                  </a:cubicBezTo>
                  <a:cubicBezTo>
                    <a:pt x="13" y="19"/>
                    <a:pt x="16" y="18"/>
                    <a:pt x="19" y="18"/>
                  </a:cubicBezTo>
                  <a:cubicBezTo>
                    <a:pt x="31" y="18"/>
                    <a:pt x="35" y="25"/>
                    <a:pt x="35" y="34"/>
                  </a:cubicBezTo>
                  <a:cubicBezTo>
                    <a:pt x="35" y="63"/>
                    <a:pt x="35" y="63"/>
                    <a:pt x="35" y="63"/>
                  </a:cubicBezTo>
                  <a:cubicBezTo>
                    <a:pt x="30" y="63"/>
                    <a:pt x="30" y="63"/>
                    <a:pt x="30" y="63"/>
                  </a:cubicBezTo>
                  <a:cubicBezTo>
                    <a:pt x="30" y="35"/>
                    <a:pt x="30" y="35"/>
                    <a:pt x="30" y="35"/>
                  </a:cubicBezTo>
                  <a:cubicBezTo>
                    <a:pt x="30" y="28"/>
                    <a:pt x="27" y="23"/>
                    <a:pt x="18" y="23"/>
                  </a:cubicBezTo>
                  <a:cubicBezTo>
                    <a:pt x="16" y="23"/>
                    <a:pt x="12" y="23"/>
                    <a:pt x="5" y="26"/>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37">
              <a:extLst>
                <a:ext uri="{FF2B5EF4-FFF2-40B4-BE49-F238E27FC236}">
                  <a16:creationId xmlns:a16="http://schemas.microsoft.com/office/drawing/2014/main" id="{EE1C14D6-E713-4475-8760-0D651DEB865E}"/>
                </a:ext>
              </a:extLst>
            </p:cNvPr>
            <p:cNvSpPr>
              <a:spLocks noChangeAspect="1" noEditPoints="1"/>
            </p:cNvSpPr>
            <p:nvPr userDrawn="1"/>
          </p:nvSpPr>
          <p:spPr bwMode="auto">
            <a:xfrm>
              <a:off x="-6259513" y="1185863"/>
              <a:ext cx="133350" cy="146050"/>
            </a:xfrm>
            <a:custGeom>
              <a:avLst/>
              <a:gdLst>
                <a:gd name="T0" fmla="*/ 21 w 42"/>
                <a:gd name="T1" fmla="*/ 5 h 46"/>
                <a:gd name="T2" fmla="*/ 6 w 42"/>
                <a:gd name="T3" fmla="*/ 23 h 46"/>
                <a:gd name="T4" fmla="*/ 21 w 42"/>
                <a:gd name="T5" fmla="*/ 41 h 46"/>
                <a:gd name="T6" fmla="*/ 36 w 42"/>
                <a:gd name="T7" fmla="*/ 23 h 46"/>
                <a:gd name="T8" fmla="*/ 21 w 42"/>
                <a:gd name="T9" fmla="*/ 5 h 46"/>
                <a:gd name="T10" fmla="*/ 21 w 42"/>
                <a:gd name="T11" fmla="*/ 46 h 46"/>
                <a:gd name="T12" fmla="*/ 0 w 42"/>
                <a:gd name="T13" fmla="*/ 23 h 46"/>
                <a:gd name="T14" fmla="*/ 21 w 42"/>
                <a:gd name="T15" fmla="*/ 0 h 46"/>
                <a:gd name="T16" fmla="*/ 42 w 42"/>
                <a:gd name="T17" fmla="*/ 23 h 46"/>
                <a:gd name="T18" fmla="*/ 21 w 42"/>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6">
                  <a:moveTo>
                    <a:pt x="21" y="5"/>
                  </a:moveTo>
                  <a:cubicBezTo>
                    <a:pt x="11" y="5"/>
                    <a:pt x="6" y="11"/>
                    <a:pt x="6" y="23"/>
                  </a:cubicBezTo>
                  <a:cubicBezTo>
                    <a:pt x="6" y="35"/>
                    <a:pt x="11" y="41"/>
                    <a:pt x="21" y="41"/>
                  </a:cubicBezTo>
                  <a:cubicBezTo>
                    <a:pt x="31" y="41"/>
                    <a:pt x="36" y="35"/>
                    <a:pt x="36" y="23"/>
                  </a:cubicBezTo>
                  <a:cubicBezTo>
                    <a:pt x="36" y="11"/>
                    <a:pt x="31" y="5"/>
                    <a:pt x="21" y="5"/>
                  </a:cubicBezTo>
                  <a:moveTo>
                    <a:pt x="21" y="46"/>
                  </a:moveTo>
                  <a:cubicBezTo>
                    <a:pt x="8" y="46"/>
                    <a:pt x="0" y="37"/>
                    <a:pt x="0" y="23"/>
                  </a:cubicBezTo>
                  <a:cubicBezTo>
                    <a:pt x="0" y="8"/>
                    <a:pt x="9" y="0"/>
                    <a:pt x="21" y="0"/>
                  </a:cubicBezTo>
                  <a:cubicBezTo>
                    <a:pt x="34" y="0"/>
                    <a:pt x="42" y="8"/>
                    <a:pt x="42" y="23"/>
                  </a:cubicBezTo>
                  <a:cubicBezTo>
                    <a:pt x="42" y="38"/>
                    <a:pt x="33" y="46"/>
                    <a:pt x="21" y="46"/>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38">
              <a:extLst>
                <a:ext uri="{FF2B5EF4-FFF2-40B4-BE49-F238E27FC236}">
                  <a16:creationId xmlns:a16="http://schemas.microsoft.com/office/drawing/2014/main" id="{9FAAD3A9-C621-4626-9626-1924B44A2D5C}"/>
                </a:ext>
              </a:extLst>
            </p:cNvPr>
            <p:cNvSpPr>
              <a:spLocks noChangeAspect="1"/>
            </p:cNvSpPr>
            <p:nvPr userDrawn="1"/>
          </p:nvSpPr>
          <p:spPr bwMode="auto">
            <a:xfrm>
              <a:off x="-6088063" y="1303338"/>
              <a:ext cx="31750" cy="50800"/>
            </a:xfrm>
            <a:custGeom>
              <a:avLst/>
              <a:gdLst>
                <a:gd name="T0" fmla="*/ 6 w 10"/>
                <a:gd name="T1" fmla="*/ 14 h 16"/>
                <a:gd name="T2" fmla="*/ 4 w 10"/>
                <a:gd name="T3" fmla="*/ 16 h 16"/>
                <a:gd name="T4" fmla="*/ 1 w 10"/>
                <a:gd name="T5" fmla="*/ 12 h 16"/>
                <a:gd name="T6" fmla="*/ 4 w 10"/>
                <a:gd name="T7" fmla="*/ 0 h 16"/>
                <a:gd name="T8" fmla="*/ 10 w 10"/>
                <a:gd name="T9" fmla="*/ 0 h 16"/>
                <a:gd name="T10" fmla="*/ 6 w 10"/>
                <a:gd name="T11" fmla="*/ 14 h 16"/>
              </a:gdLst>
              <a:ahLst/>
              <a:cxnLst>
                <a:cxn ang="0">
                  <a:pos x="T0" y="T1"/>
                </a:cxn>
                <a:cxn ang="0">
                  <a:pos x="T2" y="T3"/>
                </a:cxn>
                <a:cxn ang="0">
                  <a:pos x="T4" y="T5"/>
                </a:cxn>
                <a:cxn ang="0">
                  <a:pos x="T6" y="T7"/>
                </a:cxn>
                <a:cxn ang="0">
                  <a:pos x="T8" y="T9"/>
                </a:cxn>
                <a:cxn ang="0">
                  <a:pos x="T10" y="T11"/>
                </a:cxn>
              </a:cxnLst>
              <a:rect l="0" t="0" r="r" b="b"/>
              <a:pathLst>
                <a:path w="10" h="16">
                  <a:moveTo>
                    <a:pt x="6" y="14"/>
                  </a:moveTo>
                  <a:cubicBezTo>
                    <a:pt x="6" y="15"/>
                    <a:pt x="5" y="16"/>
                    <a:pt x="4" y="16"/>
                  </a:cubicBezTo>
                  <a:cubicBezTo>
                    <a:pt x="1" y="16"/>
                    <a:pt x="0" y="14"/>
                    <a:pt x="1" y="12"/>
                  </a:cubicBezTo>
                  <a:cubicBezTo>
                    <a:pt x="4" y="0"/>
                    <a:pt x="4" y="0"/>
                    <a:pt x="4" y="0"/>
                  </a:cubicBezTo>
                  <a:cubicBezTo>
                    <a:pt x="10" y="0"/>
                    <a:pt x="10" y="0"/>
                    <a:pt x="10" y="0"/>
                  </a:cubicBezTo>
                  <a:lnTo>
                    <a:pt x="6" y="1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39">
              <a:extLst>
                <a:ext uri="{FF2B5EF4-FFF2-40B4-BE49-F238E27FC236}">
                  <a16:creationId xmlns:a16="http://schemas.microsoft.com/office/drawing/2014/main" id="{8D8AC3E0-88FD-4E75-8E7B-64382EB67822}"/>
                </a:ext>
              </a:extLst>
            </p:cNvPr>
            <p:cNvSpPr>
              <a:spLocks noChangeAspect="1"/>
            </p:cNvSpPr>
            <p:nvPr userDrawn="1"/>
          </p:nvSpPr>
          <p:spPr bwMode="auto">
            <a:xfrm>
              <a:off x="-9566275" y="1411288"/>
              <a:ext cx="182563" cy="196850"/>
            </a:xfrm>
            <a:custGeom>
              <a:avLst/>
              <a:gdLst>
                <a:gd name="T0" fmla="*/ 48 w 57"/>
                <a:gd name="T1" fmla="*/ 4 h 62"/>
                <a:gd name="T2" fmla="*/ 53 w 57"/>
                <a:gd name="T3" fmla="*/ 0 h 62"/>
                <a:gd name="T4" fmla="*/ 57 w 57"/>
                <a:gd name="T5" fmla="*/ 5 h 62"/>
                <a:gd name="T6" fmla="*/ 57 w 57"/>
                <a:gd name="T7" fmla="*/ 62 h 62"/>
                <a:gd name="T8" fmla="*/ 52 w 57"/>
                <a:gd name="T9" fmla="*/ 62 h 62"/>
                <a:gd name="T10" fmla="*/ 52 w 57"/>
                <a:gd name="T11" fmla="*/ 7 h 62"/>
                <a:gd name="T12" fmla="*/ 32 w 57"/>
                <a:gd name="T13" fmla="*/ 60 h 62"/>
                <a:gd name="T14" fmla="*/ 28 w 57"/>
                <a:gd name="T15" fmla="*/ 62 h 62"/>
                <a:gd name="T16" fmla="*/ 25 w 57"/>
                <a:gd name="T17" fmla="*/ 60 h 62"/>
                <a:gd name="T18" fmla="*/ 5 w 57"/>
                <a:gd name="T19" fmla="*/ 7 h 62"/>
                <a:gd name="T20" fmla="*/ 5 w 57"/>
                <a:gd name="T21" fmla="*/ 62 h 62"/>
                <a:gd name="T22" fmla="*/ 0 w 57"/>
                <a:gd name="T23" fmla="*/ 62 h 62"/>
                <a:gd name="T24" fmla="*/ 0 w 57"/>
                <a:gd name="T25" fmla="*/ 5 h 62"/>
                <a:gd name="T26" fmla="*/ 4 w 57"/>
                <a:gd name="T27" fmla="*/ 0 h 62"/>
                <a:gd name="T28" fmla="*/ 10 w 57"/>
                <a:gd name="T29" fmla="*/ 4 h 62"/>
                <a:gd name="T30" fmla="*/ 29 w 57"/>
                <a:gd name="T31" fmla="*/ 56 h 62"/>
                <a:gd name="T32" fmla="*/ 48 w 57"/>
                <a:gd name="T3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2">
                  <a:moveTo>
                    <a:pt x="48" y="4"/>
                  </a:moveTo>
                  <a:cubicBezTo>
                    <a:pt x="49" y="1"/>
                    <a:pt x="51" y="0"/>
                    <a:pt x="53" y="0"/>
                  </a:cubicBezTo>
                  <a:cubicBezTo>
                    <a:pt x="55" y="0"/>
                    <a:pt x="57" y="1"/>
                    <a:pt x="57" y="5"/>
                  </a:cubicBezTo>
                  <a:cubicBezTo>
                    <a:pt x="57" y="62"/>
                    <a:pt x="57" y="62"/>
                    <a:pt x="57" y="62"/>
                  </a:cubicBezTo>
                  <a:cubicBezTo>
                    <a:pt x="52" y="62"/>
                    <a:pt x="52" y="62"/>
                    <a:pt x="52" y="62"/>
                  </a:cubicBezTo>
                  <a:cubicBezTo>
                    <a:pt x="52" y="7"/>
                    <a:pt x="52" y="7"/>
                    <a:pt x="52" y="7"/>
                  </a:cubicBezTo>
                  <a:cubicBezTo>
                    <a:pt x="32" y="60"/>
                    <a:pt x="32" y="60"/>
                    <a:pt x="32" y="60"/>
                  </a:cubicBezTo>
                  <a:cubicBezTo>
                    <a:pt x="32" y="62"/>
                    <a:pt x="30" y="62"/>
                    <a:pt x="28" y="62"/>
                  </a:cubicBezTo>
                  <a:cubicBezTo>
                    <a:pt x="26" y="62"/>
                    <a:pt x="25" y="61"/>
                    <a:pt x="25" y="60"/>
                  </a:cubicBezTo>
                  <a:cubicBezTo>
                    <a:pt x="5" y="7"/>
                    <a:pt x="5" y="7"/>
                    <a:pt x="5" y="7"/>
                  </a:cubicBezTo>
                  <a:cubicBezTo>
                    <a:pt x="5" y="62"/>
                    <a:pt x="5" y="62"/>
                    <a:pt x="5" y="62"/>
                  </a:cubicBezTo>
                  <a:cubicBezTo>
                    <a:pt x="0" y="62"/>
                    <a:pt x="0" y="62"/>
                    <a:pt x="0" y="62"/>
                  </a:cubicBezTo>
                  <a:cubicBezTo>
                    <a:pt x="0" y="5"/>
                    <a:pt x="0" y="5"/>
                    <a:pt x="0" y="5"/>
                  </a:cubicBezTo>
                  <a:cubicBezTo>
                    <a:pt x="0" y="1"/>
                    <a:pt x="2" y="0"/>
                    <a:pt x="4" y="0"/>
                  </a:cubicBezTo>
                  <a:cubicBezTo>
                    <a:pt x="7" y="0"/>
                    <a:pt x="9" y="1"/>
                    <a:pt x="10" y="4"/>
                  </a:cubicBezTo>
                  <a:cubicBezTo>
                    <a:pt x="29" y="56"/>
                    <a:pt x="29" y="56"/>
                    <a:pt x="29" y="56"/>
                  </a:cubicBezTo>
                  <a:lnTo>
                    <a:pt x="48" y="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40">
              <a:extLst>
                <a:ext uri="{FF2B5EF4-FFF2-40B4-BE49-F238E27FC236}">
                  <a16:creationId xmlns:a16="http://schemas.microsoft.com/office/drawing/2014/main" id="{30B24A3D-1CB8-43A9-995E-C616C1CA7402}"/>
                </a:ext>
              </a:extLst>
            </p:cNvPr>
            <p:cNvSpPr>
              <a:spLocks noChangeAspect="1" noEditPoints="1"/>
            </p:cNvSpPr>
            <p:nvPr userDrawn="1"/>
          </p:nvSpPr>
          <p:spPr bwMode="auto">
            <a:xfrm>
              <a:off x="-9326563" y="1465263"/>
              <a:ext cx="133350" cy="146050"/>
            </a:xfrm>
            <a:custGeom>
              <a:avLst/>
              <a:gdLst>
                <a:gd name="T0" fmla="*/ 31 w 42"/>
                <a:gd name="T1" fmla="*/ 25 h 46"/>
                <a:gd name="T2" fmla="*/ 17 w 42"/>
                <a:gd name="T3" fmla="*/ 25 h 46"/>
                <a:gd name="T4" fmla="*/ 5 w 42"/>
                <a:gd name="T5" fmla="*/ 33 h 46"/>
                <a:gd name="T6" fmla="*/ 15 w 42"/>
                <a:gd name="T7" fmla="*/ 41 h 46"/>
                <a:gd name="T8" fmla="*/ 26 w 42"/>
                <a:gd name="T9" fmla="*/ 39 h 46"/>
                <a:gd name="T10" fmla="*/ 31 w 42"/>
                <a:gd name="T11" fmla="*/ 38 h 46"/>
                <a:gd name="T12" fmla="*/ 31 w 42"/>
                <a:gd name="T13" fmla="*/ 25 h 46"/>
                <a:gd name="T14" fmla="*/ 40 w 42"/>
                <a:gd name="T15" fmla="*/ 46 h 46"/>
                <a:gd name="T16" fmla="*/ 36 w 42"/>
                <a:gd name="T17" fmla="*/ 43 h 46"/>
                <a:gd name="T18" fmla="*/ 30 w 42"/>
                <a:gd name="T19" fmla="*/ 43 h 46"/>
                <a:gd name="T20" fmla="*/ 27 w 42"/>
                <a:gd name="T21" fmla="*/ 44 h 46"/>
                <a:gd name="T22" fmla="*/ 14 w 42"/>
                <a:gd name="T23" fmla="*/ 46 h 46"/>
                <a:gd name="T24" fmla="*/ 0 w 42"/>
                <a:gd name="T25" fmla="*/ 33 h 46"/>
                <a:gd name="T26" fmla="*/ 17 w 42"/>
                <a:gd name="T27" fmla="*/ 20 h 46"/>
                <a:gd name="T28" fmla="*/ 31 w 42"/>
                <a:gd name="T29" fmla="*/ 20 h 46"/>
                <a:gd name="T30" fmla="*/ 31 w 42"/>
                <a:gd name="T31" fmla="*/ 15 h 46"/>
                <a:gd name="T32" fmla="*/ 20 w 42"/>
                <a:gd name="T33" fmla="*/ 5 h 46"/>
                <a:gd name="T34" fmla="*/ 6 w 42"/>
                <a:gd name="T35" fmla="*/ 7 h 46"/>
                <a:gd name="T36" fmla="*/ 3 w 42"/>
                <a:gd name="T37" fmla="*/ 8 h 46"/>
                <a:gd name="T38" fmla="*/ 2 w 42"/>
                <a:gd name="T39" fmla="*/ 3 h 46"/>
                <a:gd name="T40" fmla="*/ 5 w 42"/>
                <a:gd name="T41" fmla="*/ 3 h 46"/>
                <a:gd name="T42" fmla="*/ 20 w 42"/>
                <a:gd name="T43" fmla="*/ 0 h 46"/>
                <a:gd name="T44" fmla="*/ 36 w 42"/>
                <a:gd name="T45" fmla="*/ 15 h 46"/>
                <a:gd name="T46" fmla="*/ 36 w 42"/>
                <a:gd name="T47" fmla="*/ 38 h 46"/>
                <a:gd name="T48" fmla="*/ 42 w 42"/>
                <a:gd name="T49" fmla="*/ 42 h 46"/>
                <a:gd name="T50" fmla="*/ 40 w 42"/>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1" y="25"/>
                  </a:moveTo>
                  <a:cubicBezTo>
                    <a:pt x="17" y="25"/>
                    <a:pt x="17" y="25"/>
                    <a:pt x="17" y="25"/>
                  </a:cubicBezTo>
                  <a:cubicBezTo>
                    <a:pt x="9" y="25"/>
                    <a:pt x="5" y="27"/>
                    <a:pt x="5" y="33"/>
                  </a:cubicBezTo>
                  <a:cubicBezTo>
                    <a:pt x="5" y="38"/>
                    <a:pt x="9" y="41"/>
                    <a:pt x="15" y="41"/>
                  </a:cubicBezTo>
                  <a:cubicBezTo>
                    <a:pt x="18" y="41"/>
                    <a:pt x="22" y="40"/>
                    <a:pt x="26" y="39"/>
                  </a:cubicBezTo>
                  <a:cubicBezTo>
                    <a:pt x="31" y="38"/>
                    <a:pt x="31" y="38"/>
                    <a:pt x="31" y="38"/>
                  </a:cubicBezTo>
                  <a:lnTo>
                    <a:pt x="31" y="25"/>
                  </a:lnTo>
                  <a:close/>
                  <a:moveTo>
                    <a:pt x="40" y="46"/>
                  </a:moveTo>
                  <a:cubicBezTo>
                    <a:pt x="36" y="43"/>
                    <a:pt x="36" y="43"/>
                    <a:pt x="36" y="43"/>
                  </a:cubicBezTo>
                  <a:cubicBezTo>
                    <a:pt x="34" y="43"/>
                    <a:pt x="32" y="42"/>
                    <a:pt x="30" y="43"/>
                  </a:cubicBezTo>
                  <a:cubicBezTo>
                    <a:pt x="27" y="44"/>
                    <a:pt x="27" y="44"/>
                    <a:pt x="27" y="44"/>
                  </a:cubicBezTo>
                  <a:cubicBezTo>
                    <a:pt x="23"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2" y="42"/>
                    <a:pt x="42" y="42"/>
                    <a:pt x="42" y="42"/>
                  </a:cubicBezTo>
                  <a:lnTo>
                    <a:pt x="40" y="4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41">
              <a:extLst>
                <a:ext uri="{FF2B5EF4-FFF2-40B4-BE49-F238E27FC236}">
                  <a16:creationId xmlns:a16="http://schemas.microsoft.com/office/drawing/2014/main" id="{08ACA234-6ACA-49B4-9B89-55E495F8A743}"/>
                </a:ext>
              </a:extLst>
            </p:cNvPr>
            <p:cNvSpPr>
              <a:spLocks noChangeAspect="1"/>
            </p:cNvSpPr>
            <p:nvPr userDrawn="1"/>
          </p:nvSpPr>
          <p:spPr bwMode="auto">
            <a:xfrm>
              <a:off x="-9145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42">
              <a:extLst>
                <a:ext uri="{FF2B5EF4-FFF2-40B4-BE49-F238E27FC236}">
                  <a16:creationId xmlns:a16="http://schemas.microsoft.com/office/drawing/2014/main" id="{D89A484F-A753-4B2C-8982-08DDE4CDC668}"/>
                </a:ext>
              </a:extLst>
            </p:cNvPr>
            <p:cNvSpPr>
              <a:spLocks noChangeAspect="1"/>
            </p:cNvSpPr>
            <p:nvPr userDrawn="1"/>
          </p:nvSpPr>
          <p:spPr bwMode="auto">
            <a:xfrm>
              <a:off x="-9034463" y="1465263"/>
              <a:ext cx="69850" cy="142875"/>
            </a:xfrm>
            <a:custGeom>
              <a:avLst/>
              <a:gdLst>
                <a:gd name="T0" fmla="*/ 22 w 22"/>
                <a:gd name="T1" fmla="*/ 5 h 45"/>
                <a:gd name="T2" fmla="*/ 6 w 22"/>
                <a:gd name="T3" fmla="*/ 7 h 45"/>
                <a:gd name="T4" fmla="*/ 6 w 22"/>
                <a:gd name="T5" fmla="*/ 45 h 45"/>
                <a:gd name="T6" fmla="*/ 0 w 22"/>
                <a:gd name="T7" fmla="*/ 45 h 45"/>
                <a:gd name="T8" fmla="*/ 0 w 22"/>
                <a:gd name="T9" fmla="*/ 7 h 45"/>
                <a:gd name="T10" fmla="*/ 5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6" y="7"/>
                  </a:cubicBezTo>
                  <a:cubicBezTo>
                    <a:pt x="6" y="45"/>
                    <a:pt x="6" y="45"/>
                    <a:pt x="6" y="45"/>
                  </a:cubicBezTo>
                  <a:cubicBezTo>
                    <a:pt x="0" y="45"/>
                    <a:pt x="0" y="45"/>
                    <a:pt x="0" y="45"/>
                  </a:cubicBezTo>
                  <a:cubicBezTo>
                    <a:pt x="0" y="7"/>
                    <a:pt x="0" y="7"/>
                    <a:pt x="0" y="7"/>
                  </a:cubicBezTo>
                  <a:cubicBezTo>
                    <a:pt x="0" y="4"/>
                    <a:pt x="2" y="3"/>
                    <a:pt x="5" y="2"/>
                  </a:cubicBezTo>
                  <a:cubicBezTo>
                    <a:pt x="11" y="0"/>
                    <a:pt x="15" y="0"/>
                    <a:pt x="22" y="0"/>
                  </a:cubicBezTo>
                  <a:lnTo>
                    <a:pt x="22"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43">
              <a:extLst>
                <a:ext uri="{FF2B5EF4-FFF2-40B4-BE49-F238E27FC236}">
                  <a16:creationId xmlns:a16="http://schemas.microsoft.com/office/drawing/2014/main" id="{12EF1B19-F208-426A-B490-6A99B6258B81}"/>
                </a:ext>
              </a:extLst>
            </p:cNvPr>
            <p:cNvSpPr>
              <a:spLocks noChangeAspect="1" noEditPoints="1"/>
            </p:cNvSpPr>
            <p:nvPr userDrawn="1"/>
          </p:nvSpPr>
          <p:spPr bwMode="auto">
            <a:xfrm>
              <a:off x="-8924925" y="1465263"/>
              <a:ext cx="123825" cy="142875"/>
            </a:xfrm>
            <a:custGeom>
              <a:avLst/>
              <a:gdLst>
                <a:gd name="T0" fmla="*/ 19 w 39"/>
                <a:gd name="T1" fmla="*/ 4 h 45"/>
                <a:gd name="T2" fmla="*/ 5 w 39"/>
                <a:gd name="T3" fmla="*/ 20 h 45"/>
                <a:gd name="T4" fmla="*/ 34 w 39"/>
                <a:gd name="T5" fmla="*/ 20 h 45"/>
                <a:gd name="T6" fmla="*/ 19 w 39"/>
                <a:gd name="T7" fmla="*/ 4 h 45"/>
                <a:gd name="T8" fmla="*/ 0 w 39"/>
                <a:gd name="T9" fmla="*/ 23 h 45"/>
                <a:gd name="T10" fmla="*/ 20 w 39"/>
                <a:gd name="T11" fmla="*/ 0 h 45"/>
                <a:gd name="T12" fmla="*/ 39 w 39"/>
                <a:gd name="T13" fmla="*/ 22 h 45"/>
                <a:gd name="T14" fmla="*/ 36 w 39"/>
                <a:gd name="T15" fmla="*/ 25 h 45"/>
                <a:gd name="T16" fmla="*/ 5 w 39"/>
                <a:gd name="T17" fmla="*/ 25 h 45"/>
                <a:gd name="T18" fmla="*/ 21 w 39"/>
                <a:gd name="T19" fmla="*/ 41 h 45"/>
                <a:gd name="T20" fmla="*/ 33 w 39"/>
                <a:gd name="T21" fmla="*/ 38 h 45"/>
                <a:gd name="T22" fmla="*/ 37 w 39"/>
                <a:gd name="T23" fmla="*/ 37 h 45"/>
                <a:gd name="T24" fmla="*/ 39 w 39"/>
                <a:gd name="T25" fmla="*/ 42 h 45"/>
                <a:gd name="T26" fmla="*/ 35 w 39"/>
                <a:gd name="T27" fmla="*/ 43 h 45"/>
                <a:gd name="T28" fmla="*/ 21 w 39"/>
                <a:gd name="T29" fmla="*/ 45 h 45"/>
                <a:gd name="T30" fmla="*/ 0 w 39"/>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19" y="4"/>
                  </a:moveTo>
                  <a:cubicBezTo>
                    <a:pt x="11" y="4"/>
                    <a:pt x="6" y="10"/>
                    <a:pt x="5" y="20"/>
                  </a:cubicBezTo>
                  <a:cubicBezTo>
                    <a:pt x="34" y="20"/>
                    <a:pt x="34" y="20"/>
                    <a:pt x="34" y="20"/>
                  </a:cubicBezTo>
                  <a:cubicBezTo>
                    <a:pt x="34" y="11"/>
                    <a:pt x="30" y="4"/>
                    <a:pt x="19" y="4"/>
                  </a:cubicBezTo>
                  <a:moveTo>
                    <a:pt x="0" y="23"/>
                  </a:moveTo>
                  <a:cubicBezTo>
                    <a:pt x="0" y="7"/>
                    <a:pt x="9" y="0"/>
                    <a:pt x="20" y="0"/>
                  </a:cubicBezTo>
                  <a:cubicBezTo>
                    <a:pt x="31" y="0"/>
                    <a:pt x="39" y="7"/>
                    <a:pt x="39" y="22"/>
                  </a:cubicBezTo>
                  <a:cubicBezTo>
                    <a:pt x="39" y="24"/>
                    <a:pt x="38" y="25"/>
                    <a:pt x="36" y="25"/>
                  </a:cubicBezTo>
                  <a:cubicBezTo>
                    <a:pt x="5" y="25"/>
                    <a:pt x="5" y="25"/>
                    <a:pt x="5" y="25"/>
                  </a:cubicBezTo>
                  <a:cubicBezTo>
                    <a:pt x="5" y="36"/>
                    <a:pt x="12" y="41"/>
                    <a:pt x="21" y="41"/>
                  </a:cubicBezTo>
                  <a:cubicBezTo>
                    <a:pt x="25" y="41"/>
                    <a:pt x="28" y="40"/>
                    <a:pt x="33" y="38"/>
                  </a:cubicBezTo>
                  <a:cubicBezTo>
                    <a:pt x="37" y="37"/>
                    <a:pt x="37" y="37"/>
                    <a:pt x="37" y="37"/>
                  </a:cubicBezTo>
                  <a:cubicBezTo>
                    <a:pt x="39" y="42"/>
                    <a:pt x="39" y="42"/>
                    <a:pt x="39" y="42"/>
                  </a:cubicBezTo>
                  <a:cubicBezTo>
                    <a:pt x="35" y="43"/>
                    <a:pt x="35" y="43"/>
                    <a:pt x="35" y="43"/>
                  </a:cubicBezTo>
                  <a:cubicBezTo>
                    <a:pt x="29" y="45"/>
                    <a:pt x="25" y="45"/>
                    <a:pt x="21" y="45"/>
                  </a:cubicBezTo>
                  <a:cubicBezTo>
                    <a:pt x="8" y="45"/>
                    <a:pt x="0" y="38"/>
                    <a:pt x="0" y="2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44">
              <a:extLst>
                <a:ext uri="{FF2B5EF4-FFF2-40B4-BE49-F238E27FC236}">
                  <a16:creationId xmlns:a16="http://schemas.microsoft.com/office/drawing/2014/main" id="{033719D1-D184-4046-B7C2-1C7DAE437524}"/>
                </a:ext>
              </a:extLst>
            </p:cNvPr>
            <p:cNvSpPr>
              <a:spLocks noChangeAspect="1"/>
            </p:cNvSpPr>
            <p:nvPr userDrawn="1"/>
          </p:nvSpPr>
          <p:spPr bwMode="auto">
            <a:xfrm>
              <a:off x="-8759825" y="1465263"/>
              <a:ext cx="123825" cy="190500"/>
            </a:xfrm>
            <a:custGeom>
              <a:avLst/>
              <a:gdLst>
                <a:gd name="T0" fmla="*/ 2 w 39"/>
                <a:gd name="T1" fmla="*/ 59 h 60"/>
                <a:gd name="T2" fmla="*/ 3 w 39"/>
                <a:gd name="T3" fmla="*/ 54 h 60"/>
                <a:gd name="T4" fmla="*/ 10 w 39"/>
                <a:gd name="T5" fmla="*/ 55 h 60"/>
                <a:gd name="T6" fmla="*/ 17 w 39"/>
                <a:gd name="T7" fmla="*/ 49 h 60"/>
                <a:gd name="T8" fmla="*/ 18 w 39"/>
                <a:gd name="T9" fmla="*/ 47 h 60"/>
                <a:gd name="T10" fmla="*/ 0 w 39"/>
                <a:gd name="T11" fmla="*/ 0 h 60"/>
                <a:gd name="T12" fmla="*/ 6 w 39"/>
                <a:gd name="T13" fmla="*/ 0 h 60"/>
                <a:gd name="T14" fmla="*/ 21 w 39"/>
                <a:gd name="T15" fmla="*/ 41 h 60"/>
                <a:gd name="T16" fmla="*/ 34 w 39"/>
                <a:gd name="T17" fmla="*/ 0 h 60"/>
                <a:gd name="T18" fmla="*/ 39 w 39"/>
                <a:gd name="T19" fmla="*/ 0 h 60"/>
                <a:gd name="T20" fmla="*/ 22 w 39"/>
                <a:gd name="T21" fmla="*/ 51 h 60"/>
                <a:gd name="T22" fmla="*/ 10 w 39"/>
                <a:gd name="T23" fmla="*/ 60 h 60"/>
                <a:gd name="T24" fmla="*/ 2 w 3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2" y="59"/>
                  </a:moveTo>
                  <a:cubicBezTo>
                    <a:pt x="3" y="54"/>
                    <a:pt x="3" y="54"/>
                    <a:pt x="3" y="54"/>
                  </a:cubicBezTo>
                  <a:cubicBezTo>
                    <a:pt x="6" y="55"/>
                    <a:pt x="9" y="55"/>
                    <a:pt x="10" y="55"/>
                  </a:cubicBezTo>
                  <a:cubicBezTo>
                    <a:pt x="15" y="55"/>
                    <a:pt x="16" y="53"/>
                    <a:pt x="17" y="49"/>
                  </a:cubicBezTo>
                  <a:cubicBezTo>
                    <a:pt x="18" y="47"/>
                    <a:pt x="18" y="47"/>
                    <a:pt x="18" y="47"/>
                  </a:cubicBezTo>
                  <a:cubicBezTo>
                    <a:pt x="0" y="0"/>
                    <a:pt x="0" y="0"/>
                    <a:pt x="0" y="0"/>
                  </a:cubicBezTo>
                  <a:cubicBezTo>
                    <a:pt x="6" y="0"/>
                    <a:pt x="6" y="0"/>
                    <a:pt x="6" y="0"/>
                  </a:cubicBezTo>
                  <a:cubicBezTo>
                    <a:pt x="21" y="41"/>
                    <a:pt x="21" y="41"/>
                    <a:pt x="21" y="41"/>
                  </a:cubicBezTo>
                  <a:cubicBezTo>
                    <a:pt x="34" y="0"/>
                    <a:pt x="34" y="0"/>
                    <a:pt x="34" y="0"/>
                  </a:cubicBezTo>
                  <a:cubicBezTo>
                    <a:pt x="39" y="0"/>
                    <a:pt x="39" y="0"/>
                    <a:pt x="39" y="0"/>
                  </a:cubicBezTo>
                  <a:cubicBezTo>
                    <a:pt x="22" y="51"/>
                    <a:pt x="22" y="51"/>
                    <a:pt x="22" y="51"/>
                  </a:cubicBezTo>
                  <a:cubicBezTo>
                    <a:pt x="20" y="57"/>
                    <a:pt x="16" y="60"/>
                    <a:pt x="10" y="60"/>
                  </a:cubicBezTo>
                  <a:cubicBezTo>
                    <a:pt x="8" y="60"/>
                    <a:pt x="6" y="60"/>
                    <a:pt x="2" y="59"/>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45">
              <a:extLst>
                <a:ext uri="{FF2B5EF4-FFF2-40B4-BE49-F238E27FC236}">
                  <a16:creationId xmlns:a16="http://schemas.microsoft.com/office/drawing/2014/main" id="{44BD74FA-4911-4520-B4B8-4EED7160B5D7}"/>
                </a:ext>
              </a:extLst>
            </p:cNvPr>
            <p:cNvSpPr>
              <a:spLocks noChangeAspect="1"/>
            </p:cNvSpPr>
            <p:nvPr userDrawn="1"/>
          </p:nvSpPr>
          <p:spPr bwMode="auto">
            <a:xfrm>
              <a:off x="-8518525" y="1414463"/>
              <a:ext cx="73025" cy="193675"/>
            </a:xfrm>
            <a:custGeom>
              <a:avLst/>
              <a:gdLst>
                <a:gd name="T0" fmla="*/ 23 w 23"/>
                <a:gd name="T1" fmla="*/ 47 h 61"/>
                <a:gd name="T2" fmla="*/ 9 w 23"/>
                <a:gd name="T3" fmla="*/ 61 h 61"/>
                <a:gd name="T4" fmla="*/ 0 w 23"/>
                <a:gd name="T5" fmla="*/ 60 h 61"/>
                <a:gd name="T6" fmla="*/ 1 w 23"/>
                <a:gd name="T7" fmla="*/ 55 h 61"/>
                <a:gd name="T8" fmla="*/ 9 w 23"/>
                <a:gd name="T9" fmla="*/ 56 h 61"/>
                <a:gd name="T10" fmla="*/ 17 w 23"/>
                <a:gd name="T11" fmla="*/ 47 h 61"/>
                <a:gd name="T12" fmla="*/ 17 w 23"/>
                <a:gd name="T13" fmla="*/ 0 h 61"/>
                <a:gd name="T14" fmla="*/ 23 w 23"/>
                <a:gd name="T15" fmla="*/ 0 h 61"/>
                <a:gd name="T16" fmla="*/ 23 w 23"/>
                <a:gd name="T1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1">
                  <a:moveTo>
                    <a:pt x="23" y="47"/>
                  </a:moveTo>
                  <a:cubicBezTo>
                    <a:pt x="23" y="56"/>
                    <a:pt x="18" y="61"/>
                    <a:pt x="9" y="61"/>
                  </a:cubicBezTo>
                  <a:cubicBezTo>
                    <a:pt x="7" y="61"/>
                    <a:pt x="4" y="61"/>
                    <a:pt x="0" y="60"/>
                  </a:cubicBezTo>
                  <a:cubicBezTo>
                    <a:pt x="1" y="55"/>
                    <a:pt x="1" y="55"/>
                    <a:pt x="1" y="55"/>
                  </a:cubicBezTo>
                  <a:cubicBezTo>
                    <a:pt x="5" y="56"/>
                    <a:pt x="8" y="56"/>
                    <a:pt x="9" y="56"/>
                  </a:cubicBezTo>
                  <a:cubicBezTo>
                    <a:pt x="15" y="56"/>
                    <a:pt x="17" y="54"/>
                    <a:pt x="17" y="47"/>
                  </a:cubicBezTo>
                  <a:cubicBezTo>
                    <a:pt x="17" y="0"/>
                    <a:pt x="17" y="0"/>
                    <a:pt x="17" y="0"/>
                  </a:cubicBezTo>
                  <a:cubicBezTo>
                    <a:pt x="23" y="0"/>
                    <a:pt x="23" y="0"/>
                    <a:pt x="23" y="0"/>
                  </a:cubicBezTo>
                  <a:lnTo>
                    <a:pt x="23" y="47"/>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46">
              <a:extLst>
                <a:ext uri="{FF2B5EF4-FFF2-40B4-BE49-F238E27FC236}">
                  <a16:creationId xmlns:a16="http://schemas.microsoft.com/office/drawing/2014/main" id="{DF88F6D0-139F-40AA-AF86-7D79C78F0F07}"/>
                </a:ext>
              </a:extLst>
            </p:cNvPr>
            <p:cNvSpPr>
              <a:spLocks noChangeAspect="1"/>
            </p:cNvSpPr>
            <p:nvPr userDrawn="1"/>
          </p:nvSpPr>
          <p:spPr bwMode="auto">
            <a:xfrm>
              <a:off x="-8383588"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47">
              <a:extLst>
                <a:ext uri="{FF2B5EF4-FFF2-40B4-BE49-F238E27FC236}">
                  <a16:creationId xmlns:a16="http://schemas.microsoft.com/office/drawing/2014/main" id="{69CC7768-87D7-4E56-BBCF-9BBE1EDDA8F1}"/>
                </a:ext>
              </a:extLst>
            </p:cNvPr>
            <p:cNvSpPr>
              <a:spLocks noChangeAspect="1" noEditPoints="1"/>
            </p:cNvSpPr>
            <p:nvPr userDrawn="1"/>
          </p:nvSpPr>
          <p:spPr bwMode="auto">
            <a:xfrm>
              <a:off x="-8189913" y="1465263"/>
              <a:ext cx="127000" cy="142875"/>
            </a:xfrm>
            <a:custGeom>
              <a:avLst/>
              <a:gdLst>
                <a:gd name="T0" fmla="*/ 20 w 40"/>
                <a:gd name="T1" fmla="*/ 4 h 45"/>
                <a:gd name="T2" fmla="*/ 5 w 40"/>
                <a:gd name="T3" fmla="*/ 20 h 45"/>
                <a:gd name="T4" fmla="*/ 34 w 40"/>
                <a:gd name="T5" fmla="*/ 20 h 45"/>
                <a:gd name="T6" fmla="*/ 20 w 40"/>
                <a:gd name="T7" fmla="*/ 4 h 45"/>
                <a:gd name="T8" fmla="*/ 0 w 40"/>
                <a:gd name="T9" fmla="*/ 23 h 45"/>
                <a:gd name="T10" fmla="*/ 20 w 40"/>
                <a:gd name="T11" fmla="*/ 0 h 45"/>
                <a:gd name="T12" fmla="*/ 40 w 40"/>
                <a:gd name="T13" fmla="*/ 22 h 45"/>
                <a:gd name="T14" fmla="*/ 37 w 40"/>
                <a:gd name="T15" fmla="*/ 25 h 45"/>
                <a:gd name="T16" fmla="*/ 5 w 40"/>
                <a:gd name="T17" fmla="*/ 25 h 45"/>
                <a:gd name="T18" fmla="*/ 21 w 40"/>
                <a:gd name="T19" fmla="*/ 41 h 45"/>
                <a:gd name="T20" fmla="*/ 34 w 40"/>
                <a:gd name="T21" fmla="*/ 38 h 45"/>
                <a:gd name="T22" fmla="*/ 38 w 40"/>
                <a:gd name="T23" fmla="*/ 37 h 45"/>
                <a:gd name="T24" fmla="*/ 39 w 40"/>
                <a:gd name="T25" fmla="*/ 42 h 45"/>
                <a:gd name="T26" fmla="*/ 35 w 40"/>
                <a:gd name="T27" fmla="*/ 43 h 45"/>
                <a:gd name="T28" fmla="*/ 21 w 40"/>
                <a:gd name="T29" fmla="*/ 45 h 45"/>
                <a:gd name="T30" fmla="*/ 0 w 40"/>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20" y="4"/>
                  </a:moveTo>
                  <a:cubicBezTo>
                    <a:pt x="11" y="4"/>
                    <a:pt x="6" y="10"/>
                    <a:pt x="5" y="20"/>
                  </a:cubicBezTo>
                  <a:cubicBezTo>
                    <a:pt x="34" y="20"/>
                    <a:pt x="34" y="20"/>
                    <a:pt x="34" y="20"/>
                  </a:cubicBezTo>
                  <a:cubicBezTo>
                    <a:pt x="34" y="11"/>
                    <a:pt x="30" y="4"/>
                    <a:pt x="20" y="4"/>
                  </a:cubicBezTo>
                  <a:moveTo>
                    <a:pt x="0" y="23"/>
                  </a:moveTo>
                  <a:cubicBezTo>
                    <a:pt x="0" y="7"/>
                    <a:pt x="9" y="0"/>
                    <a:pt x="20" y="0"/>
                  </a:cubicBezTo>
                  <a:cubicBezTo>
                    <a:pt x="32" y="0"/>
                    <a:pt x="40" y="7"/>
                    <a:pt x="40" y="22"/>
                  </a:cubicBezTo>
                  <a:cubicBezTo>
                    <a:pt x="40" y="24"/>
                    <a:pt x="39" y="25"/>
                    <a:pt x="37" y="25"/>
                  </a:cubicBezTo>
                  <a:cubicBezTo>
                    <a:pt x="5" y="25"/>
                    <a:pt x="5" y="25"/>
                    <a:pt x="5" y="25"/>
                  </a:cubicBezTo>
                  <a:cubicBezTo>
                    <a:pt x="6" y="36"/>
                    <a:pt x="13" y="41"/>
                    <a:pt x="21" y="41"/>
                  </a:cubicBezTo>
                  <a:cubicBezTo>
                    <a:pt x="25" y="41"/>
                    <a:pt x="28" y="40"/>
                    <a:pt x="34" y="38"/>
                  </a:cubicBezTo>
                  <a:cubicBezTo>
                    <a:pt x="38" y="37"/>
                    <a:pt x="38" y="37"/>
                    <a:pt x="38" y="37"/>
                  </a:cubicBezTo>
                  <a:cubicBezTo>
                    <a:pt x="39" y="42"/>
                    <a:pt x="39" y="42"/>
                    <a:pt x="39" y="42"/>
                  </a:cubicBezTo>
                  <a:cubicBezTo>
                    <a:pt x="35" y="43"/>
                    <a:pt x="35" y="43"/>
                    <a:pt x="35" y="43"/>
                  </a:cubicBezTo>
                  <a:cubicBezTo>
                    <a:pt x="29" y="45"/>
                    <a:pt x="26" y="45"/>
                    <a:pt x="21" y="45"/>
                  </a:cubicBezTo>
                  <a:cubicBezTo>
                    <a:pt x="9" y="45"/>
                    <a:pt x="0" y="38"/>
                    <a:pt x="0" y="2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48">
              <a:extLst>
                <a:ext uri="{FF2B5EF4-FFF2-40B4-BE49-F238E27FC236}">
                  <a16:creationId xmlns:a16="http://schemas.microsoft.com/office/drawing/2014/main" id="{9A745646-2C41-4DD0-8E08-DAD47DA19E68}"/>
                </a:ext>
              </a:extLst>
            </p:cNvPr>
            <p:cNvSpPr>
              <a:spLocks noChangeAspect="1" noEditPoints="1"/>
            </p:cNvSpPr>
            <p:nvPr userDrawn="1"/>
          </p:nvSpPr>
          <p:spPr bwMode="auto">
            <a:xfrm>
              <a:off x="-7929563" y="1411288"/>
              <a:ext cx="176213" cy="212725"/>
            </a:xfrm>
            <a:custGeom>
              <a:avLst/>
              <a:gdLst>
                <a:gd name="T0" fmla="*/ 28 w 55"/>
                <a:gd name="T1" fmla="*/ 5 h 67"/>
                <a:gd name="T2" fmla="*/ 6 w 55"/>
                <a:gd name="T3" fmla="*/ 32 h 67"/>
                <a:gd name="T4" fmla="*/ 28 w 55"/>
                <a:gd name="T5" fmla="*/ 57 h 67"/>
                <a:gd name="T6" fmla="*/ 50 w 55"/>
                <a:gd name="T7" fmla="*/ 32 h 67"/>
                <a:gd name="T8" fmla="*/ 28 w 55"/>
                <a:gd name="T9" fmla="*/ 5 h 67"/>
                <a:gd name="T10" fmla="*/ 39 w 55"/>
                <a:gd name="T11" fmla="*/ 60 h 67"/>
                <a:gd name="T12" fmla="*/ 52 w 55"/>
                <a:gd name="T13" fmla="*/ 63 h 67"/>
                <a:gd name="T14" fmla="*/ 54 w 55"/>
                <a:gd name="T15" fmla="*/ 63 h 67"/>
                <a:gd name="T16" fmla="*/ 54 w 55"/>
                <a:gd name="T17" fmla="*/ 67 h 67"/>
                <a:gd name="T18" fmla="*/ 52 w 55"/>
                <a:gd name="T19" fmla="*/ 67 h 67"/>
                <a:gd name="T20" fmla="*/ 28 w 55"/>
                <a:gd name="T21" fmla="*/ 62 h 67"/>
                <a:gd name="T22" fmla="*/ 0 w 55"/>
                <a:gd name="T23" fmla="*/ 32 h 67"/>
                <a:gd name="T24" fmla="*/ 28 w 55"/>
                <a:gd name="T25" fmla="*/ 0 h 67"/>
                <a:gd name="T26" fmla="*/ 55 w 55"/>
                <a:gd name="T27" fmla="*/ 32 h 67"/>
                <a:gd name="T28" fmla="*/ 39 w 55"/>
                <a:gd name="T2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7">
                  <a:moveTo>
                    <a:pt x="28" y="5"/>
                  </a:moveTo>
                  <a:cubicBezTo>
                    <a:pt x="14" y="5"/>
                    <a:pt x="6" y="15"/>
                    <a:pt x="6" y="32"/>
                  </a:cubicBezTo>
                  <a:cubicBezTo>
                    <a:pt x="6" y="49"/>
                    <a:pt x="14" y="57"/>
                    <a:pt x="28" y="57"/>
                  </a:cubicBezTo>
                  <a:cubicBezTo>
                    <a:pt x="42" y="57"/>
                    <a:pt x="50" y="49"/>
                    <a:pt x="50" y="32"/>
                  </a:cubicBezTo>
                  <a:cubicBezTo>
                    <a:pt x="50" y="15"/>
                    <a:pt x="42" y="5"/>
                    <a:pt x="28" y="5"/>
                  </a:cubicBezTo>
                  <a:moveTo>
                    <a:pt x="39" y="60"/>
                  </a:moveTo>
                  <a:cubicBezTo>
                    <a:pt x="39" y="60"/>
                    <a:pt x="46" y="63"/>
                    <a:pt x="52" y="63"/>
                  </a:cubicBezTo>
                  <a:cubicBezTo>
                    <a:pt x="54" y="63"/>
                    <a:pt x="54" y="63"/>
                    <a:pt x="54" y="63"/>
                  </a:cubicBezTo>
                  <a:cubicBezTo>
                    <a:pt x="54" y="67"/>
                    <a:pt x="54" y="67"/>
                    <a:pt x="54" y="67"/>
                  </a:cubicBezTo>
                  <a:cubicBezTo>
                    <a:pt x="52" y="67"/>
                    <a:pt x="52" y="67"/>
                    <a:pt x="52" y="67"/>
                  </a:cubicBezTo>
                  <a:cubicBezTo>
                    <a:pt x="41" y="67"/>
                    <a:pt x="38" y="62"/>
                    <a:pt x="28" y="62"/>
                  </a:cubicBezTo>
                  <a:cubicBezTo>
                    <a:pt x="12" y="62"/>
                    <a:pt x="0" y="52"/>
                    <a:pt x="0" y="32"/>
                  </a:cubicBezTo>
                  <a:cubicBezTo>
                    <a:pt x="0" y="12"/>
                    <a:pt x="12" y="0"/>
                    <a:pt x="28" y="0"/>
                  </a:cubicBezTo>
                  <a:cubicBezTo>
                    <a:pt x="44" y="0"/>
                    <a:pt x="55" y="12"/>
                    <a:pt x="55" y="32"/>
                  </a:cubicBezTo>
                  <a:cubicBezTo>
                    <a:pt x="55" y="46"/>
                    <a:pt x="50" y="55"/>
                    <a:pt x="39" y="60"/>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Freeform 49">
              <a:extLst>
                <a:ext uri="{FF2B5EF4-FFF2-40B4-BE49-F238E27FC236}">
                  <a16:creationId xmlns:a16="http://schemas.microsoft.com/office/drawing/2014/main" id="{8F610488-C9E0-4548-B4C2-60BBB9CB7B52}"/>
                </a:ext>
              </a:extLst>
            </p:cNvPr>
            <p:cNvSpPr>
              <a:spLocks noChangeAspect="1"/>
            </p:cNvSpPr>
            <p:nvPr userDrawn="1"/>
          </p:nvSpPr>
          <p:spPr bwMode="auto">
            <a:xfrm>
              <a:off x="-7699375" y="1465263"/>
              <a:ext cx="111125" cy="142875"/>
            </a:xfrm>
            <a:custGeom>
              <a:avLst/>
              <a:gdLst>
                <a:gd name="T0" fmla="*/ 30 w 35"/>
                <a:gd name="T1" fmla="*/ 0 h 45"/>
                <a:gd name="T2" fmla="*/ 35 w 35"/>
                <a:gd name="T3" fmla="*/ 0 h 45"/>
                <a:gd name="T4" fmla="*/ 35 w 35"/>
                <a:gd name="T5" fmla="*/ 38 h 45"/>
                <a:gd name="T6" fmla="*/ 31 w 35"/>
                <a:gd name="T7" fmla="*/ 43 h 45"/>
                <a:gd name="T8" fmla="*/ 17 w 35"/>
                <a:gd name="T9" fmla="*/ 45 h 45"/>
                <a:gd name="T10" fmla="*/ 0 w 35"/>
                <a:gd name="T11" fmla="*/ 29 h 45"/>
                <a:gd name="T12" fmla="*/ 0 w 35"/>
                <a:gd name="T13" fmla="*/ 0 h 45"/>
                <a:gd name="T14" fmla="*/ 5 w 35"/>
                <a:gd name="T15" fmla="*/ 0 h 45"/>
                <a:gd name="T16" fmla="*/ 5 w 35"/>
                <a:gd name="T17" fmla="*/ 29 h 45"/>
                <a:gd name="T18" fmla="*/ 17 w 35"/>
                <a:gd name="T19" fmla="*/ 40 h 45"/>
                <a:gd name="T20" fmla="*/ 30 w 35"/>
                <a:gd name="T21" fmla="*/ 39 h 45"/>
                <a:gd name="T22" fmla="*/ 30 w 35"/>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30" y="0"/>
                  </a:moveTo>
                  <a:cubicBezTo>
                    <a:pt x="35" y="0"/>
                    <a:pt x="35" y="0"/>
                    <a:pt x="35" y="0"/>
                  </a:cubicBezTo>
                  <a:cubicBezTo>
                    <a:pt x="35" y="38"/>
                    <a:pt x="35" y="38"/>
                    <a:pt x="35" y="38"/>
                  </a:cubicBezTo>
                  <a:cubicBezTo>
                    <a:pt x="35" y="41"/>
                    <a:pt x="33" y="43"/>
                    <a:pt x="31" y="43"/>
                  </a:cubicBezTo>
                  <a:cubicBezTo>
                    <a:pt x="23" y="45"/>
                    <a:pt x="19" y="45"/>
                    <a:pt x="17" y="45"/>
                  </a:cubicBezTo>
                  <a:cubicBezTo>
                    <a:pt x="5" y="45"/>
                    <a:pt x="0" y="38"/>
                    <a:pt x="0" y="29"/>
                  </a:cubicBezTo>
                  <a:cubicBezTo>
                    <a:pt x="0" y="0"/>
                    <a:pt x="0" y="0"/>
                    <a:pt x="0" y="0"/>
                  </a:cubicBezTo>
                  <a:cubicBezTo>
                    <a:pt x="5" y="0"/>
                    <a:pt x="5" y="0"/>
                    <a:pt x="5" y="0"/>
                  </a:cubicBezTo>
                  <a:cubicBezTo>
                    <a:pt x="5" y="29"/>
                    <a:pt x="5" y="29"/>
                    <a:pt x="5" y="29"/>
                  </a:cubicBezTo>
                  <a:cubicBezTo>
                    <a:pt x="5" y="36"/>
                    <a:pt x="8" y="40"/>
                    <a:pt x="17" y="40"/>
                  </a:cubicBezTo>
                  <a:cubicBezTo>
                    <a:pt x="20" y="40"/>
                    <a:pt x="23" y="40"/>
                    <a:pt x="30" y="39"/>
                  </a:cubicBezTo>
                  <a:lnTo>
                    <a:pt x="30"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50">
              <a:extLst>
                <a:ext uri="{FF2B5EF4-FFF2-40B4-BE49-F238E27FC236}">
                  <a16:creationId xmlns:a16="http://schemas.microsoft.com/office/drawing/2014/main" id="{35ADA591-CB32-4815-AB9A-5A46BC83C161}"/>
                </a:ext>
              </a:extLst>
            </p:cNvPr>
            <p:cNvSpPr>
              <a:spLocks noChangeAspect="1" noEditPoints="1"/>
            </p:cNvSpPr>
            <p:nvPr userDrawn="1"/>
          </p:nvSpPr>
          <p:spPr bwMode="auto">
            <a:xfrm>
              <a:off x="-7527925" y="1408113"/>
              <a:ext cx="22225" cy="200025"/>
            </a:xfrm>
            <a:custGeom>
              <a:avLst/>
              <a:gdLst>
                <a:gd name="T0" fmla="*/ 1 w 7"/>
                <a:gd name="T1" fmla="*/ 18 h 63"/>
                <a:gd name="T2" fmla="*/ 6 w 7"/>
                <a:gd name="T3" fmla="*/ 18 h 63"/>
                <a:gd name="T4" fmla="*/ 6 w 7"/>
                <a:gd name="T5" fmla="*/ 63 h 63"/>
                <a:gd name="T6" fmla="*/ 1 w 7"/>
                <a:gd name="T7" fmla="*/ 63 h 63"/>
                <a:gd name="T8" fmla="*/ 1 w 7"/>
                <a:gd name="T9" fmla="*/ 18 h 63"/>
                <a:gd name="T10" fmla="*/ 3 w 7"/>
                <a:gd name="T11" fmla="*/ 8 h 63"/>
                <a:gd name="T12" fmla="*/ 0 w 7"/>
                <a:gd name="T13" fmla="*/ 4 h 63"/>
                <a:gd name="T14" fmla="*/ 3 w 7"/>
                <a:gd name="T15" fmla="*/ 0 h 63"/>
                <a:gd name="T16" fmla="*/ 7 w 7"/>
                <a:gd name="T17" fmla="*/ 4 h 63"/>
                <a:gd name="T18" fmla="*/ 3 w 7"/>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3">
                  <a:moveTo>
                    <a:pt x="1" y="18"/>
                  </a:moveTo>
                  <a:cubicBezTo>
                    <a:pt x="6" y="18"/>
                    <a:pt x="6" y="18"/>
                    <a:pt x="6" y="18"/>
                  </a:cubicBezTo>
                  <a:cubicBezTo>
                    <a:pt x="6" y="63"/>
                    <a:pt x="6" y="63"/>
                    <a:pt x="6" y="63"/>
                  </a:cubicBezTo>
                  <a:cubicBezTo>
                    <a:pt x="1" y="63"/>
                    <a:pt x="1" y="63"/>
                    <a:pt x="1" y="63"/>
                  </a:cubicBezTo>
                  <a:lnTo>
                    <a:pt x="1" y="18"/>
                  </a:lnTo>
                  <a:close/>
                  <a:moveTo>
                    <a:pt x="3" y="8"/>
                  </a:moveTo>
                  <a:cubicBezTo>
                    <a:pt x="1" y="8"/>
                    <a:pt x="0" y="6"/>
                    <a:pt x="0" y="4"/>
                  </a:cubicBezTo>
                  <a:cubicBezTo>
                    <a:pt x="0" y="2"/>
                    <a:pt x="1" y="0"/>
                    <a:pt x="3" y="0"/>
                  </a:cubicBezTo>
                  <a:cubicBezTo>
                    <a:pt x="6" y="0"/>
                    <a:pt x="7" y="2"/>
                    <a:pt x="7" y="4"/>
                  </a:cubicBezTo>
                  <a:cubicBezTo>
                    <a:pt x="7" y="6"/>
                    <a:pt x="6" y="8"/>
                    <a:pt x="3"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Freeform 51">
              <a:extLst>
                <a:ext uri="{FF2B5EF4-FFF2-40B4-BE49-F238E27FC236}">
                  <a16:creationId xmlns:a16="http://schemas.microsoft.com/office/drawing/2014/main" id="{F9528346-A591-4B7A-8C14-A8F1CAFC856E}"/>
                </a:ext>
              </a:extLst>
            </p:cNvPr>
            <p:cNvSpPr>
              <a:spLocks noChangeAspect="1"/>
            </p:cNvSpPr>
            <p:nvPr userDrawn="1"/>
          </p:nvSpPr>
          <p:spPr bwMode="auto">
            <a:xfrm>
              <a:off x="-7445375" y="1465263"/>
              <a:ext cx="69850" cy="142875"/>
            </a:xfrm>
            <a:custGeom>
              <a:avLst/>
              <a:gdLst>
                <a:gd name="T0" fmla="*/ 22 w 22"/>
                <a:gd name="T1" fmla="*/ 5 h 45"/>
                <a:gd name="T2" fmla="*/ 5 w 22"/>
                <a:gd name="T3" fmla="*/ 7 h 45"/>
                <a:gd name="T4" fmla="*/ 5 w 22"/>
                <a:gd name="T5" fmla="*/ 45 h 45"/>
                <a:gd name="T6" fmla="*/ 0 w 22"/>
                <a:gd name="T7" fmla="*/ 45 h 45"/>
                <a:gd name="T8" fmla="*/ 0 w 22"/>
                <a:gd name="T9" fmla="*/ 7 h 45"/>
                <a:gd name="T10" fmla="*/ 4 w 22"/>
                <a:gd name="T11" fmla="*/ 2 h 45"/>
                <a:gd name="T12" fmla="*/ 22 w 22"/>
                <a:gd name="T13" fmla="*/ 0 h 45"/>
                <a:gd name="T14" fmla="*/ 22 w 22"/>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5">
                  <a:moveTo>
                    <a:pt x="22" y="5"/>
                  </a:moveTo>
                  <a:cubicBezTo>
                    <a:pt x="16" y="5"/>
                    <a:pt x="11" y="5"/>
                    <a:pt x="5" y="7"/>
                  </a:cubicBezTo>
                  <a:cubicBezTo>
                    <a:pt x="5" y="45"/>
                    <a:pt x="5" y="45"/>
                    <a:pt x="5" y="45"/>
                  </a:cubicBezTo>
                  <a:cubicBezTo>
                    <a:pt x="0" y="45"/>
                    <a:pt x="0" y="45"/>
                    <a:pt x="0" y="45"/>
                  </a:cubicBezTo>
                  <a:cubicBezTo>
                    <a:pt x="0" y="7"/>
                    <a:pt x="0" y="7"/>
                    <a:pt x="0" y="7"/>
                  </a:cubicBezTo>
                  <a:cubicBezTo>
                    <a:pt x="0" y="4"/>
                    <a:pt x="2" y="3"/>
                    <a:pt x="4" y="2"/>
                  </a:cubicBezTo>
                  <a:cubicBezTo>
                    <a:pt x="11" y="0"/>
                    <a:pt x="14" y="0"/>
                    <a:pt x="22" y="0"/>
                  </a:cubicBezTo>
                  <a:lnTo>
                    <a:pt x="22"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52">
              <a:extLst>
                <a:ext uri="{FF2B5EF4-FFF2-40B4-BE49-F238E27FC236}">
                  <a16:creationId xmlns:a16="http://schemas.microsoft.com/office/drawing/2014/main" id="{F526931E-EC2C-47E1-B316-2867088E18D2}"/>
                </a:ext>
              </a:extLst>
            </p:cNvPr>
            <p:cNvSpPr>
              <a:spLocks noChangeAspect="1" noEditPoints="1"/>
            </p:cNvSpPr>
            <p:nvPr userDrawn="1"/>
          </p:nvSpPr>
          <p:spPr bwMode="auto">
            <a:xfrm>
              <a:off x="-7340600" y="1465263"/>
              <a:ext cx="134938" cy="142875"/>
            </a:xfrm>
            <a:custGeom>
              <a:avLst/>
              <a:gdLst>
                <a:gd name="T0" fmla="*/ 21 w 42"/>
                <a:gd name="T1" fmla="*/ 4 h 45"/>
                <a:gd name="T2" fmla="*/ 6 w 42"/>
                <a:gd name="T3" fmla="*/ 23 h 45"/>
                <a:gd name="T4" fmla="*/ 21 w 42"/>
                <a:gd name="T5" fmla="*/ 41 h 45"/>
                <a:gd name="T6" fmla="*/ 36 w 42"/>
                <a:gd name="T7" fmla="*/ 23 h 45"/>
                <a:gd name="T8" fmla="*/ 21 w 42"/>
                <a:gd name="T9" fmla="*/ 4 h 45"/>
                <a:gd name="T10" fmla="*/ 21 w 42"/>
                <a:gd name="T11" fmla="*/ 45 h 45"/>
                <a:gd name="T12" fmla="*/ 0 w 42"/>
                <a:gd name="T13" fmla="*/ 23 h 45"/>
                <a:gd name="T14" fmla="*/ 21 w 42"/>
                <a:gd name="T15" fmla="*/ 0 h 45"/>
                <a:gd name="T16" fmla="*/ 42 w 42"/>
                <a:gd name="T17" fmla="*/ 23 h 45"/>
                <a:gd name="T18" fmla="*/ 21 w 4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2" y="8"/>
                    <a:pt x="42" y="23"/>
                  </a:cubicBezTo>
                  <a:cubicBezTo>
                    <a:pt x="42" y="37"/>
                    <a:pt x="33" y="45"/>
                    <a:pt x="21"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53">
              <a:extLst>
                <a:ext uri="{FF2B5EF4-FFF2-40B4-BE49-F238E27FC236}">
                  <a16:creationId xmlns:a16="http://schemas.microsoft.com/office/drawing/2014/main" id="{1B92B32E-C09D-456C-A458-CE9B21B4A738}"/>
                </a:ext>
              </a:extLst>
            </p:cNvPr>
            <p:cNvSpPr>
              <a:spLocks noChangeAspect="1" noEditPoints="1"/>
            </p:cNvSpPr>
            <p:nvPr userDrawn="1"/>
          </p:nvSpPr>
          <p:spPr bwMode="auto">
            <a:xfrm>
              <a:off x="-7158038" y="1455738"/>
              <a:ext cx="133350" cy="200025"/>
            </a:xfrm>
            <a:custGeom>
              <a:avLst/>
              <a:gdLst>
                <a:gd name="T0" fmla="*/ 27 w 42"/>
                <a:gd name="T1" fmla="*/ 44 h 63"/>
                <a:gd name="T2" fmla="*/ 8 w 42"/>
                <a:gd name="T3" fmla="*/ 44 h 63"/>
                <a:gd name="T4" fmla="*/ 5 w 42"/>
                <a:gd name="T5" fmla="*/ 51 h 63"/>
                <a:gd name="T6" fmla="*/ 19 w 42"/>
                <a:gd name="T7" fmla="*/ 59 h 63"/>
                <a:gd name="T8" fmla="*/ 36 w 42"/>
                <a:gd name="T9" fmla="*/ 50 h 63"/>
                <a:gd name="T10" fmla="*/ 27 w 42"/>
                <a:gd name="T11" fmla="*/ 44 h 63"/>
                <a:gd name="T12" fmla="*/ 18 w 42"/>
                <a:gd name="T13" fmla="*/ 8 h 63"/>
                <a:gd name="T14" fmla="*/ 5 w 42"/>
                <a:gd name="T15" fmla="*/ 17 h 63"/>
                <a:gd name="T16" fmla="*/ 18 w 42"/>
                <a:gd name="T17" fmla="*/ 27 h 63"/>
                <a:gd name="T18" fmla="*/ 32 w 42"/>
                <a:gd name="T19" fmla="*/ 17 h 63"/>
                <a:gd name="T20" fmla="*/ 18 w 42"/>
                <a:gd name="T21" fmla="*/ 8 h 63"/>
                <a:gd name="T22" fmla="*/ 19 w 42"/>
                <a:gd name="T23" fmla="*/ 63 h 63"/>
                <a:gd name="T24" fmla="*/ 0 w 42"/>
                <a:gd name="T25" fmla="*/ 51 h 63"/>
                <a:gd name="T26" fmla="*/ 3 w 42"/>
                <a:gd name="T27" fmla="*/ 43 h 63"/>
                <a:gd name="T28" fmla="*/ 7 w 42"/>
                <a:gd name="T29" fmla="*/ 38 h 63"/>
                <a:gd name="T30" fmla="*/ 9 w 42"/>
                <a:gd name="T31" fmla="*/ 34 h 63"/>
                <a:gd name="T32" fmla="*/ 6 w 42"/>
                <a:gd name="T33" fmla="*/ 28 h 63"/>
                <a:gd name="T34" fmla="*/ 0 w 42"/>
                <a:gd name="T35" fmla="*/ 17 h 63"/>
                <a:gd name="T36" fmla="*/ 18 w 42"/>
                <a:gd name="T37" fmla="*/ 3 h 63"/>
                <a:gd name="T38" fmla="*/ 23 w 42"/>
                <a:gd name="T39" fmla="*/ 3 h 63"/>
                <a:gd name="T40" fmla="*/ 31 w 42"/>
                <a:gd name="T41" fmla="*/ 3 h 63"/>
                <a:gd name="T42" fmla="*/ 41 w 42"/>
                <a:gd name="T43" fmla="*/ 0 h 63"/>
                <a:gd name="T44" fmla="*/ 42 w 42"/>
                <a:gd name="T45" fmla="*/ 4 h 63"/>
                <a:gd name="T46" fmla="*/ 32 w 42"/>
                <a:gd name="T47" fmla="*/ 7 h 63"/>
                <a:gd name="T48" fmla="*/ 36 w 42"/>
                <a:gd name="T49" fmla="*/ 17 h 63"/>
                <a:gd name="T50" fmla="*/ 18 w 42"/>
                <a:gd name="T51" fmla="*/ 31 h 63"/>
                <a:gd name="T52" fmla="*/ 12 w 42"/>
                <a:gd name="T53" fmla="*/ 30 h 63"/>
                <a:gd name="T54" fmla="*/ 14 w 42"/>
                <a:gd name="T55" fmla="*/ 34 h 63"/>
                <a:gd name="T56" fmla="*/ 11 w 42"/>
                <a:gd name="T57" fmla="*/ 39 h 63"/>
                <a:gd name="T58" fmla="*/ 28 w 42"/>
                <a:gd name="T59" fmla="*/ 39 h 63"/>
                <a:gd name="T60" fmla="*/ 41 w 42"/>
                <a:gd name="T61" fmla="*/ 49 h 63"/>
                <a:gd name="T62" fmla="*/ 19 w 42"/>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3">
                  <a:moveTo>
                    <a:pt x="27" y="44"/>
                  </a:moveTo>
                  <a:cubicBezTo>
                    <a:pt x="8" y="44"/>
                    <a:pt x="8" y="44"/>
                    <a:pt x="8" y="44"/>
                  </a:cubicBezTo>
                  <a:cubicBezTo>
                    <a:pt x="6" y="46"/>
                    <a:pt x="5" y="48"/>
                    <a:pt x="5" y="51"/>
                  </a:cubicBezTo>
                  <a:cubicBezTo>
                    <a:pt x="5" y="57"/>
                    <a:pt x="11" y="59"/>
                    <a:pt x="19" y="59"/>
                  </a:cubicBezTo>
                  <a:cubicBezTo>
                    <a:pt x="31" y="59"/>
                    <a:pt x="36" y="55"/>
                    <a:pt x="36" y="50"/>
                  </a:cubicBezTo>
                  <a:cubicBezTo>
                    <a:pt x="36" y="46"/>
                    <a:pt x="34" y="44"/>
                    <a:pt x="27" y="44"/>
                  </a:cubicBezTo>
                  <a:moveTo>
                    <a:pt x="18" y="8"/>
                  </a:moveTo>
                  <a:cubicBezTo>
                    <a:pt x="10" y="8"/>
                    <a:pt x="5" y="10"/>
                    <a:pt x="5" y="17"/>
                  </a:cubicBezTo>
                  <a:cubicBezTo>
                    <a:pt x="5" y="25"/>
                    <a:pt x="10" y="27"/>
                    <a:pt x="18" y="27"/>
                  </a:cubicBezTo>
                  <a:cubicBezTo>
                    <a:pt x="26" y="27"/>
                    <a:pt x="32" y="24"/>
                    <a:pt x="32" y="17"/>
                  </a:cubicBezTo>
                  <a:cubicBezTo>
                    <a:pt x="32" y="10"/>
                    <a:pt x="26" y="8"/>
                    <a:pt x="18" y="8"/>
                  </a:cubicBezTo>
                  <a:moveTo>
                    <a:pt x="19" y="63"/>
                  </a:moveTo>
                  <a:cubicBezTo>
                    <a:pt x="9" y="63"/>
                    <a:pt x="0" y="60"/>
                    <a:pt x="0" y="51"/>
                  </a:cubicBezTo>
                  <a:cubicBezTo>
                    <a:pt x="0" y="47"/>
                    <a:pt x="2" y="45"/>
                    <a:pt x="3" y="43"/>
                  </a:cubicBezTo>
                  <a:cubicBezTo>
                    <a:pt x="7" y="38"/>
                    <a:pt x="7" y="38"/>
                    <a:pt x="7" y="38"/>
                  </a:cubicBezTo>
                  <a:cubicBezTo>
                    <a:pt x="9" y="36"/>
                    <a:pt x="9" y="35"/>
                    <a:pt x="9" y="34"/>
                  </a:cubicBezTo>
                  <a:cubicBezTo>
                    <a:pt x="9" y="32"/>
                    <a:pt x="8" y="30"/>
                    <a:pt x="6" y="28"/>
                  </a:cubicBezTo>
                  <a:cubicBezTo>
                    <a:pt x="3" y="27"/>
                    <a:pt x="0" y="24"/>
                    <a:pt x="0" y="17"/>
                  </a:cubicBezTo>
                  <a:cubicBezTo>
                    <a:pt x="0" y="8"/>
                    <a:pt x="7" y="3"/>
                    <a:pt x="18" y="3"/>
                  </a:cubicBezTo>
                  <a:cubicBezTo>
                    <a:pt x="23" y="3"/>
                    <a:pt x="23" y="3"/>
                    <a:pt x="23" y="3"/>
                  </a:cubicBezTo>
                  <a:cubicBezTo>
                    <a:pt x="27" y="3"/>
                    <a:pt x="29" y="3"/>
                    <a:pt x="31" y="3"/>
                  </a:cubicBezTo>
                  <a:cubicBezTo>
                    <a:pt x="41" y="0"/>
                    <a:pt x="41" y="0"/>
                    <a:pt x="41" y="0"/>
                  </a:cubicBezTo>
                  <a:cubicBezTo>
                    <a:pt x="42" y="4"/>
                    <a:pt x="42" y="4"/>
                    <a:pt x="42" y="4"/>
                  </a:cubicBezTo>
                  <a:cubicBezTo>
                    <a:pt x="32" y="7"/>
                    <a:pt x="32" y="7"/>
                    <a:pt x="32" y="7"/>
                  </a:cubicBezTo>
                  <a:cubicBezTo>
                    <a:pt x="32" y="7"/>
                    <a:pt x="36" y="10"/>
                    <a:pt x="36" y="17"/>
                  </a:cubicBezTo>
                  <a:cubicBezTo>
                    <a:pt x="36" y="26"/>
                    <a:pt x="29" y="31"/>
                    <a:pt x="18" y="31"/>
                  </a:cubicBezTo>
                  <a:cubicBezTo>
                    <a:pt x="14" y="31"/>
                    <a:pt x="12" y="30"/>
                    <a:pt x="12" y="30"/>
                  </a:cubicBezTo>
                  <a:cubicBezTo>
                    <a:pt x="13" y="31"/>
                    <a:pt x="14" y="33"/>
                    <a:pt x="14" y="34"/>
                  </a:cubicBezTo>
                  <a:cubicBezTo>
                    <a:pt x="14" y="36"/>
                    <a:pt x="13" y="37"/>
                    <a:pt x="11" y="39"/>
                  </a:cubicBezTo>
                  <a:cubicBezTo>
                    <a:pt x="28" y="39"/>
                    <a:pt x="28" y="39"/>
                    <a:pt x="28" y="39"/>
                  </a:cubicBezTo>
                  <a:cubicBezTo>
                    <a:pt x="37" y="39"/>
                    <a:pt x="41" y="44"/>
                    <a:pt x="41" y="49"/>
                  </a:cubicBezTo>
                  <a:cubicBezTo>
                    <a:pt x="41" y="58"/>
                    <a:pt x="34" y="63"/>
                    <a:pt x="19" y="6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54">
              <a:extLst>
                <a:ext uri="{FF2B5EF4-FFF2-40B4-BE49-F238E27FC236}">
                  <a16:creationId xmlns:a16="http://schemas.microsoft.com/office/drawing/2014/main" id="{3812BB39-31E4-4383-BDB9-69522FB86ECA}"/>
                </a:ext>
              </a:extLst>
            </p:cNvPr>
            <p:cNvSpPr>
              <a:spLocks noChangeAspect="1" noEditPoints="1"/>
            </p:cNvSpPr>
            <p:nvPr userDrawn="1"/>
          </p:nvSpPr>
          <p:spPr bwMode="auto">
            <a:xfrm>
              <a:off x="-6983413" y="1465263"/>
              <a:ext cx="130175"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8"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1" y="1"/>
                    <a:pt x="16"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5" name="Freeform 55">
              <a:extLst>
                <a:ext uri="{FF2B5EF4-FFF2-40B4-BE49-F238E27FC236}">
                  <a16:creationId xmlns:a16="http://schemas.microsoft.com/office/drawing/2014/main" id="{76A8B0DF-9C7A-41AB-B9BC-719257E3B1BE}"/>
                </a:ext>
              </a:extLst>
            </p:cNvPr>
            <p:cNvSpPr>
              <a:spLocks noChangeAspect="1" noEditPoints="1"/>
            </p:cNvSpPr>
            <p:nvPr userDrawn="1"/>
          </p:nvSpPr>
          <p:spPr bwMode="auto">
            <a:xfrm>
              <a:off x="-6727825" y="1411288"/>
              <a:ext cx="165100" cy="196850"/>
            </a:xfrm>
            <a:custGeom>
              <a:avLst/>
              <a:gdLst>
                <a:gd name="T0" fmla="*/ 26 w 52"/>
                <a:gd name="T1" fmla="*/ 6 h 62"/>
                <a:gd name="T2" fmla="*/ 12 w 52"/>
                <a:gd name="T3" fmla="*/ 43 h 62"/>
                <a:gd name="T4" fmla="*/ 40 w 52"/>
                <a:gd name="T5" fmla="*/ 43 h 62"/>
                <a:gd name="T6" fmla="*/ 26 w 52"/>
                <a:gd name="T7" fmla="*/ 6 h 62"/>
                <a:gd name="T8" fmla="*/ 46 w 52"/>
                <a:gd name="T9" fmla="*/ 62 h 62"/>
                <a:gd name="T10" fmla="*/ 41 w 52"/>
                <a:gd name="T11" fmla="*/ 48 h 62"/>
                <a:gd name="T12" fmla="*/ 10 w 52"/>
                <a:gd name="T13" fmla="*/ 48 h 62"/>
                <a:gd name="T14" fmla="*/ 5 w 52"/>
                <a:gd name="T15" fmla="*/ 62 h 62"/>
                <a:gd name="T16" fmla="*/ 0 w 52"/>
                <a:gd name="T17" fmla="*/ 62 h 62"/>
                <a:gd name="T18" fmla="*/ 22 w 52"/>
                <a:gd name="T19" fmla="*/ 3 h 62"/>
                <a:gd name="T20" fmla="*/ 26 w 52"/>
                <a:gd name="T21" fmla="*/ 0 h 62"/>
                <a:gd name="T22" fmla="*/ 30 w 52"/>
                <a:gd name="T23" fmla="*/ 3 h 62"/>
                <a:gd name="T24" fmla="*/ 52 w 52"/>
                <a:gd name="T25" fmla="*/ 62 h 62"/>
                <a:gd name="T26" fmla="*/ 46 w 52"/>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2">
                  <a:moveTo>
                    <a:pt x="26" y="6"/>
                  </a:moveTo>
                  <a:cubicBezTo>
                    <a:pt x="12" y="43"/>
                    <a:pt x="12" y="43"/>
                    <a:pt x="12" y="43"/>
                  </a:cubicBezTo>
                  <a:cubicBezTo>
                    <a:pt x="40" y="43"/>
                    <a:pt x="40" y="43"/>
                    <a:pt x="40" y="43"/>
                  </a:cubicBezTo>
                  <a:lnTo>
                    <a:pt x="26" y="6"/>
                  </a:lnTo>
                  <a:close/>
                  <a:moveTo>
                    <a:pt x="46" y="62"/>
                  </a:moveTo>
                  <a:cubicBezTo>
                    <a:pt x="41" y="48"/>
                    <a:pt x="41" y="48"/>
                    <a:pt x="41" y="48"/>
                  </a:cubicBezTo>
                  <a:cubicBezTo>
                    <a:pt x="10" y="48"/>
                    <a:pt x="10" y="48"/>
                    <a:pt x="10" y="48"/>
                  </a:cubicBezTo>
                  <a:cubicBezTo>
                    <a:pt x="5" y="62"/>
                    <a:pt x="5" y="62"/>
                    <a:pt x="5" y="62"/>
                  </a:cubicBezTo>
                  <a:cubicBezTo>
                    <a:pt x="0" y="62"/>
                    <a:pt x="0" y="62"/>
                    <a:pt x="0" y="62"/>
                  </a:cubicBezTo>
                  <a:cubicBezTo>
                    <a:pt x="22" y="3"/>
                    <a:pt x="22" y="3"/>
                    <a:pt x="22" y="3"/>
                  </a:cubicBezTo>
                  <a:cubicBezTo>
                    <a:pt x="23" y="1"/>
                    <a:pt x="24" y="0"/>
                    <a:pt x="26" y="0"/>
                  </a:cubicBezTo>
                  <a:cubicBezTo>
                    <a:pt x="28" y="0"/>
                    <a:pt x="30" y="1"/>
                    <a:pt x="30" y="3"/>
                  </a:cubicBezTo>
                  <a:cubicBezTo>
                    <a:pt x="52" y="62"/>
                    <a:pt x="52" y="62"/>
                    <a:pt x="52" y="62"/>
                  </a:cubicBezTo>
                  <a:lnTo>
                    <a:pt x="46" y="62"/>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6" name="Freeform 56">
              <a:extLst>
                <a:ext uri="{FF2B5EF4-FFF2-40B4-BE49-F238E27FC236}">
                  <a16:creationId xmlns:a16="http://schemas.microsoft.com/office/drawing/2014/main" id="{700D7801-F0C0-46E6-95F4-1DE2CC9CCABD}"/>
                </a:ext>
              </a:extLst>
            </p:cNvPr>
            <p:cNvSpPr>
              <a:spLocks noChangeAspect="1" noEditPoints="1"/>
            </p:cNvSpPr>
            <p:nvPr userDrawn="1"/>
          </p:nvSpPr>
          <p:spPr bwMode="auto">
            <a:xfrm>
              <a:off x="-6524625"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3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2" y="60"/>
                    <a:pt x="25"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3" y="62"/>
                  </a:cubicBezTo>
                  <a:cubicBezTo>
                    <a:pt x="26" y="64"/>
                    <a:pt x="22" y="64"/>
                    <a:pt x="19" y="64"/>
                  </a:cubicBezTo>
                  <a:cubicBezTo>
                    <a:pt x="7" y="64"/>
                    <a:pt x="0" y="56"/>
                    <a:pt x="0" y="42"/>
                  </a:cubicBezTo>
                  <a:cubicBezTo>
                    <a:pt x="0" y="27"/>
                    <a:pt x="7" y="19"/>
                    <a:pt x="19" y="19"/>
                  </a:cubicBezTo>
                  <a:cubicBezTo>
                    <a:pt x="22" y="19"/>
                    <a:pt x="25" y="19"/>
                    <a:pt x="33" y="22"/>
                  </a:cubicBezTo>
                  <a:cubicBezTo>
                    <a:pt x="33" y="1"/>
                    <a:pt x="33" y="1"/>
                    <a:pt x="33" y="1"/>
                  </a:cubicBezTo>
                  <a:lnTo>
                    <a:pt x="38"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7" name="Freeform 57">
              <a:extLst>
                <a:ext uri="{FF2B5EF4-FFF2-40B4-BE49-F238E27FC236}">
                  <a16:creationId xmlns:a16="http://schemas.microsoft.com/office/drawing/2014/main" id="{55E78A00-97B3-4BF1-AF35-326E2D084EAE}"/>
                </a:ext>
              </a:extLst>
            </p:cNvPr>
            <p:cNvSpPr>
              <a:spLocks noChangeAspect="1"/>
            </p:cNvSpPr>
            <p:nvPr userDrawn="1"/>
          </p:nvSpPr>
          <p:spPr bwMode="auto">
            <a:xfrm>
              <a:off x="-6356350" y="1465263"/>
              <a:ext cx="125413" cy="146050"/>
            </a:xfrm>
            <a:custGeom>
              <a:avLst/>
              <a:gdLst>
                <a:gd name="T0" fmla="*/ 23 w 39"/>
                <a:gd name="T1" fmla="*/ 43 h 46"/>
                <a:gd name="T2" fmla="*/ 19 w 39"/>
                <a:gd name="T3" fmla="*/ 46 h 46"/>
                <a:gd name="T4" fmla="*/ 15 w 39"/>
                <a:gd name="T5" fmla="*/ 43 h 46"/>
                <a:gd name="T6" fmla="*/ 0 w 39"/>
                <a:gd name="T7" fmla="*/ 0 h 46"/>
                <a:gd name="T8" fmla="*/ 5 w 39"/>
                <a:gd name="T9" fmla="*/ 0 h 46"/>
                <a:gd name="T10" fmla="*/ 19 w 39"/>
                <a:gd name="T11" fmla="*/ 40 h 46"/>
                <a:gd name="T12" fmla="*/ 34 w 39"/>
                <a:gd name="T13" fmla="*/ 0 h 46"/>
                <a:gd name="T14" fmla="*/ 39 w 39"/>
                <a:gd name="T15" fmla="*/ 0 h 46"/>
                <a:gd name="T16" fmla="*/ 23 w 39"/>
                <a:gd name="T1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6">
                  <a:moveTo>
                    <a:pt x="23" y="43"/>
                  </a:moveTo>
                  <a:cubicBezTo>
                    <a:pt x="23" y="45"/>
                    <a:pt x="21" y="46"/>
                    <a:pt x="19" y="46"/>
                  </a:cubicBezTo>
                  <a:cubicBezTo>
                    <a:pt x="17" y="46"/>
                    <a:pt x="16" y="45"/>
                    <a:pt x="15" y="43"/>
                  </a:cubicBezTo>
                  <a:cubicBezTo>
                    <a:pt x="0" y="0"/>
                    <a:pt x="0" y="0"/>
                    <a:pt x="0" y="0"/>
                  </a:cubicBezTo>
                  <a:cubicBezTo>
                    <a:pt x="5" y="0"/>
                    <a:pt x="5" y="0"/>
                    <a:pt x="5" y="0"/>
                  </a:cubicBezTo>
                  <a:cubicBezTo>
                    <a:pt x="19" y="40"/>
                    <a:pt x="19" y="40"/>
                    <a:pt x="19" y="40"/>
                  </a:cubicBezTo>
                  <a:cubicBezTo>
                    <a:pt x="34" y="0"/>
                    <a:pt x="34" y="0"/>
                    <a:pt x="34" y="0"/>
                  </a:cubicBezTo>
                  <a:cubicBezTo>
                    <a:pt x="39" y="0"/>
                    <a:pt x="39" y="0"/>
                    <a:pt x="39" y="0"/>
                  </a:cubicBezTo>
                  <a:lnTo>
                    <a:pt x="23" y="4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8" name="Freeform 58">
              <a:extLst>
                <a:ext uri="{FF2B5EF4-FFF2-40B4-BE49-F238E27FC236}">
                  <a16:creationId xmlns:a16="http://schemas.microsoft.com/office/drawing/2014/main" id="{21FCA4AB-E7B5-4FF6-9E73-07FCE95A5780}"/>
                </a:ext>
              </a:extLst>
            </p:cNvPr>
            <p:cNvSpPr>
              <a:spLocks noChangeAspect="1" noEditPoints="1"/>
            </p:cNvSpPr>
            <p:nvPr userDrawn="1"/>
          </p:nvSpPr>
          <p:spPr bwMode="auto">
            <a:xfrm>
              <a:off x="-6189663" y="1465263"/>
              <a:ext cx="130175" cy="142875"/>
            </a:xfrm>
            <a:custGeom>
              <a:avLst/>
              <a:gdLst>
                <a:gd name="T0" fmla="*/ 21 w 41"/>
                <a:gd name="T1" fmla="*/ 4 h 45"/>
                <a:gd name="T2" fmla="*/ 6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6" y="11"/>
                    <a:pt x="6" y="23"/>
                  </a:cubicBezTo>
                  <a:cubicBezTo>
                    <a:pt x="6" y="34"/>
                    <a:pt x="11" y="41"/>
                    <a:pt x="21" y="41"/>
                  </a:cubicBezTo>
                  <a:cubicBezTo>
                    <a:pt x="31" y="41"/>
                    <a:pt x="36" y="34"/>
                    <a:pt x="36" y="23"/>
                  </a:cubicBezTo>
                  <a:cubicBezTo>
                    <a:pt x="36" y="11"/>
                    <a:pt x="31" y="4"/>
                    <a:pt x="21" y="4"/>
                  </a:cubicBezTo>
                  <a:moveTo>
                    <a:pt x="21" y="45"/>
                  </a:moveTo>
                  <a:cubicBezTo>
                    <a:pt x="8" y="45"/>
                    <a:pt x="0" y="37"/>
                    <a:pt x="0" y="23"/>
                  </a:cubicBezTo>
                  <a:cubicBezTo>
                    <a:pt x="0" y="8"/>
                    <a:pt x="9" y="0"/>
                    <a:pt x="21" y="0"/>
                  </a:cubicBezTo>
                  <a:cubicBezTo>
                    <a:pt x="34" y="0"/>
                    <a:pt x="41" y="8"/>
                    <a:pt x="41" y="23"/>
                  </a:cubicBezTo>
                  <a:cubicBezTo>
                    <a:pt x="41" y="37"/>
                    <a:pt x="33" y="45"/>
                    <a:pt x="21"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9" name="Freeform 59">
              <a:extLst>
                <a:ext uri="{FF2B5EF4-FFF2-40B4-BE49-F238E27FC236}">
                  <a16:creationId xmlns:a16="http://schemas.microsoft.com/office/drawing/2014/main" id="{A75F22C9-637C-42C1-BE46-E3DDEF9110BE}"/>
                </a:ext>
              </a:extLst>
            </p:cNvPr>
            <p:cNvSpPr>
              <a:spLocks noChangeAspect="1" noEditPoints="1"/>
            </p:cNvSpPr>
            <p:nvPr userDrawn="1"/>
          </p:nvSpPr>
          <p:spPr bwMode="auto">
            <a:xfrm>
              <a:off x="-6011863" y="1455738"/>
              <a:ext cx="136525" cy="200025"/>
            </a:xfrm>
            <a:custGeom>
              <a:avLst/>
              <a:gdLst>
                <a:gd name="T0" fmla="*/ 28 w 43"/>
                <a:gd name="T1" fmla="*/ 44 h 63"/>
                <a:gd name="T2" fmla="*/ 9 w 43"/>
                <a:gd name="T3" fmla="*/ 44 h 63"/>
                <a:gd name="T4" fmla="*/ 6 w 43"/>
                <a:gd name="T5" fmla="*/ 51 h 63"/>
                <a:gd name="T6" fmla="*/ 20 w 43"/>
                <a:gd name="T7" fmla="*/ 59 h 63"/>
                <a:gd name="T8" fmla="*/ 37 w 43"/>
                <a:gd name="T9" fmla="*/ 50 h 63"/>
                <a:gd name="T10" fmla="*/ 28 w 43"/>
                <a:gd name="T11" fmla="*/ 44 h 63"/>
                <a:gd name="T12" fmla="*/ 19 w 43"/>
                <a:gd name="T13" fmla="*/ 8 h 63"/>
                <a:gd name="T14" fmla="*/ 5 w 43"/>
                <a:gd name="T15" fmla="*/ 17 h 63"/>
                <a:gd name="T16" fmla="*/ 19 w 43"/>
                <a:gd name="T17" fmla="*/ 27 h 63"/>
                <a:gd name="T18" fmla="*/ 32 w 43"/>
                <a:gd name="T19" fmla="*/ 17 h 63"/>
                <a:gd name="T20" fmla="*/ 19 w 43"/>
                <a:gd name="T21" fmla="*/ 8 h 63"/>
                <a:gd name="T22" fmla="*/ 19 w 43"/>
                <a:gd name="T23" fmla="*/ 63 h 63"/>
                <a:gd name="T24" fmla="*/ 1 w 43"/>
                <a:gd name="T25" fmla="*/ 51 h 63"/>
                <a:gd name="T26" fmla="*/ 4 w 43"/>
                <a:gd name="T27" fmla="*/ 43 h 63"/>
                <a:gd name="T28" fmla="*/ 8 w 43"/>
                <a:gd name="T29" fmla="*/ 38 h 63"/>
                <a:gd name="T30" fmla="*/ 10 w 43"/>
                <a:gd name="T31" fmla="*/ 34 h 63"/>
                <a:gd name="T32" fmla="*/ 7 w 43"/>
                <a:gd name="T33" fmla="*/ 28 h 63"/>
                <a:gd name="T34" fmla="*/ 0 w 43"/>
                <a:gd name="T35" fmla="*/ 17 h 63"/>
                <a:gd name="T36" fmla="*/ 19 w 43"/>
                <a:gd name="T37" fmla="*/ 3 h 63"/>
                <a:gd name="T38" fmla="*/ 24 w 43"/>
                <a:gd name="T39" fmla="*/ 3 h 63"/>
                <a:gd name="T40" fmla="*/ 32 w 43"/>
                <a:gd name="T41" fmla="*/ 3 h 63"/>
                <a:gd name="T42" fmla="*/ 41 w 43"/>
                <a:gd name="T43" fmla="*/ 0 h 63"/>
                <a:gd name="T44" fmla="*/ 43 w 43"/>
                <a:gd name="T45" fmla="*/ 4 h 63"/>
                <a:gd name="T46" fmla="*/ 32 w 43"/>
                <a:gd name="T47" fmla="*/ 7 h 63"/>
                <a:gd name="T48" fmla="*/ 37 w 43"/>
                <a:gd name="T49" fmla="*/ 17 h 63"/>
                <a:gd name="T50" fmla="*/ 19 w 43"/>
                <a:gd name="T51" fmla="*/ 31 h 63"/>
                <a:gd name="T52" fmla="*/ 13 w 43"/>
                <a:gd name="T53" fmla="*/ 30 h 63"/>
                <a:gd name="T54" fmla="*/ 14 w 43"/>
                <a:gd name="T55" fmla="*/ 34 h 63"/>
                <a:gd name="T56" fmla="*/ 12 w 43"/>
                <a:gd name="T57" fmla="*/ 39 h 63"/>
                <a:gd name="T58" fmla="*/ 28 w 43"/>
                <a:gd name="T59" fmla="*/ 39 h 63"/>
                <a:gd name="T60" fmla="*/ 42 w 43"/>
                <a:gd name="T61" fmla="*/ 49 h 63"/>
                <a:gd name="T62" fmla="*/ 19 w 43"/>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63">
                  <a:moveTo>
                    <a:pt x="28" y="44"/>
                  </a:moveTo>
                  <a:cubicBezTo>
                    <a:pt x="9" y="44"/>
                    <a:pt x="9" y="44"/>
                    <a:pt x="9" y="44"/>
                  </a:cubicBezTo>
                  <a:cubicBezTo>
                    <a:pt x="7" y="46"/>
                    <a:pt x="6" y="48"/>
                    <a:pt x="6" y="51"/>
                  </a:cubicBezTo>
                  <a:cubicBezTo>
                    <a:pt x="6" y="57"/>
                    <a:pt x="12" y="59"/>
                    <a:pt x="20" y="59"/>
                  </a:cubicBezTo>
                  <a:cubicBezTo>
                    <a:pt x="32" y="59"/>
                    <a:pt x="37" y="55"/>
                    <a:pt x="37" y="50"/>
                  </a:cubicBezTo>
                  <a:cubicBezTo>
                    <a:pt x="37" y="46"/>
                    <a:pt x="35" y="44"/>
                    <a:pt x="28" y="44"/>
                  </a:cubicBezTo>
                  <a:moveTo>
                    <a:pt x="19" y="8"/>
                  </a:moveTo>
                  <a:cubicBezTo>
                    <a:pt x="11" y="8"/>
                    <a:pt x="5" y="10"/>
                    <a:pt x="5" y="17"/>
                  </a:cubicBezTo>
                  <a:cubicBezTo>
                    <a:pt x="5" y="25"/>
                    <a:pt x="11" y="27"/>
                    <a:pt x="19" y="27"/>
                  </a:cubicBezTo>
                  <a:cubicBezTo>
                    <a:pt x="27" y="27"/>
                    <a:pt x="32" y="24"/>
                    <a:pt x="32" y="17"/>
                  </a:cubicBezTo>
                  <a:cubicBezTo>
                    <a:pt x="32" y="10"/>
                    <a:pt x="27" y="8"/>
                    <a:pt x="19" y="8"/>
                  </a:cubicBezTo>
                  <a:moveTo>
                    <a:pt x="19" y="63"/>
                  </a:moveTo>
                  <a:cubicBezTo>
                    <a:pt x="10" y="63"/>
                    <a:pt x="1" y="60"/>
                    <a:pt x="1" y="51"/>
                  </a:cubicBezTo>
                  <a:cubicBezTo>
                    <a:pt x="1" y="47"/>
                    <a:pt x="3" y="45"/>
                    <a:pt x="4" y="43"/>
                  </a:cubicBezTo>
                  <a:cubicBezTo>
                    <a:pt x="8" y="38"/>
                    <a:pt x="8" y="38"/>
                    <a:pt x="8" y="38"/>
                  </a:cubicBezTo>
                  <a:cubicBezTo>
                    <a:pt x="10" y="36"/>
                    <a:pt x="10" y="35"/>
                    <a:pt x="10" y="34"/>
                  </a:cubicBezTo>
                  <a:cubicBezTo>
                    <a:pt x="10" y="32"/>
                    <a:pt x="9" y="30"/>
                    <a:pt x="7" y="28"/>
                  </a:cubicBezTo>
                  <a:cubicBezTo>
                    <a:pt x="4" y="27"/>
                    <a:pt x="0" y="24"/>
                    <a:pt x="0" y="17"/>
                  </a:cubicBezTo>
                  <a:cubicBezTo>
                    <a:pt x="0" y="8"/>
                    <a:pt x="8" y="3"/>
                    <a:pt x="19" y="3"/>
                  </a:cubicBezTo>
                  <a:cubicBezTo>
                    <a:pt x="24" y="3"/>
                    <a:pt x="24" y="3"/>
                    <a:pt x="24" y="3"/>
                  </a:cubicBezTo>
                  <a:cubicBezTo>
                    <a:pt x="28" y="3"/>
                    <a:pt x="30" y="3"/>
                    <a:pt x="32" y="3"/>
                  </a:cubicBezTo>
                  <a:cubicBezTo>
                    <a:pt x="41" y="0"/>
                    <a:pt x="41" y="0"/>
                    <a:pt x="41" y="0"/>
                  </a:cubicBezTo>
                  <a:cubicBezTo>
                    <a:pt x="43" y="4"/>
                    <a:pt x="43" y="4"/>
                    <a:pt x="43" y="4"/>
                  </a:cubicBezTo>
                  <a:cubicBezTo>
                    <a:pt x="32" y="7"/>
                    <a:pt x="32" y="7"/>
                    <a:pt x="32" y="7"/>
                  </a:cubicBezTo>
                  <a:cubicBezTo>
                    <a:pt x="32" y="7"/>
                    <a:pt x="37" y="10"/>
                    <a:pt x="37" y="17"/>
                  </a:cubicBezTo>
                  <a:cubicBezTo>
                    <a:pt x="37" y="26"/>
                    <a:pt x="30" y="31"/>
                    <a:pt x="19" y="31"/>
                  </a:cubicBezTo>
                  <a:cubicBezTo>
                    <a:pt x="15" y="31"/>
                    <a:pt x="13" y="30"/>
                    <a:pt x="13" y="30"/>
                  </a:cubicBezTo>
                  <a:cubicBezTo>
                    <a:pt x="14" y="31"/>
                    <a:pt x="14" y="33"/>
                    <a:pt x="14" y="34"/>
                  </a:cubicBezTo>
                  <a:cubicBezTo>
                    <a:pt x="14" y="36"/>
                    <a:pt x="14" y="37"/>
                    <a:pt x="12" y="39"/>
                  </a:cubicBezTo>
                  <a:cubicBezTo>
                    <a:pt x="28" y="39"/>
                    <a:pt x="28" y="39"/>
                    <a:pt x="28" y="39"/>
                  </a:cubicBezTo>
                  <a:cubicBezTo>
                    <a:pt x="38" y="39"/>
                    <a:pt x="42" y="44"/>
                    <a:pt x="42" y="49"/>
                  </a:cubicBezTo>
                  <a:cubicBezTo>
                    <a:pt x="42" y="58"/>
                    <a:pt x="35" y="63"/>
                    <a:pt x="19" y="6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0" name="Freeform 60">
              <a:extLst>
                <a:ext uri="{FF2B5EF4-FFF2-40B4-BE49-F238E27FC236}">
                  <a16:creationId xmlns:a16="http://schemas.microsoft.com/office/drawing/2014/main" id="{0E4FECCC-51A3-4CF3-9820-6DDB970A51DA}"/>
                </a:ext>
              </a:extLst>
            </p:cNvPr>
            <p:cNvSpPr>
              <a:spLocks noChangeAspect="1" noEditPoints="1"/>
            </p:cNvSpPr>
            <p:nvPr userDrawn="1"/>
          </p:nvSpPr>
          <p:spPr bwMode="auto">
            <a:xfrm>
              <a:off x="-5834063" y="1465263"/>
              <a:ext cx="131763" cy="146050"/>
            </a:xfrm>
            <a:custGeom>
              <a:avLst/>
              <a:gdLst>
                <a:gd name="T0" fmla="*/ 31 w 41"/>
                <a:gd name="T1" fmla="*/ 25 h 46"/>
                <a:gd name="T2" fmla="*/ 17 w 41"/>
                <a:gd name="T3" fmla="*/ 25 h 46"/>
                <a:gd name="T4" fmla="*/ 5 w 41"/>
                <a:gd name="T5" fmla="*/ 33 h 46"/>
                <a:gd name="T6" fmla="*/ 15 w 41"/>
                <a:gd name="T7" fmla="*/ 41 h 46"/>
                <a:gd name="T8" fmla="*/ 26 w 41"/>
                <a:gd name="T9" fmla="*/ 39 h 46"/>
                <a:gd name="T10" fmla="*/ 31 w 41"/>
                <a:gd name="T11" fmla="*/ 38 h 46"/>
                <a:gd name="T12" fmla="*/ 31 w 41"/>
                <a:gd name="T13" fmla="*/ 25 h 46"/>
                <a:gd name="T14" fmla="*/ 39 w 41"/>
                <a:gd name="T15" fmla="*/ 46 h 46"/>
                <a:gd name="T16" fmla="*/ 36 w 41"/>
                <a:gd name="T17" fmla="*/ 43 h 46"/>
                <a:gd name="T18" fmla="*/ 30 w 41"/>
                <a:gd name="T19" fmla="*/ 43 h 46"/>
                <a:gd name="T20" fmla="*/ 26 w 41"/>
                <a:gd name="T21" fmla="*/ 44 h 46"/>
                <a:gd name="T22" fmla="*/ 14 w 41"/>
                <a:gd name="T23" fmla="*/ 46 h 46"/>
                <a:gd name="T24" fmla="*/ 0 w 41"/>
                <a:gd name="T25" fmla="*/ 33 h 46"/>
                <a:gd name="T26" fmla="*/ 17 w 41"/>
                <a:gd name="T27" fmla="*/ 20 h 46"/>
                <a:gd name="T28" fmla="*/ 31 w 41"/>
                <a:gd name="T29" fmla="*/ 20 h 46"/>
                <a:gd name="T30" fmla="*/ 31 w 41"/>
                <a:gd name="T31" fmla="*/ 15 h 46"/>
                <a:gd name="T32" fmla="*/ 20 w 41"/>
                <a:gd name="T33" fmla="*/ 5 h 46"/>
                <a:gd name="T34" fmla="*/ 6 w 41"/>
                <a:gd name="T35" fmla="*/ 7 h 46"/>
                <a:gd name="T36" fmla="*/ 3 w 41"/>
                <a:gd name="T37" fmla="*/ 8 h 46"/>
                <a:gd name="T38" fmla="*/ 2 w 41"/>
                <a:gd name="T39" fmla="*/ 3 h 46"/>
                <a:gd name="T40" fmla="*/ 5 w 41"/>
                <a:gd name="T41" fmla="*/ 3 h 46"/>
                <a:gd name="T42" fmla="*/ 20 w 41"/>
                <a:gd name="T43" fmla="*/ 0 h 46"/>
                <a:gd name="T44" fmla="*/ 36 w 41"/>
                <a:gd name="T45" fmla="*/ 15 h 46"/>
                <a:gd name="T46" fmla="*/ 36 w 41"/>
                <a:gd name="T47" fmla="*/ 38 h 46"/>
                <a:gd name="T48" fmla="*/ 41 w 41"/>
                <a:gd name="T49" fmla="*/ 42 h 46"/>
                <a:gd name="T50" fmla="*/ 39 w 41"/>
                <a:gd name="T5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6">
                  <a:moveTo>
                    <a:pt x="31" y="25"/>
                  </a:moveTo>
                  <a:cubicBezTo>
                    <a:pt x="17" y="25"/>
                    <a:pt x="17" y="25"/>
                    <a:pt x="17" y="25"/>
                  </a:cubicBezTo>
                  <a:cubicBezTo>
                    <a:pt x="9" y="25"/>
                    <a:pt x="5" y="27"/>
                    <a:pt x="5" y="33"/>
                  </a:cubicBezTo>
                  <a:cubicBezTo>
                    <a:pt x="5" y="38"/>
                    <a:pt x="8" y="41"/>
                    <a:pt x="15" y="41"/>
                  </a:cubicBezTo>
                  <a:cubicBezTo>
                    <a:pt x="17" y="41"/>
                    <a:pt x="22" y="40"/>
                    <a:pt x="26" y="39"/>
                  </a:cubicBezTo>
                  <a:cubicBezTo>
                    <a:pt x="31" y="38"/>
                    <a:pt x="31" y="38"/>
                    <a:pt x="31" y="38"/>
                  </a:cubicBezTo>
                  <a:lnTo>
                    <a:pt x="31" y="25"/>
                  </a:lnTo>
                  <a:close/>
                  <a:moveTo>
                    <a:pt x="39" y="46"/>
                  </a:moveTo>
                  <a:cubicBezTo>
                    <a:pt x="36" y="43"/>
                    <a:pt x="36" y="43"/>
                    <a:pt x="36" y="43"/>
                  </a:cubicBezTo>
                  <a:cubicBezTo>
                    <a:pt x="34" y="43"/>
                    <a:pt x="32" y="42"/>
                    <a:pt x="30" y="43"/>
                  </a:cubicBezTo>
                  <a:cubicBezTo>
                    <a:pt x="26" y="44"/>
                    <a:pt x="26" y="44"/>
                    <a:pt x="26" y="44"/>
                  </a:cubicBezTo>
                  <a:cubicBezTo>
                    <a:pt x="22" y="45"/>
                    <a:pt x="18" y="46"/>
                    <a:pt x="14" y="46"/>
                  </a:cubicBezTo>
                  <a:cubicBezTo>
                    <a:pt x="5" y="46"/>
                    <a:pt x="0" y="41"/>
                    <a:pt x="0" y="33"/>
                  </a:cubicBezTo>
                  <a:cubicBezTo>
                    <a:pt x="0" y="23"/>
                    <a:pt x="8" y="20"/>
                    <a:pt x="17" y="20"/>
                  </a:cubicBezTo>
                  <a:cubicBezTo>
                    <a:pt x="31" y="20"/>
                    <a:pt x="31" y="20"/>
                    <a:pt x="31" y="20"/>
                  </a:cubicBezTo>
                  <a:cubicBezTo>
                    <a:pt x="31" y="15"/>
                    <a:pt x="31" y="15"/>
                    <a:pt x="31" y="15"/>
                  </a:cubicBezTo>
                  <a:cubicBezTo>
                    <a:pt x="31" y="7"/>
                    <a:pt x="27"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9" y="0"/>
                    <a:pt x="36" y="4"/>
                    <a:pt x="36" y="15"/>
                  </a:cubicBezTo>
                  <a:cubicBezTo>
                    <a:pt x="36" y="38"/>
                    <a:pt x="36" y="38"/>
                    <a:pt x="36" y="38"/>
                  </a:cubicBezTo>
                  <a:cubicBezTo>
                    <a:pt x="41" y="42"/>
                    <a:pt x="41" y="42"/>
                    <a:pt x="41" y="42"/>
                  </a:cubicBezTo>
                  <a:lnTo>
                    <a:pt x="39" y="46"/>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1" name="Freeform 61">
              <a:extLst>
                <a:ext uri="{FF2B5EF4-FFF2-40B4-BE49-F238E27FC236}">
                  <a16:creationId xmlns:a16="http://schemas.microsoft.com/office/drawing/2014/main" id="{EB2745BE-2EDD-45AC-B627-B29133BE8ADB}"/>
                </a:ext>
              </a:extLst>
            </p:cNvPr>
            <p:cNvSpPr>
              <a:spLocks noChangeAspect="1" noEditPoints="1"/>
            </p:cNvSpPr>
            <p:nvPr userDrawn="1"/>
          </p:nvSpPr>
          <p:spPr bwMode="auto">
            <a:xfrm>
              <a:off x="-5657850" y="1404938"/>
              <a:ext cx="120650" cy="203200"/>
            </a:xfrm>
            <a:custGeom>
              <a:avLst/>
              <a:gdLst>
                <a:gd name="T0" fmla="*/ 5 w 38"/>
                <a:gd name="T1" fmla="*/ 42 h 64"/>
                <a:gd name="T2" fmla="*/ 20 w 38"/>
                <a:gd name="T3" fmla="*/ 60 h 64"/>
                <a:gd name="T4" fmla="*/ 33 w 38"/>
                <a:gd name="T5" fmla="*/ 58 h 64"/>
                <a:gd name="T6" fmla="*/ 33 w 38"/>
                <a:gd name="T7" fmla="*/ 26 h 64"/>
                <a:gd name="T8" fmla="*/ 20 w 38"/>
                <a:gd name="T9" fmla="*/ 24 h 64"/>
                <a:gd name="T10" fmla="*/ 5 w 38"/>
                <a:gd name="T11" fmla="*/ 42 h 64"/>
                <a:gd name="T12" fmla="*/ 38 w 38"/>
                <a:gd name="T13" fmla="*/ 0 h 64"/>
                <a:gd name="T14" fmla="*/ 38 w 38"/>
                <a:gd name="T15" fmla="*/ 57 h 64"/>
                <a:gd name="T16" fmla="*/ 34 w 38"/>
                <a:gd name="T17" fmla="*/ 62 h 64"/>
                <a:gd name="T18" fmla="*/ 19 w 38"/>
                <a:gd name="T19" fmla="*/ 64 h 64"/>
                <a:gd name="T20" fmla="*/ 0 w 38"/>
                <a:gd name="T21" fmla="*/ 42 h 64"/>
                <a:gd name="T22" fmla="*/ 19 w 38"/>
                <a:gd name="T23" fmla="*/ 19 h 64"/>
                <a:gd name="T24" fmla="*/ 33 w 38"/>
                <a:gd name="T25" fmla="*/ 22 h 64"/>
                <a:gd name="T26" fmla="*/ 33 w 38"/>
                <a:gd name="T27" fmla="*/ 1 h 64"/>
                <a:gd name="T28" fmla="*/ 38 w 3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64">
                  <a:moveTo>
                    <a:pt x="5" y="42"/>
                  </a:moveTo>
                  <a:cubicBezTo>
                    <a:pt x="5" y="52"/>
                    <a:pt x="9" y="60"/>
                    <a:pt x="20" y="60"/>
                  </a:cubicBezTo>
                  <a:cubicBezTo>
                    <a:pt x="23" y="60"/>
                    <a:pt x="26" y="59"/>
                    <a:pt x="33" y="58"/>
                  </a:cubicBezTo>
                  <a:cubicBezTo>
                    <a:pt x="33" y="26"/>
                    <a:pt x="33" y="26"/>
                    <a:pt x="33" y="26"/>
                  </a:cubicBezTo>
                  <a:cubicBezTo>
                    <a:pt x="25" y="24"/>
                    <a:pt x="22" y="24"/>
                    <a:pt x="20" y="24"/>
                  </a:cubicBezTo>
                  <a:cubicBezTo>
                    <a:pt x="9" y="24"/>
                    <a:pt x="5" y="31"/>
                    <a:pt x="5" y="42"/>
                  </a:cubicBezTo>
                  <a:moveTo>
                    <a:pt x="38" y="0"/>
                  </a:moveTo>
                  <a:cubicBezTo>
                    <a:pt x="38" y="57"/>
                    <a:pt x="38" y="57"/>
                    <a:pt x="38" y="57"/>
                  </a:cubicBezTo>
                  <a:cubicBezTo>
                    <a:pt x="38" y="60"/>
                    <a:pt x="36" y="62"/>
                    <a:pt x="34" y="62"/>
                  </a:cubicBezTo>
                  <a:cubicBezTo>
                    <a:pt x="26" y="64"/>
                    <a:pt x="22" y="64"/>
                    <a:pt x="19" y="64"/>
                  </a:cubicBezTo>
                  <a:cubicBezTo>
                    <a:pt x="7" y="64"/>
                    <a:pt x="0" y="56"/>
                    <a:pt x="0" y="42"/>
                  </a:cubicBezTo>
                  <a:cubicBezTo>
                    <a:pt x="0" y="27"/>
                    <a:pt x="7" y="19"/>
                    <a:pt x="19" y="19"/>
                  </a:cubicBezTo>
                  <a:cubicBezTo>
                    <a:pt x="22" y="19"/>
                    <a:pt x="26" y="19"/>
                    <a:pt x="33" y="22"/>
                  </a:cubicBezTo>
                  <a:cubicBezTo>
                    <a:pt x="33" y="1"/>
                    <a:pt x="33" y="1"/>
                    <a:pt x="33" y="1"/>
                  </a:cubicBezTo>
                  <a:lnTo>
                    <a:pt x="38"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2" name="Freeform 62">
              <a:extLst>
                <a:ext uri="{FF2B5EF4-FFF2-40B4-BE49-F238E27FC236}">
                  <a16:creationId xmlns:a16="http://schemas.microsoft.com/office/drawing/2014/main" id="{DCF391B1-F0BA-40C3-9532-8F2E726A4E10}"/>
                </a:ext>
              </a:extLst>
            </p:cNvPr>
            <p:cNvSpPr>
              <a:spLocks noChangeAspect="1" noEditPoints="1"/>
            </p:cNvSpPr>
            <p:nvPr userDrawn="1"/>
          </p:nvSpPr>
          <p:spPr bwMode="auto">
            <a:xfrm>
              <a:off x="-5483225" y="1465263"/>
              <a:ext cx="130175" cy="142875"/>
            </a:xfrm>
            <a:custGeom>
              <a:avLst/>
              <a:gdLst>
                <a:gd name="T0" fmla="*/ 21 w 41"/>
                <a:gd name="T1" fmla="*/ 4 h 45"/>
                <a:gd name="T2" fmla="*/ 5 w 41"/>
                <a:gd name="T3" fmla="*/ 23 h 45"/>
                <a:gd name="T4" fmla="*/ 21 w 41"/>
                <a:gd name="T5" fmla="*/ 41 h 45"/>
                <a:gd name="T6" fmla="*/ 36 w 41"/>
                <a:gd name="T7" fmla="*/ 23 h 45"/>
                <a:gd name="T8" fmla="*/ 21 w 41"/>
                <a:gd name="T9" fmla="*/ 4 h 45"/>
                <a:gd name="T10" fmla="*/ 21 w 41"/>
                <a:gd name="T11" fmla="*/ 45 h 45"/>
                <a:gd name="T12" fmla="*/ 0 w 41"/>
                <a:gd name="T13" fmla="*/ 23 h 45"/>
                <a:gd name="T14" fmla="*/ 21 w 41"/>
                <a:gd name="T15" fmla="*/ 0 h 45"/>
                <a:gd name="T16" fmla="*/ 41 w 41"/>
                <a:gd name="T17" fmla="*/ 23 h 45"/>
                <a:gd name="T18" fmla="*/ 21 w 4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5">
                  <a:moveTo>
                    <a:pt x="21" y="4"/>
                  </a:moveTo>
                  <a:cubicBezTo>
                    <a:pt x="11" y="4"/>
                    <a:pt x="5" y="11"/>
                    <a:pt x="5" y="23"/>
                  </a:cubicBezTo>
                  <a:cubicBezTo>
                    <a:pt x="5" y="34"/>
                    <a:pt x="11" y="41"/>
                    <a:pt x="21" y="41"/>
                  </a:cubicBezTo>
                  <a:cubicBezTo>
                    <a:pt x="31" y="41"/>
                    <a:pt x="36" y="34"/>
                    <a:pt x="36" y="23"/>
                  </a:cubicBezTo>
                  <a:cubicBezTo>
                    <a:pt x="36" y="11"/>
                    <a:pt x="30" y="4"/>
                    <a:pt x="21" y="4"/>
                  </a:cubicBezTo>
                  <a:moveTo>
                    <a:pt x="21" y="45"/>
                  </a:moveTo>
                  <a:cubicBezTo>
                    <a:pt x="8" y="45"/>
                    <a:pt x="0" y="37"/>
                    <a:pt x="0" y="23"/>
                  </a:cubicBezTo>
                  <a:cubicBezTo>
                    <a:pt x="0" y="8"/>
                    <a:pt x="8" y="0"/>
                    <a:pt x="21" y="0"/>
                  </a:cubicBezTo>
                  <a:cubicBezTo>
                    <a:pt x="33" y="0"/>
                    <a:pt x="41" y="8"/>
                    <a:pt x="41" y="23"/>
                  </a:cubicBezTo>
                  <a:cubicBezTo>
                    <a:pt x="41" y="37"/>
                    <a:pt x="33" y="45"/>
                    <a:pt x="21"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33" name="Freeform 63">
              <a:extLst>
                <a:ext uri="{FF2B5EF4-FFF2-40B4-BE49-F238E27FC236}">
                  <a16:creationId xmlns:a16="http://schemas.microsoft.com/office/drawing/2014/main" id="{94F0C6C9-4C1C-46BB-902C-3A0FABCBB2B0}"/>
                </a:ext>
              </a:extLst>
            </p:cNvPr>
            <p:cNvSpPr>
              <a:spLocks noChangeAspect="1"/>
            </p:cNvSpPr>
            <p:nvPr userDrawn="1"/>
          </p:nvSpPr>
          <p:spPr bwMode="auto">
            <a:xfrm>
              <a:off x="-5302250" y="1465263"/>
              <a:ext cx="109538" cy="146050"/>
            </a:xfrm>
            <a:custGeom>
              <a:avLst/>
              <a:gdLst>
                <a:gd name="T0" fmla="*/ 23 w 34"/>
                <a:gd name="T1" fmla="*/ 21 h 46"/>
                <a:gd name="T2" fmla="*/ 34 w 34"/>
                <a:gd name="T3" fmla="*/ 33 h 46"/>
                <a:gd name="T4" fmla="*/ 19 w 34"/>
                <a:gd name="T5" fmla="*/ 46 h 46"/>
                <a:gd name="T6" fmla="*/ 3 w 34"/>
                <a:gd name="T7" fmla="*/ 43 h 46"/>
                <a:gd name="T8" fmla="*/ 0 w 34"/>
                <a:gd name="T9" fmla="*/ 42 h 46"/>
                <a:gd name="T10" fmla="*/ 1 w 34"/>
                <a:gd name="T11" fmla="*/ 37 h 46"/>
                <a:gd name="T12" fmla="*/ 4 w 34"/>
                <a:gd name="T13" fmla="*/ 38 h 46"/>
                <a:gd name="T14" fmla="*/ 19 w 34"/>
                <a:gd name="T15" fmla="*/ 41 h 46"/>
                <a:gd name="T16" fmla="*/ 29 w 34"/>
                <a:gd name="T17" fmla="*/ 33 h 46"/>
                <a:gd name="T18" fmla="*/ 21 w 34"/>
                <a:gd name="T19" fmla="*/ 26 h 46"/>
                <a:gd name="T20" fmla="*/ 12 w 34"/>
                <a:gd name="T21" fmla="*/ 24 h 46"/>
                <a:gd name="T22" fmla="*/ 0 w 34"/>
                <a:gd name="T23" fmla="*/ 13 h 46"/>
                <a:gd name="T24" fmla="*/ 15 w 34"/>
                <a:gd name="T25" fmla="*/ 0 h 46"/>
                <a:gd name="T26" fmla="*/ 32 w 34"/>
                <a:gd name="T27" fmla="*/ 2 h 46"/>
                <a:gd name="T28" fmla="*/ 34 w 34"/>
                <a:gd name="T29" fmla="*/ 3 h 46"/>
                <a:gd name="T30" fmla="*/ 34 w 34"/>
                <a:gd name="T31" fmla="*/ 8 h 46"/>
                <a:gd name="T32" fmla="*/ 30 w 34"/>
                <a:gd name="T33" fmla="*/ 7 h 46"/>
                <a:gd name="T34" fmla="*/ 15 w 34"/>
                <a:gd name="T35" fmla="*/ 5 h 46"/>
                <a:gd name="T36" fmla="*/ 6 w 34"/>
                <a:gd name="T37" fmla="*/ 12 h 46"/>
                <a:gd name="T38" fmla="*/ 14 w 34"/>
                <a:gd name="T39" fmla="*/ 20 h 46"/>
                <a:gd name="T40" fmla="*/ 23 w 34"/>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3" y="21"/>
                  </a:moveTo>
                  <a:cubicBezTo>
                    <a:pt x="30" y="22"/>
                    <a:pt x="34" y="27"/>
                    <a:pt x="34" y="33"/>
                  </a:cubicBezTo>
                  <a:cubicBezTo>
                    <a:pt x="34" y="42"/>
                    <a:pt x="27" y="46"/>
                    <a:pt x="19" y="46"/>
                  </a:cubicBezTo>
                  <a:cubicBezTo>
                    <a:pt x="13" y="46"/>
                    <a:pt x="9" y="45"/>
                    <a:pt x="3" y="43"/>
                  </a:cubicBezTo>
                  <a:cubicBezTo>
                    <a:pt x="0" y="42"/>
                    <a:pt x="0" y="42"/>
                    <a:pt x="0" y="42"/>
                  </a:cubicBezTo>
                  <a:cubicBezTo>
                    <a:pt x="1" y="37"/>
                    <a:pt x="1" y="37"/>
                    <a:pt x="1" y="37"/>
                  </a:cubicBezTo>
                  <a:cubicBezTo>
                    <a:pt x="4" y="38"/>
                    <a:pt x="4" y="38"/>
                    <a:pt x="4" y="38"/>
                  </a:cubicBezTo>
                  <a:cubicBezTo>
                    <a:pt x="9" y="39"/>
                    <a:pt x="14" y="41"/>
                    <a:pt x="19" y="41"/>
                  </a:cubicBezTo>
                  <a:cubicBezTo>
                    <a:pt x="25" y="41"/>
                    <a:pt x="29" y="38"/>
                    <a:pt x="29" y="33"/>
                  </a:cubicBezTo>
                  <a:cubicBezTo>
                    <a:pt x="29" y="29"/>
                    <a:pt x="27" y="27"/>
                    <a:pt x="21" y="26"/>
                  </a:cubicBezTo>
                  <a:cubicBezTo>
                    <a:pt x="12" y="24"/>
                    <a:pt x="12" y="24"/>
                    <a:pt x="12" y="24"/>
                  </a:cubicBezTo>
                  <a:cubicBezTo>
                    <a:pt x="5" y="23"/>
                    <a:pt x="0" y="19"/>
                    <a:pt x="0" y="13"/>
                  </a:cubicBezTo>
                  <a:cubicBezTo>
                    <a:pt x="0" y="4"/>
                    <a:pt x="8" y="0"/>
                    <a:pt x="15" y="0"/>
                  </a:cubicBezTo>
                  <a:cubicBezTo>
                    <a:pt x="21" y="0"/>
                    <a:pt x="26" y="1"/>
                    <a:pt x="32" y="2"/>
                  </a:cubicBezTo>
                  <a:cubicBezTo>
                    <a:pt x="34" y="3"/>
                    <a:pt x="34" y="3"/>
                    <a:pt x="34" y="3"/>
                  </a:cubicBezTo>
                  <a:cubicBezTo>
                    <a:pt x="34" y="8"/>
                    <a:pt x="34" y="8"/>
                    <a:pt x="34" y="8"/>
                  </a:cubicBezTo>
                  <a:cubicBezTo>
                    <a:pt x="30" y="7"/>
                    <a:pt x="30" y="7"/>
                    <a:pt x="30" y="7"/>
                  </a:cubicBezTo>
                  <a:cubicBezTo>
                    <a:pt x="26" y="6"/>
                    <a:pt x="21" y="5"/>
                    <a:pt x="15" y="5"/>
                  </a:cubicBezTo>
                  <a:cubicBezTo>
                    <a:pt x="10" y="5"/>
                    <a:pt x="6" y="7"/>
                    <a:pt x="6" y="12"/>
                  </a:cubicBezTo>
                  <a:cubicBezTo>
                    <a:pt x="6" y="16"/>
                    <a:pt x="8" y="18"/>
                    <a:pt x="14" y="20"/>
                  </a:cubicBezTo>
                  <a:lnTo>
                    <a:pt x="23" y="2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00" name="CaixaDeTexto 199">
            <a:extLst>
              <a:ext uri="{FF2B5EF4-FFF2-40B4-BE49-F238E27FC236}">
                <a16:creationId xmlns:a16="http://schemas.microsoft.com/office/drawing/2014/main" id="{FA7931E7-8049-4AB2-B030-E6CE38DE86F9}"/>
              </a:ext>
            </a:extLst>
          </p:cNvPr>
          <p:cNvSpPr txBox="1"/>
          <p:nvPr userDrawn="1"/>
        </p:nvSpPr>
        <p:spPr>
          <a:xfrm>
            <a:off x="719494" y="5922055"/>
            <a:ext cx="5375500" cy="215444"/>
          </a:xfrm>
          <a:prstGeom prst="rect">
            <a:avLst/>
          </a:prstGeom>
          <a:noFill/>
        </p:spPr>
        <p:txBody>
          <a:bodyPr wrap="square" lIns="0" tIns="0" rIns="0" bIns="0" rtlCol="0">
            <a:spAutoFit/>
          </a:bodyPr>
          <a:lstStyle/>
          <a:p>
            <a:r>
              <a:rPr lang="pt-BR" sz="140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www.mattosfilho.com.br</a:t>
            </a:r>
          </a:p>
        </p:txBody>
      </p:sp>
      <p:grpSp>
        <p:nvGrpSpPr>
          <p:cNvPr id="237" name="Agrupar 236">
            <a:extLst>
              <a:ext uri="{FF2B5EF4-FFF2-40B4-BE49-F238E27FC236}">
                <a16:creationId xmlns:a16="http://schemas.microsoft.com/office/drawing/2014/main" id="{F26491DE-94BB-4629-BEAB-848477C40A1E}"/>
              </a:ext>
            </a:extLst>
          </p:cNvPr>
          <p:cNvGrpSpPr/>
          <p:nvPr userDrawn="1"/>
        </p:nvGrpSpPr>
        <p:grpSpPr>
          <a:xfrm>
            <a:off x="719494" y="4491433"/>
            <a:ext cx="5375500" cy="288000"/>
            <a:chOff x="719400" y="4379833"/>
            <a:chExt cx="5374800" cy="288000"/>
          </a:xfrm>
        </p:grpSpPr>
        <p:sp>
          <p:nvSpPr>
            <p:cNvPr id="196" name="CaixaDeTexto 195">
              <a:extLst>
                <a:ext uri="{FF2B5EF4-FFF2-40B4-BE49-F238E27FC236}">
                  <a16:creationId xmlns:a16="http://schemas.microsoft.com/office/drawing/2014/main" id="{CF90E34B-0217-4F10-A9EB-1163BAA45434}"/>
                </a:ext>
              </a:extLst>
            </p:cNvPr>
            <p:cNvSpPr txBox="1"/>
            <p:nvPr userDrawn="1"/>
          </p:nvSpPr>
          <p:spPr>
            <a:xfrm>
              <a:off x="1079400" y="4416111"/>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a:t>
              </a:r>
              <a:r>
                <a:rPr lang="pt-BR" sz="1400" spc="150" baseline="0" dirty="0" err="1">
                  <a:solidFill>
                    <a:schemeClr val="accent5"/>
                  </a:solidFill>
                  <a:latin typeface="Tahoma" panose="020B0604030504040204" pitchFamily="34" charset="0"/>
                  <a:ea typeface="Tahoma" panose="020B0604030504040204" pitchFamily="34" charset="0"/>
                  <a:cs typeface="Tahoma" panose="020B0604030504040204" pitchFamily="34" charset="0"/>
                </a:rPr>
                <a:t>mattos_filho</a:t>
              </a:r>
              <a:endPar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231" name="Agrupar 230">
              <a:extLst>
                <a:ext uri="{FF2B5EF4-FFF2-40B4-BE49-F238E27FC236}">
                  <a16:creationId xmlns:a16="http://schemas.microsoft.com/office/drawing/2014/main" id="{3124B325-F708-4A74-A229-A334F6C06926}"/>
                </a:ext>
              </a:extLst>
            </p:cNvPr>
            <p:cNvGrpSpPr>
              <a:grpSpLocks noChangeAspect="1"/>
            </p:cNvGrpSpPr>
            <p:nvPr userDrawn="1"/>
          </p:nvGrpSpPr>
          <p:grpSpPr>
            <a:xfrm>
              <a:off x="719400" y="4379833"/>
              <a:ext cx="288000" cy="288000"/>
              <a:chOff x="719400" y="4066651"/>
              <a:chExt cx="288000" cy="288000"/>
            </a:xfrm>
          </p:grpSpPr>
          <p:sp>
            <p:nvSpPr>
              <p:cNvPr id="227" name="Elipse 226">
                <a:extLst>
                  <a:ext uri="{FF2B5EF4-FFF2-40B4-BE49-F238E27FC236}">
                    <a16:creationId xmlns:a16="http://schemas.microsoft.com/office/drawing/2014/main" id="{BC8D5EED-35F8-4DB0-B67A-D2A07737D55B}"/>
                  </a:ext>
                </a:extLst>
              </p:cNvPr>
              <p:cNvSpPr>
                <a:spLocks noChangeAspect="1"/>
              </p:cNvSpPr>
              <p:nvPr userDrawn="1"/>
            </p:nvSpPr>
            <p:spPr>
              <a:xfrm>
                <a:off x="719400" y="406665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dirty="0"/>
              </a:p>
            </p:txBody>
          </p:sp>
          <p:grpSp>
            <p:nvGrpSpPr>
              <p:cNvPr id="214" name="Agrupar 213">
                <a:extLst>
                  <a:ext uri="{FF2B5EF4-FFF2-40B4-BE49-F238E27FC236}">
                    <a16:creationId xmlns:a16="http://schemas.microsoft.com/office/drawing/2014/main" id="{E96DB7C8-A35B-473F-A6EF-F715CF8DA3AD}"/>
                  </a:ext>
                </a:extLst>
              </p:cNvPr>
              <p:cNvGrpSpPr>
                <a:grpSpLocks noChangeAspect="1"/>
              </p:cNvGrpSpPr>
              <p:nvPr userDrawn="1"/>
            </p:nvGrpSpPr>
            <p:grpSpPr>
              <a:xfrm>
                <a:off x="791329" y="4138651"/>
                <a:ext cx="144143" cy="144000"/>
                <a:chOff x="14387513" y="10744200"/>
                <a:chExt cx="6372225" cy="6365875"/>
              </a:xfrm>
              <a:solidFill>
                <a:schemeClr val="bg1"/>
              </a:solidFill>
            </p:grpSpPr>
            <p:sp>
              <p:nvSpPr>
                <p:cNvPr id="211" name="Freeform 126">
                  <a:extLst>
                    <a:ext uri="{FF2B5EF4-FFF2-40B4-BE49-F238E27FC236}">
                      <a16:creationId xmlns:a16="http://schemas.microsoft.com/office/drawing/2014/main" id="{F78E751B-1912-48AF-95B4-98B61F6352C4}"/>
                    </a:ext>
                  </a:extLst>
                </p:cNvPr>
                <p:cNvSpPr>
                  <a:spLocks noChangeAspect="1" noEditPoints="1"/>
                </p:cNvSpPr>
                <p:nvPr userDrawn="1"/>
              </p:nvSpPr>
              <p:spPr bwMode="auto">
                <a:xfrm>
                  <a:off x="14387513" y="10744200"/>
                  <a:ext cx="6372225" cy="6365875"/>
                </a:xfrm>
                <a:custGeom>
                  <a:avLst/>
                  <a:gdLst>
                    <a:gd name="T0" fmla="*/ 1448 w 2000"/>
                    <a:gd name="T1" fmla="*/ 0 h 2000"/>
                    <a:gd name="T2" fmla="*/ 552 w 2000"/>
                    <a:gd name="T3" fmla="*/ 0 h 2000"/>
                    <a:gd name="T4" fmla="*/ 0 w 2000"/>
                    <a:gd name="T5" fmla="*/ 552 h 2000"/>
                    <a:gd name="T6" fmla="*/ 0 w 2000"/>
                    <a:gd name="T7" fmla="*/ 1448 h 2000"/>
                    <a:gd name="T8" fmla="*/ 552 w 2000"/>
                    <a:gd name="T9" fmla="*/ 2000 h 2000"/>
                    <a:gd name="T10" fmla="*/ 1448 w 2000"/>
                    <a:gd name="T11" fmla="*/ 2000 h 2000"/>
                    <a:gd name="T12" fmla="*/ 2000 w 2000"/>
                    <a:gd name="T13" fmla="*/ 1448 h 2000"/>
                    <a:gd name="T14" fmla="*/ 2000 w 2000"/>
                    <a:gd name="T15" fmla="*/ 552 h 2000"/>
                    <a:gd name="T16" fmla="*/ 1448 w 2000"/>
                    <a:gd name="T17" fmla="*/ 0 h 2000"/>
                    <a:gd name="T18" fmla="*/ 1822 w 2000"/>
                    <a:gd name="T19" fmla="*/ 1448 h 2000"/>
                    <a:gd name="T20" fmla="*/ 1448 w 2000"/>
                    <a:gd name="T21" fmla="*/ 1822 h 2000"/>
                    <a:gd name="T22" fmla="*/ 552 w 2000"/>
                    <a:gd name="T23" fmla="*/ 1822 h 2000"/>
                    <a:gd name="T24" fmla="*/ 177 w 2000"/>
                    <a:gd name="T25" fmla="*/ 1448 h 2000"/>
                    <a:gd name="T26" fmla="*/ 177 w 2000"/>
                    <a:gd name="T27" fmla="*/ 552 h 2000"/>
                    <a:gd name="T28" fmla="*/ 552 w 2000"/>
                    <a:gd name="T29" fmla="*/ 177 h 2000"/>
                    <a:gd name="T30" fmla="*/ 1448 w 2000"/>
                    <a:gd name="T31" fmla="*/ 177 h 2000"/>
                    <a:gd name="T32" fmla="*/ 1822 w 2000"/>
                    <a:gd name="T33" fmla="*/ 552 h 2000"/>
                    <a:gd name="T34" fmla="*/ 1822 w 2000"/>
                    <a:gd name="T35" fmla="*/ 1448 h 2000"/>
                    <a:gd name="T36" fmla="*/ 1822 w 2000"/>
                    <a:gd name="T37" fmla="*/ 1448 h 2000"/>
                    <a:gd name="T38" fmla="*/ 1822 w 2000"/>
                    <a:gd name="T39" fmla="*/ 1448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 h="2000">
                      <a:moveTo>
                        <a:pt x="1448" y="0"/>
                      </a:moveTo>
                      <a:cubicBezTo>
                        <a:pt x="552" y="0"/>
                        <a:pt x="552" y="0"/>
                        <a:pt x="552" y="0"/>
                      </a:cubicBezTo>
                      <a:cubicBezTo>
                        <a:pt x="247" y="0"/>
                        <a:pt x="0" y="247"/>
                        <a:pt x="0" y="552"/>
                      </a:cubicBezTo>
                      <a:cubicBezTo>
                        <a:pt x="0" y="1448"/>
                        <a:pt x="0" y="1448"/>
                        <a:pt x="0" y="1448"/>
                      </a:cubicBezTo>
                      <a:cubicBezTo>
                        <a:pt x="0" y="1752"/>
                        <a:pt x="247" y="2000"/>
                        <a:pt x="552" y="2000"/>
                      </a:cubicBezTo>
                      <a:cubicBezTo>
                        <a:pt x="1448" y="2000"/>
                        <a:pt x="1448" y="2000"/>
                        <a:pt x="1448" y="2000"/>
                      </a:cubicBezTo>
                      <a:cubicBezTo>
                        <a:pt x="1752" y="2000"/>
                        <a:pt x="2000" y="1752"/>
                        <a:pt x="2000" y="1448"/>
                      </a:cubicBezTo>
                      <a:cubicBezTo>
                        <a:pt x="2000" y="552"/>
                        <a:pt x="2000" y="552"/>
                        <a:pt x="2000" y="552"/>
                      </a:cubicBezTo>
                      <a:cubicBezTo>
                        <a:pt x="2000" y="247"/>
                        <a:pt x="1752" y="0"/>
                        <a:pt x="1448" y="0"/>
                      </a:cubicBezTo>
                      <a:close/>
                      <a:moveTo>
                        <a:pt x="1822" y="1448"/>
                      </a:moveTo>
                      <a:cubicBezTo>
                        <a:pt x="1822" y="1654"/>
                        <a:pt x="1654" y="1822"/>
                        <a:pt x="1448" y="1822"/>
                      </a:cubicBezTo>
                      <a:cubicBezTo>
                        <a:pt x="552" y="1822"/>
                        <a:pt x="552" y="1822"/>
                        <a:pt x="552" y="1822"/>
                      </a:cubicBezTo>
                      <a:cubicBezTo>
                        <a:pt x="345" y="1822"/>
                        <a:pt x="177" y="1654"/>
                        <a:pt x="177" y="1448"/>
                      </a:cubicBezTo>
                      <a:cubicBezTo>
                        <a:pt x="177" y="552"/>
                        <a:pt x="177" y="552"/>
                        <a:pt x="177" y="552"/>
                      </a:cubicBezTo>
                      <a:cubicBezTo>
                        <a:pt x="177" y="345"/>
                        <a:pt x="345" y="177"/>
                        <a:pt x="552" y="177"/>
                      </a:cubicBezTo>
                      <a:cubicBezTo>
                        <a:pt x="1448" y="177"/>
                        <a:pt x="1448" y="177"/>
                        <a:pt x="1448" y="177"/>
                      </a:cubicBezTo>
                      <a:cubicBezTo>
                        <a:pt x="1654" y="177"/>
                        <a:pt x="1822" y="345"/>
                        <a:pt x="1822" y="552"/>
                      </a:cubicBezTo>
                      <a:lnTo>
                        <a:pt x="1822" y="1448"/>
                      </a:lnTo>
                      <a:close/>
                      <a:moveTo>
                        <a:pt x="1822" y="1448"/>
                      </a:moveTo>
                      <a:cubicBezTo>
                        <a:pt x="1822" y="1448"/>
                        <a:pt x="1822" y="1448"/>
                        <a:pt x="1822" y="1448"/>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2" name="Freeform 127">
                  <a:extLst>
                    <a:ext uri="{FF2B5EF4-FFF2-40B4-BE49-F238E27FC236}">
                      <a16:creationId xmlns:a16="http://schemas.microsoft.com/office/drawing/2014/main" id="{270BD8C2-2558-4CBB-8156-081DAB60CA06}"/>
                    </a:ext>
                  </a:extLst>
                </p:cNvPr>
                <p:cNvSpPr>
                  <a:spLocks noChangeAspect="1" noEditPoints="1"/>
                </p:cNvSpPr>
                <p:nvPr userDrawn="1"/>
              </p:nvSpPr>
              <p:spPr bwMode="auto">
                <a:xfrm>
                  <a:off x="15928976" y="12284075"/>
                  <a:ext cx="3286125" cy="3282950"/>
                </a:xfrm>
                <a:custGeom>
                  <a:avLst/>
                  <a:gdLst>
                    <a:gd name="T0" fmla="*/ 516 w 1031"/>
                    <a:gd name="T1" fmla="*/ 0 h 1031"/>
                    <a:gd name="T2" fmla="*/ 0 w 1031"/>
                    <a:gd name="T3" fmla="*/ 516 h 1031"/>
                    <a:gd name="T4" fmla="*/ 516 w 1031"/>
                    <a:gd name="T5" fmla="*/ 1031 h 1031"/>
                    <a:gd name="T6" fmla="*/ 1031 w 1031"/>
                    <a:gd name="T7" fmla="*/ 516 h 1031"/>
                    <a:gd name="T8" fmla="*/ 516 w 1031"/>
                    <a:gd name="T9" fmla="*/ 0 h 1031"/>
                    <a:gd name="T10" fmla="*/ 516 w 1031"/>
                    <a:gd name="T11" fmla="*/ 853 h 1031"/>
                    <a:gd name="T12" fmla="*/ 178 w 1031"/>
                    <a:gd name="T13" fmla="*/ 516 h 1031"/>
                    <a:gd name="T14" fmla="*/ 516 w 1031"/>
                    <a:gd name="T15" fmla="*/ 178 h 1031"/>
                    <a:gd name="T16" fmla="*/ 853 w 1031"/>
                    <a:gd name="T17" fmla="*/ 516 h 1031"/>
                    <a:gd name="T18" fmla="*/ 516 w 1031"/>
                    <a:gd name="T19" fmla="*/ 853 h 1031"/>
                    <a:gd name="T20" fmla="*/ 516 w 1031"/>
                    <a:gd name="T21" fmla="*/ 853 h 1031"/>
                    <a:gd name="T22" fmla="*/ 516 w 1031"/>
                    <a:gd name="T23" fmla="*/ 853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1031">
                      <a:moveTo>
                        <a:pt x="516" y="0"/>
                      </a:moveTo>
                      <a:cubicBezTo>
                        <a:pt x="231" y="0"/>
                        <a:pt x="0" y="231"/>
                        <a:pt x="0" y="516"/>
                      </a:cubicBezTo>
                      <a:cubicBezTo>
                        <a:pt x="0" y="800"/>
                        <a:pt x="231" y="1031"/>
                        <a:pt x="516" y="1031"/>
                      </a:cubicBezTo>
                      <a:cubicBezTo>
                        <a:pt x="800" y="1031"/>
                        <a:pt x="1031" y="800"/>
                        <a:pt x="1031" y="516"/>
                      </a:cubicBezTo>
                      <a:cubicBezTo>
                        <a:pt x="1031" y="231"/>
                        <a:pt x="800" y="0"/>
                        <a:pt x="516" y="0"/>
                      </a:cubicBezTo>
                      <a:close/>
                      <a:moveTo>
                        <a:pt x="516" y="853"/>
                      </a:moveTo>
                      <a:cubicBezTo>
                        <a:pt x="329" y="853"/>
                        <a:pt x="178" y="702"/>
                        <a:pt x="178" y="516"/>
                      </a:cubicBezTo>
                      <a:cubicBezTo>
                        <a:pt x="178" y="329"/>
                        <a:pt x="329" y="178"/>
                        <a:pt x="516" y="178"/>
                      </a:cubicBezTo>
                      <a:cubicBezTo>
                        <a:pt x="702" y="178"/>
                        <a:pt x="853" y="329"/>
                        <a:pt x="853" y="516"/>
                      </a:cubicBezTo>
                      <a:cubicBezTo>
                        <a:pt x="853" y="702"/>
                        <a:pt x="702" y="853"/>
                        <a:pt x="516" y="853"/>
                      </a:cubicBezTo>
                      <a:close/>
                      <a:moveTo>
                        <a:pt x="516" y="853"/>
                      </a:moveTo>
                      <a:cubicBezTo>
                        <a:pt x="516" y="853"/>
                        <a:pt x="516" y="853"/>
                        <a:pt x="516" y="853"/>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3" name="Freeform 128">
                  <a:extLst>
                    <a:ext uri="{FF2B5EF4-FFF2-40B4-BE49-F238E27FC236}">
                      <a16:creationId xmlns:a16="http://schemas.microsoft.com/office/drawing/2014/main" id="{4CA4C952-B329-438C-AE80-7E3409C4A5C0}"/>
                    </a:ext>
                  </a:extLst>
                </p:cNvPr>
                <p:cNvSpPr>
                  <a:spLocks noChangeAspect="1" noEditPoints="1"/>
                </p:cNvSpPr>
                <p:nvPr userDrawn="1"/>
              </p:nvSpPr>
              <p:spPr bwMode="auto">
                <a:xfrm>
                  <a:off x="18867438" y="11807825"/>
                  <a:ext cx="831850" cy="827088"/>
                </a:xfrm>
                <a:custGeom>
                  <a:avLst/>
                  <a:gdLst>
                    <a:gd name="T0" fmla="*/ 131 w 261"/>
                    <a:gd name="T1" fmla="*/ 0 h 260"/>
                    <a:gd name="T2" fmla="*/ 39 w 261"/>
                    <a:gd name="T3" fmla="*/ 38 h 260"/>
                    <a:gd name="T4" fmla="*/ 0 w 261"/>
                    <a:gd name="T5" fmla="*/ 130 h 260"/>
                    <a:gd name="T6" fmla="*/ 39 w 261"/>
                    <a:gd name="T7" fmla="*/ 222 h 260"/>
                    <a:gd name="T8" fmla="*/ 131 w 261"/>
                    <a:gd name="T9" fmla="*/ 260 h 260"/>
                    <a:gd name="T10" fmla="*/ 223 w 261"/>
                    <a:gd name="T11" fmla="*/ 222 h 260"/>
                    <a:gd name="T12" fmla="*/ 261 w 261"/>
                    <a:gd name="T13" fmla="*/ 130 h 260"/>
                    <a:gd name="T14" fmla="*/ 223 w 261"/>
                    <a:gd name="T15" fmla="*/ 38 h 260"/>
                    <a:gd name="T16" fmla="*/ 131 w 261"/>
                    <a:gd name="T17" fmla="*/ 0 h 260"/>
                    <a:gd name="T18" fmla="*/ 131 w 261"/>
                    <a:gd name="T19" fmla="*/ 0 h 260"/>
                    <a:gd name="T20" fmla="*/ 131 w 261"/>
                    <a:gd name="T2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131" y="0"/>
                      </a:moveTo>
                      <a:cubicBezTo>
                        <a:pt x="96" y="0"/>
                        <a:pt x="63" y="14"/>
                        <a:pt x="39" y="38"/>
                      </a:cubicBezTo>
                      <a:cubicBezTo>
                        <a:pt x="14" y="62"/>
                        <a:pt x="0" y="96"/>
                        <a:pt x="0" y="130"/>
                      </a:cubicBezTo>
                      <a:cubicBezTo>
                        <a:pt x="0" y="164"/>
                        <a:pt x="14" y="198"/>
                        <a:pt x="39" y="222"/>
                      </a:cubicBezTo>
                      <a:cubicBezTo>
                        <a:pt x="63" y="246"/>
                        <a:pt x="96" y="260"/>
                        <a:pt x="131" y="260"/>
                      </a:cubicBezTo>
                      <a:cubicBezTo>
                        <a:pt x="165" y="260"/>
                        <a:pt x="198" y="246"/>
                        <a:pt x="223" y="222"/>
                      </a:cubicBezTo>
                      <a:cubicBezTo>
                        <a:pt x="247" y="198"/>
                        <a:pt x="261" y="164"/>
                        <a:pt x="261" y="130"/>
                      </a:cubicBezTo>
                      <a:cubicBezTo>
                        <a:pt x="261" y="96"/>
                        <a:pt x="247" y="62"/>
                        <a:pt x="223" y="38"/>
                      </a:cubicBezTo>
                      <a:cubicBezTo>
                        <a:pt x="198" y="14"/>
                        <a:pt x="165" y="0"/>
                        <a:pt x="131" y="0"/>
                      </a:cubicBezTo>
                      <a:close/>
                      <a:moveTo>
                        <a:pt x="131" y="0"/>
                      </a:moveTo>
                      <a:cubicBezTo>
                        <a:pt x="131" y="0"/>
                        <a:pt x="131" y="0"/>
                        <a:pt x="131"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grpSp>
      </p:grpSp>
      <p:grpSp>
        <p:nvGrpSpPr>
          <p:cNvPr id="3" name="Agrupar 2">
            <a:extLst>
              <a:ext uri="{FF2B5EF4-FFF2-40B4-BE49-F238E27FC236}">
                <a16:creationId xmlns:a16="http://schemas.microsoft.com/office/drawing/2014/main" id="{2D72EA89-23E5-4E06-A8C5-2FB8A17C752F}"/>
              </a:ext>
            </a:extLst>
          </p:cNvPr>
          <p:cNvGrpSpPr/>
          <p:nvPr userDrawn="1"/>
        </p:nvGrpSpPr>
        <p:grpSpPr>
          <a:xfrm>
            <a:off x="719494" y="4089600"/>
            <a:ext cx="5375500" cy="288000"/>
            <a:chOff x="719400" y="4087789"/>
            <a:chExt cx="5374800" cy="288000"/>
          </a:xfrm>
        </p:grpSpPr>
        <p:sp>
          <p:nvSpPr>
            <p:cNvPr id="194" name="CaixaDeTexto 193">
              <a:extLst>
                <a:ext uri="{FF2B5EF4-FFF2-40B4-BE49-F238E27FC236}">
                  <a16:creationId xmlns:a16="http://schemas.microsoft.com/office/drawing/2014/main" id="{A49FEBD9-4F2F-4DC4-A1BC-4F6F14A0CDAB}"/>
                </a:ext>
              </a:extLst>
            </p:cNvPr>
            <p:cNvSpPr txBox="1"/>
            <p:nvPr userDrawn="1"/>
          </p:nvSpPr>
          <p:spPr>
            <a:xfrm>
              <a:off x="1079400" y="412406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/company/mattosfilho</a:t>
              </a:r>
            </a:p>
          </p:txBody>
        </p:sp>
        <p:grpSp>
          <p:nvGrpSpPr>
            <p:cNvPr id="230" name="Agrupar 229">
              <a:extLst>
                <a:ext uri="{FF2B5EF4-FFF2-40B4-BE49-F238E27FC236}">
                  <a16:creationId xmlns:a16="http://schemas.microsoft.com/office/drawing/2014/main" id="{93A61EAD-FCBA-4BE8-AC5C-AE19F6F1A642}"/>
                </a:ext>
              </a:extLst>
            </p:cNvPr>
            <p:cNvGrpSpPr>
              <a:grpSpLocks noChangeAspect="1"/>
            </p:cNvGrpSpPr>
            <p:nvPr userDrawn="1"/>
          </p:nvGrpSpPr>
          <p:grpSpPr>
            <a:xfrm>
              <a:off x="719400" y="4087789"/>
              <a:ext cx="288000" cy="288000"/>
              <a:chOff x="719400" y="3713111"/>
              <a:chExt cx="288000" cy="288000"/>
            </a:xfrm>
          </p:grpSpPr>
          <p:sp>
            <p:nvSpPr>
              <p:cNvPr id="224" name="Elipse 223">
                <a:extLst>
                  <a:ext uri="{FF2B5EF4-FFF2-40B4-BE49-F238E27FC236}">
                    <a16:creationId xmlns:a16="http://schemas.microsoft.com/office/drawing/2014/main" id="{84DE4408-6F01-49AF-97B9-18C06C59C583}"/>
                  </a:ext>
                </a:extLst>
              </p:cNvPr>
              <p:cNvSpPr>
                <a:spLocks noChangeAspect="1"/>
              </p:cNvSpPr>
              <p:nvPr userDrawn="1"/>
            </p:nvSpPr>
            <p:spPr>
              <a:xfrm>
                <a:off x="719400" y="371311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17" name="Freeform 132">
                <a:extLst>
                  <a:ext uri="{FF2B5EF4-FFF2-40B4-BE49-F238E27FC236}">
                    <a16:creationId xmlns:a16="http://schemas.microsoft.com/office/drawing/2014/main" id="{83BF4432-F10D-4F47-89AB-F5B9D3321CA9}"/>
                  </a:ext>
                </a:extLst>
              </p:cNvPr>
              <p:cNvSpPr>
                <a:spLocks noChangeAspect="1" noEditPoints="1"/>
              </p:cNvSpPr>
              <p:nvPr userDrawn="1"/>
            </p:nvSpPr>
            <p:spPr bwMode="auto">
              <a:xfrm>
                <a:off x="791400" y="3788385"/>
                <a:ext cx="144000" cy="137453"/>
              </a:xfrm>
              <a:custGeom>
                <a:avLst/>
                <a:gdLst>
                  <a:gd name="T0" fmla="*/ 504 w 2093"/>
                  <a:gd name="T1" fmla="*/ 233 h 2000"/>
                  <a:gd name="T2" fmla="*/ 251 w 2093"/>
                  <a:gd name="T3" fmla="*/ 467 h 2000"/>
                  <a:gd name="T4" fmla="*/ 248 w 2093"/>
                  <a:gd name="T5" fmla="*/ 467 h 2000"/>
                  <a:gd name="T6" fmla="*/ 0 w 2093"/>
                  <a:gd name="T7" fmla="*/ 233 h 2000"/>
                  <a:gd name="T8" fmla="*/ 254 w 2093"/>
                  <a:gd name="T9" fmla="*/ 0 h 2000"/>
                  <a:gd name="T10" fmla="*/ 504 w 2093"/>
                  <a:gd name="T11" fmla="*/ 233 h 2000"/>
                  <a:gd name="T12" fmla="*/ 27 w 2093"/>
                  <a:gd name="T13" fmla="*/ 2000 h 2000"/>
                  <a:gd name="T14" fmla="*/ 475 w 2093"/>
                  <a:gd name="T15" fmla="*/ 2000 h 2000"/>
                  <a:gd name="T16" fmla="*/ 475 w 2093"/>
                  <a:gd name="T17" fmla="*/ 651 h 2000"/>
                  <a:gd name="T18" fmla="*/ 27 w 2093"/>
                  <a:gd name="T19" fmla="*/ 651 h 2000"/>
                  <a:gd name="T20" fmla="*/ 27 w 2093"/>
                  <a:gd name="T21" fmla="*/ 2000 h 2000"/>
                  <a:gd name="T22" fmla="*/ 1576 w 2093"/>
                  <a:gd name="T23" fmla="*/ 619 h 2000"/>
                  <a:gd name="T24" fmla="*/ 1172 w 2093"/>
                  <a:gd name="T25" fmla="*/ 842 h 2000"/>
                  <a:gd name="T26" fmla="*/ 1172 w 2093"/>
                  <a:gd name="T27" fmla="*/ 847 h 2000"/>
                  <a:gd name="T28" fmla="*/ 1169 w 2093"/>
                  <a:gd name="T29" fmla="*/ 847 h 2000"/>
                  <a:gd name="T30" fmla="*/ 1172 w 2093"/>
                  <a:gd name="T31" fmla="*/ 842 h 2000"/>
                  <a:gd name="T32" fmla="*/ 1172 w 2093"/>
                  <a:gd name="T33" fmla="*/ 651 h 2000"/>
                  <a:gd name="T34" fmla="*/ 723 w 2093"/>
                  <a:gd name="T35" fmla="*/ 651 h 2000"/>
                  <a:gd name="T36" fmla="*/ 723 w 2093"/>
                  <a:gd name="T37" fmla="*/ 2000 h 2000"/>
                  <a:gd name="T38" fmla="*/ 1172 w 2093"/>
                  <a:gd name="T39" fmla="*/ 2000 h 2000"/>
                  <a:gd name="T40" fmla="*/ 1172 w 2093"/>
                  <a:gd name="T41" fmla="*/ 1246 h 2000"/>
                  <a:gd name="T42" fmla="*/ 1186 w 2093"/>
                  <a:gd name="T43" fmla="*/ 1137 h 2000"/>
                  <a:gd name="T44" fmla="*/ 1417 w 2093"/>
                  <a:gd name="T45" fmla="*/ 973 h 2000"/>
                  <a:gd name="T46" fmla="*/ 1644 w 2093"/>
                  <a:gd name="T47" fmla="*/ 1278 h 2000"/>
                  <a:gd name="T48" fmla="*/ 1644 w 2093"/>
                  <a:gd name="T49" fmla="*/ 2000 h 2000"/>
                  <a:gd name="T50" fmla="*/ 2092 w 2093"/>
                  <a:gd name="T51" fmla="*/ 2000 h 2000"/>
                  <a:gd name="T52" fmla="*/ 2092 w 2093"/>
                  <a:gd name="T53" fmla="*/ 1226 h 2000"/>
                  <a:gd name="T54" fmla="*/ 1576 w 2093"/>
                  <a:gd name="T55" fmla="*/ 619 h 2000"/>
                  <a:gd name="T56" fmla="*/ 1576 w 2093"/>
                  <a:gd name="T57" fmla="*/ 619 h 2000"/>
                  <a:gd name="T58" fmla="*/ 1576 w 2093"/>
                  <a:gd name="T59" fmla="*/ 61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3" h="2000">
                    <a:moveTo>
                      <a:pt x="504" y="233"/>
                    </a:moveTo>
                    <a:cubicBezTo>
                      <a:pt x="504" y="363"/>
                      <a:pt x="408" y="467"/>
                      <a:pt x="251" y="467"/>
                    </a:cubicBezTo>
                    <a:cubicBezTo>
                      <a:pt x="248" y="467"/>
                      <a:pt x="248" y="467"/>
                      <a:pt x="248" y="467"/>
                    </a:cubicBezTo>
                    <a:cubicBezTo>
                      <a:pt x="98" y="467"/>
                      <a:pt x="0" y="363"/>
                      <a:pt x="0" y="233"/>
                    </a:cubicBezTo>
                    <a:cubicBezTo>
                      <a:pt x="0" y="101"/>
                      <a:pt x="101" y="0"/>
                      <a:pt x="254" y="0"/>
                    </a:cubicBezTo>
                    <a:cubicBezTo>
                      <a:pt x="408" y="0"/>
                      <a:pt x="502" y="101"/>
                      <a:pt x="504" y="233"/>
                    </a:cubicBezTo>
                    <a:close/>
                    <a:moveTo>
                      <a:pt x="27" y="2000"/>
                    </a:moveTo>
                    <a:cubicBezTo>
                      <a:pt x="475" y="2000"/>
                      <a:pt x="475" y="2000"/>
                      <a:pt x="475" y="2000"/>
                    </a:cubicBezTo>
                    <a:cubicBezTo>
                      <a:pt x="475" y="651"/>
                      <a:pt x="475" y="651"/>
                      <a:pt x="475" y="651"/>
                    </a:cubicBezTo>
                    <a:cubicBezTo>
                      <a:pt x="27" y="651"/>
                      <a:pt x="27" y="651"/>
                      <a:pt x="27" y="651"/>
                    </a:cubicBezTo>
                    <a:lnTo>
                      <a:pt x="27" y="2000"/>
                    </a:lnTo>
                    <a:close/>
                    <a:moveTo>
                      <a:pt x="1576" y="619"/>
                    </a:moveTo>
                    <a:cubicBezTo>
                      <a:pt x="1338" y="619"/>
                      <a:pt x="1231" y="750"/>
                      <a:pt x="1172" y="842"/>
                    </a:cubicBezTo>
                    <a:cubicBezTo>
                      <a:pt x="1172" y="847"/>
                      <a:pt x="1172" y="847"/>
                      <a:pt x="1172" y="847"/>
                    </a:cubicBezTo>
                    <a:cubicBezTo>
                      <a:pt x="1169" y="847"/>
                      <a:pt x="1169" y="847"/>
                      <a:pt x="1169" y="847"/>
                    </a:cubicBezTo>
                    <a:cubicBezTo>
                      <a:pt x="1170" y="845"/>
                      <a:pt x="1171" y="844"/>
                      <a:pt x="1172" y="842"/>
                    </a:cubicBezTo>
                    <a:cubicBezTo>
                      <a:pt x="1172" y="651"/>
                      <a:pt x="1172" y="651"/>
                      <a:pt x="1172" y="651"/>
                    </a:cubicBezTo>
                    <a:cubicBezTo>
                      <a:pt x="723" y="651"/>
                      <a:pt x="723" y="651"/>
                      <a:pt x="723" y="651"/>
                    </a:cubicBezTo>
                    <a:cubicBezTo>
                      <a:pt x="729" y="777"/>
                      <a:pt x="723" y="2000"/>
                      <a:pt x="723" y="2000"/>
                    </a:cubicBezTo>
                    <a:cubicBezTo>
                      <a:pt x="1172" y="2000"/>
                      <a:pt x="1172" y="2000"/>
                      <a:pt x="1172" y="2000"/>
                    </a:cubicBezTo>
                    <a:cubicBezTo>
                      <a:pt x="1172" y="1246"/>
                      <a:pt x="1172" y="1246"/>
                      <a:pt x="1172" y="1246"/>
                    </a:cubicBezTo>
                    <a:cubicBezTo>
                      <a:pt x="1172" y="1206"/>
                      <a:pt x="1174" y="1166"/>
                      <a:pt x="1186" y="1137"/>
                    </a:cubicBezTo>
                    <a:cubicBezTo>
                      <a:pt x="1219" y="1057"/>
                      <a:pt x="1293" y="973"/>
                      <a:pt x="1417" y="973"/>
                    </a:cubicBezTo>
                    <a:cubicBezTo>
                      <a:pt x="1579" y="973"/>
                      <a:pt x="1644" y="1097"/>
                      <a:pt x="1644" y="1278"/>
                    </a:cubicBezTo>
                    <a:cubicBezTo>
                      <a:pt x="1644" y="2000"/>
                      <a:pt x="1644" y="2000"/>
                      <a:pt x="1644" y="2000"/>
                    </a:cubicBezTo>
                    <a:cubicBezTo>
                      <a:pt x="2092" y="2000"/>
                      <a:pt x="2092" y="2000"/>
                      <a:pt x="2092" y="2000"/>
                    </a:cubicBezTo>
                    <a:cubicBezTo>
                      <a:pt x="2092" y="1226"/>
                      <a:pt x="2092" y="1226"/>
                      <a:pt x="2092" y="1226"/>
                    </a:cubicBezTo>
                    <a:cubicBezTo>
                      <a:pt x="2093" y="812"/>
                      <a:pt x="1871" y="619"/>
                      <a:pt x="1576" y="619"/>
                    </a:cubicBezTo>
                    <a:close/>
                    <a:moveTo>
                      <a:pt x="1576" y="619"/>
                    </a:moveTo>
                    <a:cubicBezTo>
                      <a:pt x="1576" y="619"/>
                      <a:pt x="1576" y="619"/>
                      <a:pt x="1576" y="6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grpSp>
        <p:nvGrpSpPr>
          <p:cNvPr id="239" name="Agrupar 238">
            <a:extLst>
              <a:ext uri="{FF2B5EF4-FFF2-40B4-BE49-F238E27FC236}">
                <a16:creationId xmlns:a16="http://schemas.microsoft.com/office/drawing/2014/main" id="{D98C8878-792D-4616-A38B-C7AF62F1D47D}"/>
              </a:ext>
            </a:extLst>
          </p:cNvPr>
          <p:cNvGrpSpPr/>
          <p:nvPr userDrawn="1"/>
        </p:nvGrpSpPr>
        <p:grpSpPr>
          <a:xfrm>
            <a:off x="719494" y="5295099"/>
            <a:ext cx="5375500" cy="288000"/>
            <a:chOff x="719400" y="5183499"/>
            <a:chExt cx="5374800" cy="288000"/>
          </a:xfrm>
        </p:grpSpPr>
        <p:sp>
          <p:nvSpPr>
            <p:cNvPr id="199" name="CaixaDeTexto 198">
              <a:extLst>
                <a:ext uri="{FF2B5EF4-FFF2-40B4-BE49-F238E27FC236}">
                  <a16:creationId xmlns:a16="http://schemas.microsoft.com/office/drawing/2014/main" id="{012BE26A-AC6F-4D0C-9BD0-0EE122AD13C8}"/>
                </a:ext>
              </a:extLst>
            </p:cNvPr>
            <p:cNvSpPr txBox="1"/>
            <p:nvPr userDrawn="1"/>
          </p:nvSpPr>
          <p:spPr>
            <a:xfrm>
              <a:off x="1079400" y="5219777"/>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/mattosfilho</a:t>
              </a:r>
            </a:p>
          </p:txBody>
        </p:sp>
        <p:grpSp>
          <p:nvGrpSpPr>
            <p:cNvPr id="233" name="Agrupar 232">
              <a:extLst>
                <a:ext uri="{FF2B5EF4-FFF2-40B4-BE49-F238E27FC236}">
                  <a16:creationId xmlns:a16="http://schemas.microsoft.com/office/drawing/2014/main" id="{63BB16D1-B2B2-4958-BA5C-79EA27CC9D60}"/>
                </a:ext>
              </a:extLst>
            </p:cNvPr>
            <p:cNvGrpSpPr>
              <a:grpSpLocks noChangeAspect="1"/>
            </p:cNvGrpSpPr>
            <p:nvPr userDrawn="1"/>
          </p:nvGrpSpPr>
          <p:grpSpPr>
            <a:xfrm>
              <a:off x="719400" y="5183499"/>
              <a:ext cx="288000" cy="288000"/>
              <a:chOff x="719400" y="4773731"/>
              <a:chExt cx="288000" cy="288000"/>
            </a:xfrm>
          </p:grpSpPr>
          <p:sp>
            <p:nvSpPr>
              <p:cNvPr id="229" name="Elipse 228">
                <a:extLst>
                  <a:ext uri="{FF2B5EF4-FFF2-40B4-BE49-F238E27FC236}">
                    <a16:creationId xmlns:a16="http://schemas.microsoft.com/office/drawing/2014/main" id="{BFCBBD72-9813-423D-87D0-FEB8951A058D}"/>
                  </a:ext>
                </a:extLst>
              </p:cNvPr>
              <p:cNvSpPr>
                <a:spLocks noChangeAspect="1"/>
              </p:cNvSpPr>
              <p:nvPr userDrawn="1"/>
            </p:nvSpPr>
            <p:spPr>
              <a:xfrm>
                <a:off x="719400" y="477373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20" name="Freeform 136">
                <a:extLst>
                  <a:ext uri="{FF2B5EF4-FFF2-40B4-BE49-F238E27FC236}">
                    <a16:creationId xmlns:a16="http://schemas.microsoft.com/office/drawing/2014/main" id="{469196EB-213A-4C78-A3AC-26E00670E8A0}"/>
                  </a:ext>
                </a:extLst>
              </p:cNvPr>
              <p:cNvSpPr>
                <a:spLocks noChangeAspect="1" noEditPoints="1"/>
              </p:cNvSpPr>
              <p:nvPr userDrawn="1"/>
            </p:nvSpPr>
            <p:spPr bwMode="auto">
              <a:xfrm>
                <a:off x="791400" y="4859286"/>
                <a:ext cx="144000" cy="116891"/>
              </a:xfrm>
              <a:custGeom>
                <a:avLst/>
                <a:gdLst>
                  <a:gd name="T0" fmla="*/ 2462 w 2462"/>
                  <a:gd name="T1" fmla="*/ 237 h 2000"/>
                  <a:gd name="T2" fmla="*/ 2171 w 2462"/>
                  <a:gd name="T3" fmla="*/ 316 h 2000"/>
                  <a:gd name="T4" fmla="*/ 2393 w 2462"/>
                  <a:gd name="T5" fmla="*/ 38 h 2000"/>
                  <a:gd name="T6" fmla="*/ 2073 w 2462"/>
                  <a:gd name="T7" fmla="*/ 160 h 2000"/>
                  <a:gd name="T8" fmla="*/ 1705 w 2462"/>
                  <a:gd name="T9" fmla="*/ 0 h 2000"/>
                  <a:gd name="T10" fmla="*/ 1200 w 2462"/>
                  <a:gd name="T11" fmla="*/ 505 h 2000"/>
                  <a:gd name="T12" fmla="*/ 1212 w 2462"/>
                  <a:gd name="T13" fmla="*/ 620 h 2000"/>
                  <a:gd name="T14" fmla="*/ 172 w 2462"/>
                  <a:gd name="T15" fmla="*/ 92 h 2000"/>
                  <a:gd name="T16" fmla="*/ 103 w 2462"/>
                  <a:gd name="T17" fmla="*/ 347 h 2000"/>
                  <a:gd name="T18" fmla="*/ 327 w 2462"/>
                  <a:gd name="T19" fmla="*/ 766 h 2000"/>
                  <a:gd name="T20" fmla="*/ 99 w 2462"/>
                  <a:gd name="T21" fmla="*/ 704 h 2000"/>
                  <a:gd name="T22" fmla="*/ 99 w 2462"/>
                  <a:gd name="T23" fmla="*/ 710 h 2000"/>
                  <a:gd name="T24" fmla="*/ 503 w 2462"/>
                  <a:gd name="T25" fmla="*/ 1206 h 2000"/>
                  <a:gd name="T26" fmla="*/ 371 w 2462"/>
                  <a:gd name="T27" fmla="*/ 1222 h 2000"/>
                  <a:gd name="T28" fmla="*/ 275 w 2462"/>
                  <a:gd name="T29" fmla="*/ 1214 h 2000"/>
                  <a:gd name="T30" fmla="*/ 747 w 2462"/>
                  <a:gd name="T31" fmla="*/ 1565 h 2000"/>
                  <a:gd name="T32" fmla="*/ 121 w 2462"/>
                  <a:gd name="T33" fmla="*/ 1780 h 2000"/>
                  <a:gd name="T34" fmla="*/ 0 w 2462"/>
                  <a:gd name="T35" fmla="*/ 1774 h 2000"/>
                  <a:gd name="T36" fmla="*/ 775 w 2462"/>
                  <a:gd name="T37" fmla="*/ 2000 h 2000"/>
                  <a:gd name="T38" fmla="*/ 2211 w 2462"/>
                  <a:gd name="T39" fmla="*/ 564 h 2000"/>
                  <a:gd name="T40" fmla="*/ 2209 w 2462"/>
                  <a:gd name="T41" fmla="*/ 499 h 2000"/>
                  <a:gd name="T42" fmla="*/ 2462 w 2462"/>
                  <a:gd name="T43" fmla="*/ 237 h 2000"/>
                  <a:gd name="T44" fmla="*/ 2462 w 2462"/>
                  <a:gd name="T45" fmla="*/ 237 h 2000"/>
                  <a:gd name="T46" fmla="*/ 2462 w 2462"/>
                  <a:gd name="T47" fmla="*/ 23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2" h="2000">
                    <a:moveTo>
                      <a:pt x="2462" y="237"/>
                    </a:moveTo>
                    <a:cubicBezTo>
                      <a:pt x="2370" y="277"/>
                      <a:pt x="2273" y="304"/>
                      <a:pt x="2171" y="316"/>
                    </a:cubicBezTo>
                    <a:cubicBezTo>
                      <a:pt x="2276" y="254"/>
                      <a:pt x="2356" y="156"/>
                      <a:pt x="2393" y="38"/>
                    </a:cubicBezTo>
                    <a:cubicBezTo>
                      <a:pt x="2296" y="96"/>
                      <a:pt x="2188" y="137"/>
                      <a:pt x="2073" y="160"/>
                    </a:cubicBezTo>
                    <a:cubicBezTo>
                      <a:pt x="1981" y="61"/>
                      <a:pt x="1849" y="0"/>
                      <a:pt x="1705" y="0"/>
                    </a:cubicBezTo>
                    <a:cubicBezTo>
                      <a:pt x="1425" y="0"/>
                      <a:pt x="1200" y="227"/>
                      <a:pt x="1200" y="505"/>
                    </a:cubicBezTo>
                    <a:cubicBezTo>
                      <a:pt x="1200" y="545"/>
                      <a:pt x="1204" y="583"/>
                      <a:pt x="1212" y="620"/>
                    </a:cubicBezTo>
                    <a:cubicBezTo>
                      <a:pt x="792" y="599"/>
                      <a:pt x="421" y="398"/>
                      <a:pt x="172" y="92"/>
                    </a:cubicBezTo>
                    <a:cubicBezTo>
                      <a:pt x="128" y="168"/>
                      <a:pt x="103" y="254"/>
                      <a:pt x="103" y="347"/>
                    </a:cubicBezTo>
                    <a:cubicBezTo>
                      <a:pt x="103" y="522"/>
                      <a:pt x="193" y="677"/>
                      <a:pt x="327" y="766"/>
                    </a:cubicBezTo>
                    <a:cubicBezTo>
                      <a:pt x="246" y="765"/>
                      <a:pt x="166" y="741"/>
                      <a:pt x="99" y="704"/>
                    </a:cubicBezTo>
                    <a:cubicBezTo>
                      <a:pt x="99" y="706"/>
                      <a:pt x="99" y="708"/>
                      <a:pt x="99" y="710"/>
                    </a:cubicBezTo>
                    <a:cubicBezTo>
                      <a:pt x="99" y="955"/>
                      <a:pt x="274" y="1159"/>
                      <a:pt x="503" y="1206"/>
                    </a:cubicBezTo>
                    <a:cubicBezTo>
                      <a:pt x="462" y="1217"/>
                      <a:pt x="417" y="1222"/>
                      <a:pt x="371" y="1222"/>
                    </a:cubicBezTo>
                    <a:cubicBezTo>
                      <a:pt x="339" y="1222"/>
                      <a:pt x="306" y="1220"/>
                      <a:pt x="275" y="1214"/>
                    </a:cubicBezTo>
                    <a:cubicBezTo>
                      <a:pt x="341" y="1414"/>
                      <a:pt x="526" y="1560"/>
                      <a:pt x="747" y="1565"/>
                    </a:cubicBezTo>
                    <a:cubicBezTo>
                      <a:pt x="575" y="1700"/>
                      <a:pt x="357" y="1780"/>
                      <a:pt x="121" y="1780"/>
                    </a:cubicBezTo>
                    <a:cubicBezTo>
                      <a:pt x="80" y="1780"/>
                      <a:pt x="40" y="1779"/>
                      <a:pt x="0" y="1774"/>
                    </a:cubicBezTo>
                    <a:cubicBezTo>
                      <a:pt x="224" y="1918"/>
                      <a:pt x="489" y="2000"/>
                      <a:pt x="775" y="2000"/>
                    </a:cubicBezTo>
                    <a:cubicBezTo>
                      <a:pt x="1703" y="2000"/>
                      <a:pt x="2211" y="1231"/>
                      <a:pt x="2211" y="564"/>
                    </a:cubicBezTo>
                    <a:cubicBezTo>
                      <a:pt x="2211" y="542"/>
                      <a:pt x="2210" y="520"/>
                      <a:pt x="2209" y="499"/>
                    </a:cubicBezTo>
                    <a:cubicBezTo>
                      <a:pt x="2309" y="428"/>
                      <a:pt x="2393" y="339"/>
                      <a:pt x="2462" y="237"/>
                    </a:cubicBezTo>
                    <a:close/>
                    <a:moveTo>
                      <a:pt x="2462" y="237"/>
                    </a:moveTo>
                    <a:cubicBezTo>
                      <a:pt x="2462" y="237"/>
                      <a:pt x="2462" y="237"/>
                      <a:pt x="2462"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grpSp>
        <p:nvGrpSpPr>
          <p:cNvPr id="238" name="Agrupar 237">
            <a:extLst>
              <a:ext uri="{FF2B5EF4-FFF2-40B4-BE49-F238E27FC236}">
                <a16:creationId xmlns:a16="http://schemas.microsoft.com/office/drawing/2014/main" id="{A4F0C73B-F2E4-40AB-A8E0-E99AE8C510AF}"/>
              </a:ext>
            </a:extLst>
          </p:cNvPr>
          <p:cNvGrpSpPr/>
          <p:nvPr userDrawn="1"/>
        </p:nvGrpSpPr>
        <p:grpSpPr>
          <a:xfrm>
            <a:off x="719494" y="4893266"/>
            <a:ext cx="5375500" cy="288000"/>
            <a:chOff x="719400" y="4781666"/>
            <a:chExt cx="5374800" cy="288000"/>
          </a:xfrm>
        </p:grpSpPr>
        <p:sp>
          <p:nvSpPr>
            <p:cNvPr id="197" name="CaixaDeTexto 196">
              <a:extLst>
                <a:ext uri="{FF2B5EF4-FFF2-40B4-BE49-F238E27FC236}">
                  <a16:creationId xmlns:a16="http://schemas.microsoft.com/office/drawing/2014/main" id="{53B15954-A5C6-47DE-AAAE-D7E916A7EB76}"/>
                </a:ext>
              </a:extLst>
            </p:cNvPr>
            <p:cNvSpPr txBox="1"/>
            <p:nvPr userDrawn="1"/>
          </p:nvSpPr>
          <p:spPr>
            <a:xfrm>
              <a:off x="1079400" y="4817944"/>
              <a:ext cx="5014800" cy="215444"/>
            </a:xfrm>
            <a:prstGeom prst="rect">
              <a:avLst/>
            </a:prstGeom>
            <a:noFill/>
          </p:spPr>
          <p:txBody>
            <a:bodyPr wrap="square" lIns="0" tIns="0" rIns="0" bIns="0" rtlCol="0">
              <a:spAutoFit/>
            </a:bodyPr>
            <a:lstStyle/>
            <a:p>
              <a:r>
                <a:rPr lang="pt-BR" sz="1400" spc="150" baseline="0" dirty="0">
                  <a:solidFill>
                    <a:schemeClr val="accent5"/>
                  </a:solidFill>
                  <a:latin typeface="Tahoma" panose="020B0604030504040204" pitchFamily="34" charset="0"/>
                  <a:ea typeface="Tahoma" panose="020B0604030504040204" pitchFamily="34" charset="0"/>
                  <a:cs typeface="Tahoma" panose="020B0604030504040204" pitchFamily="34" charset="0"/>
                </a:rPr>
                <a:t>/mattosfilhoadvogados</a:t>
              </a:r>
            </a:p>
          </p:txBody>
        </p:sp>
        <p:grpSp>
          <p:nvGrpSpPr>
            <p:cNvPr id="232" name="Agrupar 231">
              <a:extLst>
                <a:ext uri="{FF2B5EF4-FFF2-40B4-BE49-F238E27FC236}">
                  <a16:creationId xmlns:a16="http://schemas.microsoft.com/office/drawing/2014/main" id="{C6702AFD-8AB2-4EFA-A3A0-DBC3E3F0A1C3}"/>
                </a:ext>
              </a:extLst>
            </p:cNvPr>
            <p:cNvGrpSpPr>
              <a:grpSpLocks noChangeAspect="1"/>
            </p:cNvGrpSpPr>
            <p:nvPr userDrawn="1"/>
          </p:nvGrpSpPr>
          <p:grpSpPr>
            <a:xfrm>
              <a:off x="719400" y="4781666"/>
              <a:ext cx="288000" cy="288000"/>
              <a:chOff x="719400" y="4420191"/>
              <a:chExt cx="288000" cy="288000"/>
            </a:xfrm>
          </p:grpSpPr>
          <p:sp>
            <p:nvSpPr>
              <p:cNvPr id="228" name="Elipse 227">
                <a:extLst>
                  <a:ext uri="{FF2B5EF4-FFF2-40B4-BE49-F238E27FC236}">
                    <a16:creationId xmlns:a16="http://schemas.microsoft.com/office/drawing/2014/main" id="{00505823-3B4C-4FDC-BD20-7C1581AE791A}"/>
                  </a:ext>
                </a:extLst>
              </p:cNvPr>
              <p:cNvSpPr>
                <a:spLocks noChangeAspect="1"/>
              </p:cNvSpPr>
              <p:nvPr userDrawn="1"/>
            </p:nvSpPr>
            <p:spPr>
              <a:xfrm>
                <a:off x="719400" y="4420191"/>
                <a:ext cx="288000" cy="288000"/>
              </a:xfrm>
              <a:prstGeom prst="ellipse">
                <a:avLst/>
              </a:prstGeom>
              <a:gradFill>
                <a:gsLst>
                  <a:gs pos="0">
                    <a:schemeClr val="accent2"/>
                  </a:gs>
                  <a:gs pos="100000">
                    <a:srgbClr val="7A46A2"/>
                  </a:gs>
                </a:gsLst>
                <a:lin ang="27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1800"/>
              </a:p>
            </p:txBody>
          </p:sp>
          <p:sp>
            <p:nvSpPr>
              <p:cNvPr id="223" name="Freeform 140">
                <a:extLst>
                  <a:ext uri="{FF2B5EF4-FFF2-40B4-BE49-F238E27FC236}">
                    <a16:creationId xmlns:a16="http://schemas.microsoft.com/office/drawing/2014/main" id="{CF548086-2F45-4EF4-AD8C-F69D611BB2B6}"/>
                  </a:ext>
                </a:extLst>
              </p:cNvPr>
              <p:cNvSpPr>
                <a:spLocks noChangeAspect="1" noEditPoints="1"/>
              </p:cNvSpPr>
              <p:nvPr userDrawn="1"/>
            </p:nvSpPr>
            <p:spPr bwMode="auto">
              <a:xfrm>
                <a:off x="825946" y="4492191"/>
                <a:ext cx="74909" cy="144000"/>
              </a:xfrm>
              <a:custGeom>
                <a:avLst/>
                <a:gdLst>
                  <a:gd name="T0" fmla="*/ 1038 w 1038"/>
                  <a:gd name="T1" fmla="*/ 332 h 2000"/>
                  <a:gd name="T2" fmla="*/ 850 w 1038"/>
                  <a:gd name="T3" fmla="*/ 332 h 2000"/>
                  <a:gd name="T4" fmla="*/ 674 w 1038"/>
                  <a:gd name="T5" fmla="*/ 506 h 2000"/>
                  <a:gd name="T6" fmla="*/ 674 w 1038"/>
                  <a:gd name="T7" fmla="*/ 732 h 2000"/>
                  <a:gd name="T8" fmla="*/ 1026 w 1038"/>
                  <a:gd name="T9" fmla="*/ 732 h 2000"/>
                  <a:gd name="T10" fmla="*/ 1026 w 1038"/>
                  <a:gd name="T11" fmla="*/ 1088 h 2000"/>
                  <a:gd name="T12" fmla="*/ 674 w 1038"/>
                  <a:gd name="T13" fmla="*/ 1088 h 2000"/>
                  <a:gd name="T14" fmla="*/ 674 w 1038"/>
                  <a:gd name="T15" fmla="*/ 2000 h 2000"/>
                  <a:gd name="T16" fmla="*/ 307 w 1038"/>
                  <a:gd name="T17" fmla="*/ 2000 h 2000"/>
                  <a:gd name="T18" fmla="*/ 307 w 1038"/>
                  <a:gd name="T19" fmla="*/ 1088 h 2000"/>
                  <a:gd name="T20" fmla="*/ 0 w 1038"/>
                  <a:gd name="T21" fmla="*/ 1088 h 2000"/>
                  <a:gd name="T22" fmla="*/ 0 w 1038"/>
                  <a:gd name="T23" fmla="*/ 732 h 2000"/>
                  <a:gd name="T24" fmla="*/ 307 w 1038"/>
                  <a:gd name="T25" fmla="*/ 732 h 2000"/>
                  <a:gd name="T26" fmla="*/ 307 w 1038"/>
                  <a:gd name="T27" fmla="*/ 470 h 2000"/>
                  <a:gd name="T28" fmla="*/ 764 w 1038"/>
                  <a:gd name="T29" fmla="*/ 0 h 2000"/>
                  <a:gd name="T30" fmla="*/ 1038 w 1038"/>
                  <a:gd name="T31" fmla="*/ 1 h 2000"/>
                  <a:gd name="T32" fmla="*/ 1038 w 1038"/>
                  <a:gd name="T33" fmla="*/ 332 h 2000"/>
                  <a:gd name="T34" fmla="*/ 1038 w 1038"/>
                  <a:gd name="T35" fmla="*/ 332 h 2000"/>
                  <a:gd name="T36" fmla="*/ 1038 w 1038"/>
                  <a:gd name="T37" fmla="*/ 332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8" h="2000">
                    <a:moveTo>
                      <a:pt x="1038" y="332"/>
                    </a:moveTo>
                    <a:cubicBezTo>
                      <a:pt x="850" y="332"/>
                      <a:pt x="850" y="332"/>
                      <a:pt x="850" y="332"/>
                    </a:cubicBezTo>
                    <a:cubicBezTo>
                      <a:pt x="702" y="332"/>
                      <a:pt x="674" y="403"/>
                      <a:pt x="674" y="506"/>
                    </a:cubicBezTo>
                    <a:cubicBezTo>
                      <a:pt x="674" y="732"/>
                      <a:pt x="674" y="732"/>
                      <a:pt x="674" y="732"/>
                    </a:cubicBezTo>
                    <a:cubicBezTo>
                      <a:pt x="1026" y="732"/>
                      <a:pt x="1026" y="732"/>
                      <a:pt x="1026" y="732"/>
                    </a:cubicBezTo>
                    <a:cubicBezTo>
                      <a:pt x="1026" y="1088"/>
                      <a:pt x="1026" y="1088"/>
                      <a:pt x="1026" y="1088"/>
                    </a:cubicBezTo>
                    <a:cubicBezTo>
                      <a:pt x="674" y="1088"/>
                      <a:pt x="674" y="1088"/>
                      <a:pt x="674" y="1088"/>
                    </a:cubicBezTo>
                    <a:cubicBezTo>
                      <a:pt x="674" y="2000"/>
                      <a:pt x="674" y="2000"/>
                      <a:pt x="674" y="2000"/>
                    </a:cubicBezTo>
                    <a:cubicBezTo>
                      <a:pt x="307" y="2000"/>
                      <a:pt x="307" y="2000"/>
                      <a:pt x="307" y="2000"/>
                    </a:cubicBezTo>
                    <a:cubicBezTo>
                      <a:pt x="307" y="1088"/>
                      <a:pt x="307" y="1088"/>
                      <a:pt x="307" y="1088"/>
                    </a:cubicBezTo>
                    <a:cubicBezTo>
                      <a:pt x="0" y="1088"/>
                      <a:pt x="0" y="1088"/>
                      <a:pt x="0" y="1088"/>
                    </a:cubicBezTo>
                    <a:cubicBezTo>
                      <a:pt x="0" y="732"/>
                      <a:pt x="0" y="732"/>
                      <a:pt x="0" y="732"/>
                    </a:cubicBezTo>
                    <a:cubicBezTo>
                      <a:pt x="307" y="732"/>
                      <a:pt x="307" y="732"/>
                      <a:pt x="307" y="732"/>
                    </a:cubicBezTo>
                    <a:cubicBezTo>
                      <a:pt x="307" y="470"/>
                      <a:pt x="307" y="470"/>
                      <a:pt x="307" y="470"/>
                    </a:cubicBezTo>
                    <a:cubicBezTo>
                      <a:pt x="307" y="166"/>
                      <a:pt x="492" y="0"/>
                      <a:pt x="764" y="0"/>
                    </a:cubicBezTo>
                    <a:cubicBezTo>
                      <a:pt x="1038" y="1"/>
                      <a:pt x="1038" y="1"/>
                      <a:pt x="1038" y="1"/>
                    </a:cubicBezTo>
                    <a:lnTo>
                      <a:pt x="1038" y="332"/>
                    </a:lnTo>
                    <a:close/>
                    <a:moveTo>
                      <a:pt x="1038" y="332"/>
                    </a:moveTo>
                    <a:cubicBezTo>
                      <a:pt x="1038" y="332"/>
                      <a:pt x="1038" y="332"/>
                      <a:pt x="1038" y="3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t-BR" sz="1800"/>
              </a:p>
            </p:txBody>
          </p:sp>
        </p:grpSp>
      </p:grpSp>
    </p:spTree>
    <p:extLst>
      <p:ext uri="{BB962C8B-B14F-4D97-AF65-F5344CB8AC3E}">
        <p14:creationId xmlns:p14="http://schemas.microsoft.com/office/powerpoint/2010/main" val="312241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006696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Capa">
    <p:spTree>
      <p:nvGrpSpPr>
        <p:cNvPr id="1" name=""/>
        <p:cNvGrpSpPr/>
        <p:nvPr/>
      </p:nvGrpSpPr>
      <p:grpSpPr>
        <a:xfrm>
          <a:off x="0" y="0"/>
          <a:ext cx="0" cy="0"/>
          <a:chOff x="0" y="0"/>
          <a:chExt cx="0" cy="0"/>
        </a:xfrm>
      </p:grpSpPr>
      <p:pic>
        <p:nvPicPr>
          <p:cNvPr id="40" name="CAPA_01.png" descr="CAPA_01.png"/>
          <p:cNvPicPr>
            <a:picLocks noChangeAspect="1"/>
          </p:cNvPicPr>
          <p:nvPr/>
        </p:nvPicPr>
        <p:blipFill>
          <a:blip r:embed="rId2"/>
          <a:srcRect l="10" r="10"/>
          <a:stretch>
            <a:fillRect/>
          </a:stretch>
        </p:blipFill>
        <p:spPr>
          <a:xfrm>
            <a:off x="-13350" y="-3752"/>
            <a:ext cx="12215340" cy="6873016"/>
          </a:xfrm>
          <a:prstGeom prst="rect">
            <a:avLst/>
          </a:prstGeom>
          <a:ln w="12700">
            <a:miter lim="400000"/>
          </a:ln>
        </p:spPr>
      </p:pic>
      <p:pic>
        <p:nvPicPr>
          <p:cNvPr id="45" name="MATTOS-FILHO_LOGO_RGB__princ-02.png" descr="MATTOS-FILHO_LOGO_RGB__princ-02.png"/>
          <p:cNvPicPr>
            <a:picLocks noChangeAspect="1"/>
          </p:cNvPicPr>
          <p:nvPr/>
        </p:nvPicPr>
        <p:blipFill>
          <a:blip r:embed="rId3"/>
          <a:srcRect l="7253" t="35107" r="7253" b="35107"/>
          <a:stretch>
            <a:fillRect/>
          </a:stretch>
        </p:blipFill>
        <p:spPr>
          <a:xfrm>
            <a:off x="8670168" y="5871726"/>
            <a:ext cx="3012112" cy="590352"/>
          </a:xfrm>
          <a:prstGeom prst="rect">
            <a:avLst/>
          </a:prstGeom>
          <a:ln w="12700">
            <a:miter lim="400000"/>
          </a:ln>
        </p:spPr>
      </p:pic>
      <p:sp>
        <p:nvSpPr>
          <p:cNvPr id="3" name="Text Placeholder 2">
            <a:extLst>
              <a:ext uri="{FF2B5EF4-FFF2-40B4-BE49-F238E27FC236}">
                <a16:creationId xmlns:a16="http://schemas.microsoft.com/office/drawing/2014/main" id="{E970E7C5-82D3-1143-A62D-C797A6CE4585}"/>
              </a:ext>
            </a:extLst>
          </p:cNvPr>
          <p:cNvSpPr>
            <a:spLocks noGrp="1"/>
          </p:cNvSpPr>
          <p:nvPr>
            <p:ph type="body" sz="quarter" idx="19" hasCustomPrompt="1"/>
          </p:nvPr>
        </p:nvSpPr>
        <p:spPr>
          <a:xfrm>
            <a:off x="581101" y="675482"/>
            <a:ext cx="4282553" cy="1231106"/>
          </a:xfrm>
          <a:prstGeom prst="rect">
            <a:avLst/>
          </a:prstGeom>
        </p:spPr>
        <p:txBody>
          <a:bodyPr/>
          <a:lstStyle>
            <a:lvl1pPr>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r>
              <a:rPr lang="en-US" dirty="0"/>
              <a:t> da </a:t>
            </a:r>
            <a:r>
              <a:rPr lang="en-US" dirty="0" err="1"/>
              <a:t>apresentação</a:t>
            </a:r>
            <a:endParaRPr lang="en-BR" dirty="0"/>
          </a:p>
        </p:txBody>
      </p:sp>
      <p:sp>
        <p:nvSpPr>
          <p:cNvPr id="5" name="Text Placeholder 4">
            <a:extLst>
              <a:ext uri="{FF2B5EF4-FFF2-40B4-BE49-F238E27FC236}">
                <a16:creationId xmlns:a16="http://schemas.microsoft.com/office/drawing/2014/main" id="{A6A1E02C-FE91-CE4B-A479-50136760D90B}"/>
              </a:ext>
            </a:extLst>
          </p:cNvPr>
          <p:cNvSpPr>
            <a:spLocks noGrp="1"/>
          </p:cNvSpPr>
          <p:nvPr>
            <p:ph type="body" sz="quarter" idx="20" hasCustomPrompt="1"/>
          </p:nvPr>
        </p:nvSpPr>
        <p:spPr>
          <a:xfrm>
            <a:off x="581101" y="2067719"/>
            <a:ext cx="4459075" cy="307777"/>
          </a:xfrm>
          <a:prstGeom prst="rect">
            <a:avLst/>
          </a:prstGeom>
        </p:spPr>
        <p:txBody>
          <a:bodyPr/>
          <a:lstStyle>
            <a:lvl1pP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Subtítulo</a:t>
            </a:r>
            <a:r>
              <a:rPr lang="en-US" dirty="0"/>
              <a:t> da </a:t>
            </a:r>
            <a:r>
              <a:rPr lang="en-US" dirty="0" err="1"/>
              <a:t>apresentação</a:t>
            </a:r>
            <a:endParaRPr lang="en-US" dirty="0"/>
          </a:p>
        </p:txBody>
      </p:sp>
      <p:sp>
        <p:nvSpPr>
          <p:cNvPr id="7" name="Text Placeholder 6">
            <a:extLst>
              <a:ext uri="{FF2B5EF4-FFF2-40B4-BE49-F238E27FC236}">
                <a16:creationId xmlns:a16="http://schemas.microsoft.com/office/drawing/2014/main" id="{78836690-8FFD-8B41-97D9-C93CCE3235CB}"/>
              </a:ext>
            </a:extLst>
          </p:cNvPr>
          <p:cNvSpPr>
            <a:spLocks noGrp="1"/>
          </p:cNvSpPr>
          <p:nvPr>
            <p:ph type="body" sz="quarter" idx="21" hasCustomPrompt="1"/>
          </p:nvPr>
        </p:nvSpPr>
        <p:spPr>
          <a:xfrm>
            <a:off x="581101" y="5806694"/>
            <a:ext cx="2884488" cy="26384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a:t>Author </a:t>
            </a:r>
            <a:r>
              <a:rPr lang="en-US" dirty="0"/>
              <a:t>da </a:t>
            </a:r>
            <a:r>
              <a:rPr lang="en-US" dirty="0" err="1"/>
              <a:t>Apresentação</a:t>
            </a:r>
            <a:endParaRPr lang="en-US" dirty="0"/>
          </a:p>
        </p:txBody>
      </p:sp>
      <p:sp>
        <p:nvSpPr>
          <p:cNvPr id="41" name="Text Placeholder 6">
            <a:extLst>
              <a:ext uri="{FF2B5EF4-FFF2-40B4-BE49-F238E27FC236}">
                <a16:creationId xmlns:a16="http://schemas.microsoft.com/office/drawing/2014/main" id="{EE177D91-C3B4-8444-8FDB-43DAFCD4AF12}"/>
              </a:ext>
            </a:extLst>
          </p:cNvPr>
          <p:cNvSpPr>
            <a:spLocks noGrp="1"/>
          </p:cNvSpPr>
          <p:nvPr>
            <p:ph type="body" sz="quarter" idx="22" hasCustomPrompt="1"/>
          </p:nvPr>
        </p:nvSpPr>
        <p:spPr>
          <a:xfrm>
            <a:off x="581101" y="6112663"/>
            <a:ext cx="2884488" cy="263842"/>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err="1"/>
              <a:t>Mês</a:t>
            </a:r>
            <a:r>
              <a:rPr lang="en-US" dirty="0"/>
              <a:t>, 2022</a:t>
            </a:r>
          </a:p>
        </p:txBody>
      </p:sp>
    </p:spTree>
    <p:extLst>
      <p:ext uri="{BB962C8B-B14F-4D97-AF65-F5344CB8AC3E}">
        <p14:creationId xmlns:p14="http://schemas.microsoft.com/office/powerpoint/2010/main" val="3556931654"/>
      </p:ext>
    </p:extLst>
  </p:cSld>
  <p:clrMapOvr>
    <a:masterClrMapping/>
  </p:clrMapOvr>
  <p:transition spd="med"/>
  <p:hf hdr="0" dt="0"/>
  <p:extLst>
    <p:ext uri="{DCECCB84-F9BA-43D5-87BE-67443E8EF086}">
      <p15:sldGuideLst xmlns:p15="http://schemas.microsoft.com/office/powerpoint/2012/main">
        <p15:guide id="1" orient="horz" pos="3974">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apa01">
    <p:spTree>
      <p:nvGrpSpPr>
        <p:cNvPr id="1" name=""/>
        <p:cNvGrpSpPr/>
        <p:nvPr/>
      </p:nvGrpSpPr>
      <p:grpSpPr>
        <a:xfrm>
          <a:off x="0" y="0"/>
          <a:ext cx="0" cy="0"/>
          <a:chOff x="0" y="0"/>
          <a:chExt cx="0" cy="0"/>
        </a:xfrm>
      </p:grpSpPr>
      <p:sp>
        <p:nvSpPr>
          <p:cNvPr id="4" name="Forma Livre: Forma 3">
            <a:extLst>
              <a:ext uri="{FF2B5EF4-FFF2-40B4-BE49-F238E27FC236}">
                <a16:creationId xmlns:a16="http://schemas.microsoft.com/office/drawing/2014/main" id="{CCDC1BED-DF73-4DF5-AC33-190ACB4E8789}"/>
              </a:ext>
            </a:extLst>
          </p:cNvPr>
          <p:cNvSpPr/>
          <p:nvPr/>
        </p:nvSpPr>
        <p:spPr>
          <a:xfrm>
            <a:off x="4855606" y="2858"/>
            <a:ext cx="7399202" cy="5075698"/>
          </a:xfrm>
          <a:custGeom>
            <a:avLst/>
            <a:gdLst>
              <a:gd name="connsiteX0" fmla="*/ 10529316 w 10534650"/>
              <a:gd name="connsiteY0" fmla="*/ 7598568 h 7600950"/>
              <a:gd name="connsiteX1" fmla="*/ 10529316 w 10534650"/>
              <a:gd name="connsiteY1" fmla="*/ 7144 h 7600950"/>
              <a:gd name="connsiteX2" fmla="*/ 4816698 w 10534650"/>
              <a:gd name="connsiteY2" fmla="*/ 7144 h 7600950"/>
              <a:gd name="connsiteX3" fmla="*/ 7144 w 10534650"/>
              <a:gd name="connsiteY3" fmla="*/ 7598568 h 7600950"/>
              <a:gd name="connsiteX4" fmla="*/ 10529316 w 10534650"/>
              <a:gd name="connsiteY4" fmla="*/ 7598568 h 7600950"/>
              <a:gd name="connsiteX0" fmla="*/ 10522172 w 10522172"/>
              <a:gd name="connsiteY0" fmla="*/ 7591424 h 7591424"/>
              <a:gd name="connsiteX1" fmla="*/ 10522172 w 10522172"/>
              <a:gd name="connsiteY1" fmla="*/ 0 h 7591424"/>
              <a:gd name="connsiteX2" fmla="*/ 4809554 w 10522172"/>
              <a:gd name="connsiteY2" fmla="*/ 0 h 7591424"/>
              <a:gd name="connsiteX3" fmla="*/ 0 w 10522172"/>
              <a:gd name="connsiteY3" fmla="*/ 7591424 h 7591424"/>
              <a:gd name="connsiteX4" fmla="*/ 10522172 w 10522172"/>
              <a:gd name="connsiteY4" fmla="*/ 7591424 h 7591424"/>
              <a:gd name="connsiteX0" fmla="*/ 10522172 w 10522172"/>
              <a:gd name="connsiteY0" fmla="*/ 7591424 h 7591424"/>
              <a:gd name="connsiteX1" fmla="*/ 10522172 w 10522172"/>
              <a:gd name="connsiteY1" fmla="*/ 0 h 7591424"/>
              <a:gd name="connsiteX2" fmla="*/ 4809554 w 10522172"/>
              <a:gd name="connsiteY2" fmla="*/ 0 h 7591424"/>
              <a:gd name="connsiteX3" fmla="*/ 0 w 10522172"/>
              <a:gd name="connsiteY3" fmla="*/ 7591424 h 7591424"/>
              <a:gd name="connsiteX4" fmla="*/ 10522172 w 10522172"/>
              <a:gd name="connsiteY4" fmla="*/ 7591424 h 7591424"/>
              <a:gd name="connsiteX0" fmla="*/ 10522172 w 11097359"/>
              <a:gd name="connsiteY0" fmla="*/ 7591424 h 7591424"/>
              <a:gd name="connsiteX1" fmla="*/ 11097359 w 11097359"/>
              <a:gd name="connsiteY1" fmla="*/ 0 h 7591424"/>
              <a:gd name="connsiteX2" fmla="*/ 4809554 w 11097359"/>
              <a:gd name="connsiteY2" fmla="*/ 0 h 7591424"/>
              <a:gd name="connsiteX3" fmla="*/ 0 w 11097359"/>
              <a:gd name="connsiteY3" fmla="*/ 7591424 h 7591424"/>
              <a:gd name="connsiteX4" fmla="*/ 10522172 w 11097359"/>
              <a:gd name="connsiteY4" fmla="*/ 7591424 h 7591424"/>
              <a:gd name="connsiteX0" fmla="*/ 11053114 w 11097359"/>
              <a:gd name="connsiteY0" fmla="*/ 7613546 h 7613546"/>
              <a:gd name="connsiteX1" fmla="*/ 11097359 w 11097359"/>
              <a:gd name="connsiteY1" fmla="*/ 0 h 7613546"/>
              <a:gd name="connsiteX2" fmla="*/ 4809554 w 11097359"/>
              <a:gd name="connsiteY2" fmla="*/ 0 h 7613546"/>
              <a:gd name="connsiteX3" fmla="*/ 0 w 11097359"/>
              <a:gd name="connsiteY3" fmla="*/ 7591424 h 7613546"/>
              <a:gd name="connsiteX4" fmla="*/ 11053114 w 11097359"/>
              <a:gd name="connsiteY4" fmla="*/ 7613546 h 761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7359" h="7613546">
                <a:moveTo>
                  <a:pt x="11053114" y="7613546"/>
                </a:moveTo>
                <a:lnTo>
                  <a:pt x="11097359" y="0"/>
                </a:lnTo>
                <a:lnTo>
                  <a:pt x="4809554" y="0"/>
                </a:lnTo>
                <a:lnTo>
                  <a:pt x="0" y="7591424"/>
                </a:lnTo>
                <a:lnTo>
                  <a:pt x="11053114" y="7613546"/>
                </a:lnTo>
                <a:close/>
              </a:path>
            </a:pathLst>
          </a:custGeom>
          <a:solidFill>
            <a:srgbClr val="682895"/>
          </a:solidFill>
          <a:ln w="9525" cap="flat">
            <a:noFill/>
            <a:prstDash val="solid"/>
            <a:miter/>
          </a:ln>
        </p:spPr>
        <p:txBody>
          <a:bodyPr rtlCol="0" anchor="ctr"/>
          <a:lstStyle/>
          <a:p>
            <a:endParaRPr lang="pt-BR" sz="900" dirty="0"/>
          </a:p>
        </p:txBody>
      </p:sp>
      <p:sp>
        <p:nvSpPr>
          <p:cNvPr id="5" name="Forma Livre: Forma 4">
            <a:extLst>
              <a:ext uri="{FF2B5EF4-FFF2-40B4-BE49-F238E27FC236}">
                <a16:creationId xmlns:a16="http://schemas.microsoft.com/office/drawing/2014/main" id="{CDA2E039-E26E-4D6B-8BB6-1D1633ED16CD}"/>
              </a:ext>
            </a:extLst>
          </p:cNvPr>
          <p:cNvSpPr/>
          <p:nvPr/>
        </p:nvSpPr>
        <p:spPr>
          <a:xfrm>
            <a:off x="-327049" y="-1905"/>
            <a:ext cx="8389441" cy="5067300"/>
          </a:xfrm>
          <a:custGeom>
            <a:avLst/>
            <a:gdLst>
              <a:gd name="connsiteX0" fmla="*/ 12582525 w 12582525"/>
              <a:gd name="connsiteY0" fmla="*/ 7144 h 7600950"/>
              <a:gd name="connsiteX1" fmla="*/ 7144 w 12582525"/>
              <a:gd name="connsiteY1" fmla="*/ 7144 h 7600950"/>
              <a:gd name="connsiteX2" fmla="*/ 7144 w 12582525"/>
              <a:gd name="connsiteY2" fmla="*/ 7598568 h 7600950"/>
              <a:gd name="connsiteX3" fmla="*/ 7772971 w 12582525"/>
              <a:gd name="connsiteY3" fmla="*/ 7598568 h 7600950"/>
              <a:gd name="connsiteX4" fmla="*/ 12582525 w 12582525"/>
              <a:gd name="connsiteY4" fmla="*/ 7144 h 760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2525" h="7600950">
                <a:moveTo>
                  <a:pt x="12582525" y="7144"/>
                </a:moveTo>
                <a:lnTo>
                  <a:pt x="7144" y="7144"/>
                </a:lnTo>
                <a:lnTo>
                  <a:pt x="7144" y="7598568"/>
                </a:lnTo>
                <a:lnTo>
                  <a:pt x="7772971" y="7598568"/>
                </a:lnTo>
                <a:lnTo>
                  <a:pt x="12582525" y="7144"/>
                </a:lnTo>
                <a:close/>
              </a:path>
            </a:pathLst>
          </a:custGeom>
          <a:solidFill>
            <a:srgbClr val="EC7000"/>
          </a:solidFill>
          <a:ln w="9525" cap="flat">
            <a:noFill/>
            <a:prstDash val="solid"/>
            <a:miter/>
          </a:ln>
        </p:spPr>
        <p:txBody>
          <a:bodyPr rtlCol="0" anchor="ctr"/>
          <a:lstStyle/>
          <a:p>
            <a:endParaRPr lang="pt-BR" sz="900"/>
          </a:p>
        </p:txBody>
      </p:sp>
      <p:sp>
        <p:nvSpPr>
          <p:cNvPr id="6" name="Forma Livre: Forma 5">
            <a:extLst>
              <a:ext uri="{FF2B5EF4-FFF2-40B4-BE49-F238E27FC236}">
                <a16:creationId xmlns:a16="http://schemas.microsoft.com/office/drawing/2014/main" id="{E6BA5975-6E7B-4D63-BD00-7173A805534D}"/>
              </a:ext>
            </a:extLst>
          </p:cNvPr>
          <p:cNvSpPr/>
          <p:nvPr/>
        </p:nvSpPr>
        <p:spPr>
          <a:xfrm>
            <a:off x="-327049" y="5059045"/>
            <a:ext cx="5182273" cy="1803400"/>
          </a:xfrm>
          <a:custGeom>
            <a:avLst/>
            <a:gdLst>
              <a:gd name="connsiteX0" fmla="*/ 7144 w 7772400"/>
              <a:gd name="connsiteY0" fmla="*/ 7144 h 2705100"/>
              <a:gd name="connsiteX1" fmla="*/ 7144 w 7772400"/>
              <a:gd name="connsiteY1" fmla="*/ 2702719 h 2705100"/>
              <a:gd name="connsiteX2" fmla="*/ 6065139 w 7772400"/>
              <a:gd name="connsiteY2" fmla="*/ 2702719 h 2705100"/>
              <a:gd name="connsiteX3" fmla="*/ 7772971 w 7772400"/>
              <a:gd name="connsiteY3" fmla="*/ 7144 h 2705100"/>
              <a:gd name="connsiteX4" fmla="*/ 7144 w 7772400"/>
              <a:gd name="connsiteY4" fmla="*/ 7144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705100">
                <a:moveTo>
                  <a:pt x="7144" y="7144"/>
                </a:moveTo>
                <a:lnTo>
                  <a:pt x="7144" y="2702719"/>
                </a:lnTo>
                <a:lnTo>
                  <a:pt x="6065139" y="2702719"/>
                </a:lnTo>
                <a:lnTo>
                  <a:pt x="7772971" y="7144"/>
                </a:lnTo>
                <a:lnTo>
                  <a:pt x="7144" y="7144"/>
                </a:lnTo>
                <a:close/>
              </a:path>
            </a:pathLst>
          </a:custGeom>
          <a:solidFill>
            <a:srgbClr val="BD00F7"/>
          </a:solidFill>
          <a:ln w="9525" cap="flat">
            <a:noFill/>
            <a:prstDash val="solid"/>
            <a:miter/>
          </a:ln>
        </p:spPr>
        <p:txBody>
          <a:bodyPr rtlCol="0" anchor="ctr"/>
          <a:lstStyle/>
          <a:p>
            <a:endParaRPr lang="pt-BR" sz="900" dirty="0"/>
          </a:p>
        </p:txBody>
      </p:sp>
      <p:sp>
        <p:nvSpPr>
          <p:cNvPr id="7" name="Forma Livre: Forma 6">
            <a:extLst>
              <a:ext uri="{FF2B5EF4-FFF2-40B4-BE49-F238E27FC236}">
                <a16:creationId xmlns:a16="http://schemas.microsoft.com/office/drawing/2014/main" id="{29B05397-DB8E-4EC0-97C5-5419E8BE0A45}"/>
              </a:ext>
            </a:extLst>
          </p:cNvPr>
          <p:cNvSpPr/>
          <p:nvPr/>
        </p:nvSpPr>
        <p:spPr>
          <a:xfrm>
            <a:off x="-4760" y="-1201889"/>
            <a:ext cx="6258890" cy="6258076"/>
          </a:xfrm>
          <a:custGeom>
            <a:avLst/>
            <a:gdLst>
              <a:gd name="connsiteX0" fmla="*/ 10031634 w 10029825"/>
              <a:gd name="connsiteY0" fmla="*/ 5019389 h 10029825"/>
              <a:gd name="connsiteX1" fmla="*/ 5019389 w 10029825"/>
              <a:gd name="connsiteY1" fmla="*/ 10031634 h 10029825"/>
              <a:gd name="connsiteX2" fmla="*/ 7143 w 10029825"/>
              <a:gd name="connsiteY2" fmla="*/ 5019389 h 10029825"/>
              <a:gd name="connsiteX3" fmla="*/ 5019389 w 10029825"/>
              <a:gd name="connsiteY3" fmla="*/ 7143 h 10029825"/>
              <a:gd name="connsiteX4" fmla="*/ 10031634 w 10029825"/>
              <a:gd name="connsiteY4" fmla="*/ 5019389 h 1002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825" h="10029825">
                <a:moveTo>
                  <a:pt x="10031634" y="5019389"/>
                </a:moveTo>
                <a:cubicBezTo>
                  <a:pt x="10031634" y="7787576"/>
                  <a:pt x="7787575" y="10031634"/>
                  <a:pt x="5019389" y="10031634"/>
                </a:cubicBezTo>
                <a:cubicBezTo>
                  <a:pt x="2251202" y="10031634"/>
                  <a:pt x="7143" y="7787575"/>
                  <a:pt x="7143" y="5019389"/>
                </a:cubicBezTo>
                <a:cubicBezTo>
                  <a:pt x="7143" y="2251202"/>
                  <a:pt x="2251202" y="7143"/>
                  <a:pt x="5019389" y="7143"/>
                </a:cubicBezTo>
                <a:cubicBezTo>
                  <a:pt x="7787576" y="7143"/>
                  <a:pt x="10031634" y="2251202"/>
                  <a:pt x="10031634" y="5019389"/>
                </a:cubicBezTo>
                <a:close/>
              </a:path>
            </a:pathLst>
          </a:custGeom>
          <a:solidFill>
            <a:srgbClr val="FFA900"/>
          </a:solidFill>
          <a:ln w="9525" cap="flat">
            <a:noFill/>
            <a:prstDash val="solid"/>
            <a:miter/>
          </a:ln>
        </p:spPr>
        <p:txBody>
          <a:bodyPr rtlCol="0" anchor="ctr"/>
          <a:lstStyle/>
          <a:p>
            <a:endParaRPr lang="pt-BR" sz="900"/>
          </a:p>
        </p:txBody>
      </p:sp>
      <p:pic>
        <p:nvPicPr>
          <p:cNvPr id="45" name="MATTOS-FILHO_LOGO_RGB__princ-02.png" descr="MATTOS-FILHO_LOGO_RGB__princ-02.png"/>
          <p:cNvPicPr>
            <a:picLocks noChangeAspect="1"/>
          </p:cNvPicPr>
          <p:nvPr/>
        </p:nvPicPr>
        <p:blipFill>
          <a:blip r:embed="rId2"/>
          <a:srcRect l="7253" t="35107" r="7253" b="35107"/>
          <a:stretch>
            <a:fillRect/>
          </a:stretch>
        </p:blipFill>
        <p:spPr>
          <a:xfrm>
            <a:off x="8670168" y="5788683"/>
            <a:ext cx="3012112" cy="590352"/>
          </a:xfrm>
          <a:prstGeom prst="rect">
            <a:avLst/>
          </a:prstGeom>
          <a:ln w="12700">
            <a:miter lim="400000"/>
          </a:ln>
        </p:spPr>
      </p:pic>
      <p:sp>
        <p:nvSpPr>
          <p:cNvPr id="49" name="Text Placeholder 2">
            <a:extLst>
              <a:ext uri="{FF2B5EF4-FFF2-40B4-BE49-F238E27FC236}">
                <a16:creationId xmlns:a16="http://schemas.microsoft.com/office/drawing/2014/main" id="{4B134DF0-A429-E944-A1DB-FAE98F612444}"/>
              </a:ext>
            </a:extLst>
          </p:cNvPr>
          <p:cNvSpPr>
            <a:spLocks noGrp="1"/>
          </p:cNvSpPr>
          <p:nvPr>
            <p:ph type="body" sz="quarter" idx="19" hasCustomPrompt="1"/>
          </p:nvPr>
        </p:nvSpPr>
        <p:spPr>
          <a:xfrm>
            <a:off x="7378151" y="2852080"/>
            <a:ext cx="4282553" cy="1231106"/>
          </a:xfrm>
          <a:prstGeom prst="rect">
            <a:avLst/>
          </a:prstGeom>
        </p:spPr>
        <p:txBody>
          <a:bodyPr/>
          <a:lstStyle>
            <a:lvl1pPr algn="r">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r>
              <a:rPr lang="en-US" dirty="0"/>
              <a:t> da </a:t>
            </a:r>
            <a:r>
              <a:rPr lang="en-US" dirty="0" err="1"/>
              <a:t>apresentação</a:t>
            </a:r>
            <a:endParaRPr lang="en-BR" dirty="0"/>
          </a:p>
        </p:txBody>
      </p:sp>
      <p:sp>
        <p:nvSpPr>
          <p:cNvPr id="50" name="Text Placeholder 4">
            <a:extLst>
              <a:ext uri="{FF2B5EF4-FFF2-40B4-BE49-F238E27FC236}">
                <a16:creationId xmlns:a16="http://schemas.microsoft.com/office/drawing/2014/main" id="{79AF57BB-55AF-1A46-8557-78BFFCC86D3E}"/>
              </a:ext>
            </a:extLst>
          </p:cNvPr>
          <p:cNvSpPr>
            <a:spLocks noGrp="1"/>
          </p:cNvSpPr>
          <p:nvPr>
            <p:ph type="body" sz="quarter" idx="20" hasCustomPrompt="1"/>
          </p:nvPr>
        </p:nvSpPr>
        <p:spPr>
          <a:xfrm>
            <a:off x="8219440" y="4244317"/>
            <a:ext cx="3441264" cy="307777"/>
          </a:xfrm>
          <a:prstGeom prst="rect">
            <a:avLst/>
          </a:prstGeom>
        </p:spPr>
        <p:txBody>
          <a:bodyPr/>
          <a:lstStyle>
            <a:lvl1pPr algn="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Subtítulo</a:t>
            </a:r>
            <a:r>
              <a:rPr lang="en-US" dirty="0"/>
              <a:t> da </a:t>
            </a:r>
            <a:r>
              <a:rPr lang="en-US" dirty="0" err="1"/>
              <a:t>apresentação</a:t>
            </a:r>
            <a:endParaRPr lang="en-US" dirty="0"/>
          </a:p>
        </p:txBody>
      </p:sp>
      <p:sp>
        <p:nvSpPr>
          <p:cNvPr id="51" name="Text Placeholder 6">
            <a:extLst>
              <a:ext uri="{FF2B5EF4-FFF2-40B4-BE49-F238E27FC236}">
                <a16:creationId xmlns:a16="http://schemas.microsoft.com/office/drawing/2014/main" id="{F36CFA66-A68D-8A46-994C-CB25C6599CC5}"/>
              </a:ext>
            </a:extLst>
          </p:cNvPr>
          <p:cNvSpPr>
            <a:spLocks noGrp="1"/>
          </p:cNvSpPr>
          <p:nvPr>
            <p:ph type="body" sz="quarter" idx="21" hasCustomPrompt="1"/>
          </p:nvPr>
        </p:nvSpPr>
        <p:spPr>
          <a:xfrm>
            <a:off x="235661" y="5693736"/>
            <a:ext cx="2884488" cy="184666"/>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Author da </a:t>
            </a:r>
            <a:r>
              <a:rPr lang="en-US" dirty="0" err="1"/>
              <a:t>Apresentação</a:t>
            </a:r>
            <a:endParaRPr lang="en-US" dirty="0"/>
          </a:p>
        </p:txBody>
      </p:sp>
      <p:sp>
        <p:nvSpPr>
          <p:cNvPr id="52" name="Text Placeholder 6">
            <a:extLst>
              <a:ext uri="{FF2B5EF4-FFF2-40B4-BE49-F238E27FC236}">
                <a16:creationId xmlns:a16="http://schemas.microsoft.com/office/drawing/2014/main" id="{3F0ED5B0-1FE4-094B-B3F5-2F8973532401}"/>
              </a:ext>
            </a:extLst>
          </p:cNvPr>
          <p:cNvSpPr>
            <a:spLocks noGrp="1"/>
          </p:cNvSpPr>
          <p:nvPr>
            <p:ph type="body" sz="quarter" idx="22" hasCustomPrompt="1"/>
          </p:nvPr>
        </p:nvSpPr>
        <p:spPr>
          <a:xfrm>
            <a:off x="235661" y="5999705"/>
            <a:ext cx="2884488" cy="184666"/>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Mês</a:t>
            </a:r>
            <a:r>
              <a:rPr lang="en-US" dirty="0"/>
              <a:t>, 2022</a:t>
            </a:r>
          </a:p>
        </p:txBody>
      </p:sp>
    </p:spTree>
    <p:extLst>
      <p:ext uri="{BB962C8B-B14F-4D97-AF65-F5344CB8AC3E}">
        <p14:creationId xmlns:p14="http://schemas.microsoft.com/office/powerpoint/2010/main" val="4066898654"/>
      </p:ext>
    </p:extLst>
  </p:cSld>
  <p:clrMapOvr>
    <a:masterClrMapping/>
  </p:clrMapOvr>
  <p:transition spd="med"/>
  <p:extLst>
    <p:ext uri="{DCECCB84-F9BA-43D5-87BE-67443E8EF086}">
      <p15:sldGuideLst xmlns:p15="http://schemas.microsoft.com/office/powerpoint/2012/main">
        <p15:guide id="3" orient="horz" pos="3906">
          <p15:clr>
            <a:srgbClr val="FBAE40"/>
          </p15:clr>
        </p15:guide>
        <p15:guide id="4"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Abertura 1B">
    <p:bg>
      <p:bgRef idx="1001">
        <a:schemeClr val="bg1"/>
      </p:bgRef>
    </p:bg>
    <p:spTree>
      <p:nvGrpSpPr>
        <p:cNvPr id="1" name=""/>
        <p:cNvGrpSpPr/>
        <p:nvPr/>
      </p:nvGrpSpPr>
      <p:grpSpPr>
        <a:xfrm>
          <a:off x="0" y="0"/>
          <a:ext cx="0" cy="0"/>
          <a:chOff x="0" y="0"/>
          <a:chExt cx="0" cy="0"/>
        </a:xfrm>
      </p:grpSpPr>
      <p:sp>
        <p:nvSpPr>
          <p:cNvPr id="149" name="Line"/>
          <p:cNvSpPr/>
          <p:nvPr/>
        </p:nvSpPr>
        <p:spPr>
          <a:xfrm>
            <a:off x="-1168254" y="5019184"/>
            <a:ext cx="14199766" cy="1"/>
          </a:xfrm>
          <a:prstGeom prst="line">
            <a:avLst/>
          </a:prstGeom>
          <a:ln w="19050">
            <a:solidFill>
              <a:srgbClr val="FFA400"/>
            </a:solidFill>
            <a:miter/>
          </a:ln>
        </p:spPr>
        <p:txBody>
          <a:bodyPr tIns="45720" bIns="45720"/>
          <a:lstStyle/>
          <a:p>
            <a:endParaRPr sz="900"/>
          </a:p>
        </p:txBody>
      </p:sp>
      <p:sp>
        <p:nvSpPr>
          <p:cNvPr id="150" name="Line"/>
          <p:cNvSpPr/>
          <p:nvPr/>
        </p:nvSpPr>
        <p:spPr>
          <a:xfrm flipV="1">
            <a:off x="3285494" y="-176296"/>
            <a:ext cx="8148725" cy="8147663"/>
          </a:xfrm>
          <a:prstGeom prst="line">
            <a:avLst/>
          </a:prstGeom>
          <a:ln w="19050">
            <a:solidFill>
              <a:srgbClr val="FFA400"/>
            </a:solidFill>
            <a:miter/>
          </a:ln>
        </p:spPr>
        <p:txBody>
          <a:bodyPr tIns="45720" bIns="45720"/>
          <a:lstStyle/>
          <a:p>
            <a:endParaRPr sz="900"/>
          </a:p>
        </p:txBody>
      </p:sp>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97535"/>
            <a:ext cx="5374800" cy="492443"/>
          </a:xfrm>
        </p:spPr>
        <p:txBody>
          <a:bodyPr anchor="ctr" anchorCtr="0">
            <a:spAutoFit/>
          </a:bodyPr>
          <a:lstStyle>
            <a:lvl1pPr algn="l">
              <a:defRPr sz="3200" b="0">
                <a:solidFill>
                  <a:srgbClr val="682895"/>
                </a:solidFill>
              </a:defRPr>
            </a:lvl1pPr>
          </a:lstStyle>
          <a:p>
            <a:r>
              <a:rPr lang="pt-BR" dirty="0"/>
              <a:t>Título do capítulo</a:t>
            </a:r>
          </a:p>
        </p:txBody>
      </p:sp>
      <p:sp>
        <p:nvSpPr>
          <p:cNvPr id="8" name="Espaço Reservado para Número de Slide 5">
            <a:extLst>
              <a:ext uri="{FF2B5EF4-FFF2-40B4-BE49-F238E27FC236}">
                <a16:creationId xmlns:a16="http://schemas.microsoft.com/office/drawing/2014/main" id="{C86FFEC8-2AE1-C545-A4B2-5007EF6464DD}"/>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
        <p:nvSpPr>
          <p:cNvPr id="6" name="Espaço Reservado para Número de Slide 5">
            <a:extLst>
              <a:ext uri="{FF2B5EF4-FFF2-40B4-BE49-F238E27FC236}">
                <a16:creationId xmlns:a16="http://schemas.microsoft.com/office/drawing/2014/main" id="{77BCD4FE-C1AA-48FD-9967-096BDEC8130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Tree>
    <p:extLst>
      <p:ext uri="{BB962C8B-B14F-4D97-AF65-F5344CB8AC3E}">
        <p14:creationId xmlns:p14="http://schemas.microsoft.com/office/powerpoint/2010/main" val="10266903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174" name="Agenda"/>
          <p:cNvSpPr txBox="1">
            <a:spLocks noGrp="1"/>
          </p:cNvSpPr>
          <p:nvPr>
            <p:ph type="body" sz="quarter" idx="13" hasCustomPrompt="1"/>
          </p:nvPr>
        </p:nvSpPr>
        <p:spPr>
          <a:xfrm>
            <a:off x="892217" y="1190904"/>
            <a:ext cx="2471831" cy="276999"/>
          </a:xfrm>
          <a:prstGeom prst="rect">
            <a:avLst/>
          </a:prstGeom>
        </p:spPr>
        <p:txBody>
          <a:bodyPr wrap="none">
            <a:spAutoFit/>
          </a:bodyPr>
          <a:lstStyle>
            <a:lvl1pPr defTabSz="914400">
              <a:defRPr sz="1800">
                <a:solidFill>
                  <a:srgbClr val="682895"/>
                </a:solidFill>
                <a:latin typeface="+mn-lt"/>
                <a:ea typeface="+mn-ea"/>
                <a:cs typeface="+mn-cs"/>
                <a:sym typeface="Verdana"/>
              </a:defRPr>
            </a:lvl1pPr>
          </a:lstStyle>
          <a:p>
            <a:r>
              <a:rPr dirty="0"/>
              <a:t>Agenda</a:t>
            </a:r>
            <a:r>
              <a:rPr lang="en-US" dirty="0"/>
              <a:t> (</a:t>
            </a:r>
            <a:r>
              <a:rPr lang="en-US" dirty="0" err="1"/>
              <a:t>verdana</a:t>
            </a:r>
            <a:r>
              <a:rPr lang="en-US" dirty="0"/>
              <a:t> 18)</a:t>
            </a:r>
            <a:endParaRPr dirty="0"/>
          </a:p>
        </p:txBody>
      </p:sp>
      <p:pic>
        <p:nvPicPr>
          <p:cNvPr id="178" name="Image" descr="Image"/>
          <p:cNvPicPr>
            <a:picLocks noChangeAspect="1"/>
          </p:cNvPicPr>
          <p:nvPr/>
        </p:nvPicPr>
        <p:blipFill>
          <a:blip r:embed="rId2"/>
          <a:stretch>
            <a:fillRect/>
          </a:stretch>
        </p:blipFill>
        <p:spPr>
          <a:xfrm>
            <a:off x="8202011" y="2879642"/>
            <a:ext cx="4020239" cy="4019716"/>
          </a:xfrm>
          <a:prstGeom prst="rect">
            <a:avLst/>
          </a:prstGeom>
          <a:ln w="12700">
            <a:miter lim="400000"/>
          </a:ln>
        </p:spPr>
      </p:pic>
      <p:sp>
        <p:nvSpPr>
          <p:cNvPr id="179" name="Straight Connector 9"/>
          <p:cNvSpPr/>
          <p:nvPr/>
        </p:nvSpPr>
        <p:spPr>
          <a:xfrm flipH="1" flipV="1">
            <a:off x="7425527" y="-679341"/>
            <a:ext cx="4860000" cy="4860000"/>
          </a:xfrm>
          <a:prstGeom prst="line">
            <a:avLst/>
          </a:prstGeom>
          <a:ln w="19050">
            <a:solidFill>
              <a:srgbClr val="FFA400"/>
            </a:solidFill>
          </a:ln>
        </p:spPr>
        <p:txBody>
          <a:bodyPr tIns="45720" bIns="45720"/>
          <a:lstStyle/>
          <a:p>
            <a:pPr>
              <a:defRPr sz="3200">
                <a:solidFill>
                  <a:srgbClr val="FFFFFF"/>
                </a:solidFill>
                <a:latin typeface="Times"/>
                <a:ea typeface="Times"/>
                <a:cs typeface="Times"/>
                <a:sym typeface="Times"/>
              </a:defRPr>
            </a:pPr>
            <a:endParaRPr sz="1600"/>
          </a:p>
        </p:txBody>
      </p:sp>
      <p:pic>
        <p:nvPicPr>
          <p:cNvPr id="180" name="logo_01.png" descr="logo_01.png"/>
          <p:cNvPicPr>
            <a:picLocks noChangeAspect="1"/>
          </p:cNvPicPr>
          <p:nvPr/>
        </p:nvPicPr>
        <p:blipFill>
          <a:blip r:embed="rId3"/>
          <a:srcRect t="32580" b="32580"/>
          <a:stretch>
            <a:fillRect/>
          </a:stretch>
        </p:blipFill>
        <p:spPr>
          <a:xfrm>
            <a:off x="10587155" y="123171"/>
            <a:ext cx="1469823" cy="288075"/>
          </a:xfrm>
          <a:prstGeom prst="rect">
            <a:avLst/>
          </a:prstGeom>
          <a:ln w="12700">
            <a:miter lim="400000"/>
          </a:ln>
        </p:spPr>
      </p:pic>
      <p:sp>
        <p:nvSpPr>
          <p:cNvPr id="181" name="Circle"/>
          <p:cNvSpPr/>
          <p:nvPr/>
        </p:nvSpPr>
        <p:spPr>
          <a:xfrm>
            <a:off x="9216320" y="-2632373"/>
            <a:ext cx="5269450" cy="5268765"/>
          </a:xfrm>
          <a:prstGeom prst="ellipse">
            <a:avLst/>
          </a:prstGeom>
          <a:ln w="19050">
            <a:solidFill>
              <a:srgbClr val="FFA400"/>
            </a:solidFill>
          </a:ln>
        </p:spPr>
        <p:txBody>
          <a:bodyPr tIns="45720" bIns="45720" anchor="ctr"/>
          <a:lstStyle/>
          <a:p>
            <a:endParaRPr sz="900"/>
          </a:p>
        </p:txBody>
      </p:sp>
      <p:sp>
        <p:nvSpPr>
          <p:cNvPr id="6" name="Text Placeholder 5">
            <a:extLst>
              <a:ext uri="{FF2B5EF4-FFF2-40B4-BE49-F238E27FC236}">
                <a16:creationId xmlns:a16="http://schemas.microsoft.com/office/drawing/2014/main" id="{28B03154-9D6B-4443-9944-17C5969AE698}"/>
              </a:ext>
            </a:extLst>
          </p:cNvPr>
          <p:cNvSpPr>
            <a:spLocks noGrp="1"/>
          </p:cNvSpPr>
          <p:nvPr>
            <p:ph type="body" sz="quarter" idx="16" hasCustomPrompt="1"/>
          </p:nvPr>
        </p:nvSpPr>
        <p:spPr>
          <a:xfrm>
            <a:off x="903288" y="1862138"/>
            <a:ext cx="6813356" cy="3613150"/>
          </a:xfrm>
          <a:prstGeom prst="rect">
            <a:avLst/>
          </a:prstGeom>
        </p:spPr>
        <p:txBody>
          <a:bodyPr/>
          <a:lstStyle>
            <a:lvl1pPr marL="0" marR="0" indent="0" algn="l" defTabSz="609600" eaLnBrk="1" fontAlgn="auto" latinLnBrk="0" hangingPunct="1">
              <a:lnSpc>
                <a:spcPct val="100000"/>
              </a:lnSpc>
              <a:spcBef>
                <a:spcPts val="0"/>
              </a:spcBef>
              <a:spcAft>
                <a:spcPts val="0"/>
              </a:spcAft>
              <a:buClrTx/>
              <a:buSzTx/>
              <a:buFontTx/>
              <a:buNone/>
              <a:tabLst/>
              <a:defRPr sz="2400">
                <a:solidFill>
                  <a:srgbClr val="EC7000"/>
                </a:solidFill>
                <a:latin typeface="+mj-lt"/>
              </a:defRPr>
            </a:lvl1pPr>
          </a:lstStyle>
          <a:p>
            <a:pPr lvl="0"/>
            <a:r>
              <a:rPr lang="en-US" dirty="0" err="1"/>
              <a:t>Capítulo</a:t>
            </a:r>
            <a:r>
              <a:rPr lang="en-US" dirty="0"/>
              <a:t> 1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2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3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4 – </a:t>
            </a:r>
            <a:r>
              <a:rPr lang="en-US" dirty="0" err="1"/>
              <a:t>Descrição</a:t>
            </a:r>
            <a:r>
              <a:rPr lang="en-US" dirty="0"/>
              <a:t> (</a:t>
            </a:r>
            <a:r>
              <a:rPr lang="en-US" dirty="0" err="1"/>
              <a:t>verdana</a:t>
            </a:r>
            <a:r>
              <a:rPr lang="en-US" dirty="0"/>
              <a:t> 26)</a:t>
            </a:r>
          </a:p>
          <a:p>
            <a:pPr lvl="0"/>
            <a:endParaRPr lang="en-US" dirty="0"/>
          </a:p>
          <a:p>
            <a:pPr marL="0" marR="0" lvl="0" indent="0" algn="l" defTabSz="609600" eaLnBrk="1" fontAlgn="auto" latinLnBrk="0" hangingPunct="1">
              <a:lnSpc>
                <a:spcPct val="100000"/>
              </a:lnSpc>
              <a:spcBef>
                <a:spcPts val="0"/>
              </a:spcBef>
              <a:spcAft>
                <a:spcPts val="0"/>
              </a:spcAft>
              <a:buClrTx/>
              <a:buSzTx/>
              <a:buFontTx/>
              <a:buNone/>
              <a:tabLst/>
              <a:defRPr/>
            </a:pPr>
            <a:r>
              <a:rPr lang="en-US" dirty="0" err="1"/>
              <a:t>Capítulo</a:t>
            </a:r>
            <a:r>
              <a:rPr lang="en-US" dirty="0"/>
              <a:t> 5 – </a:t>
            </a:r>
            <a:r>
              <a:rPr lang="en-US" dirty="0" err="1"/>
              <a:t>Descrição</a:t>
            </a:r>
            <a:r>
              <a:rPr lang="en-US" dirty="0"/>
              <a:t> (</a:t>
            </a:r>
            <a:r>
              <a:rPr lang="en-US" dirty="0" err="1"/>
              <a:t>verdana</a:t>
            </a:r>
            <a:r>
              <a:rPr lang="en-US" dirty="0"/>
              <a:t> 26)</a:t>
            </a:r>
          </a:p>
        </p:txBody>
      </p:sp>
      <p:sp>
        <p:nvSpPr>
          <p:cNvPr id="20" name="Text Placeholder 8">
            <a:extLst>
              <a:ext uri="{FF2B5EF4-FFF2-40B4-BE49-F238E27FC236}">
                <a16:creationId xmlns:a16="http://schemas.microsoft.com/office/drawing/2014/main" id="{D89B569C-D15A-D447-8539-8E40E1A60765}"/>
              </a:ext>
            </a:extLst>
          </p:cNvPr>
          <p:cNvSpPr>
            <a:spLocks noGrp="1"/>
          </p:cNvSpPr>
          <p:nvPr>
            <p:ph type="body" sz="quarter" idx="17" hasCustomPrompt="1"/>
          </p:nvPr>
        </p:nvSpPr>
        <p:spPr>
          <a:xfrm>
            <a:off x="903288" y="6313488"/>
            <a:ext cx="4170363" cy="184150"/>
          </a:xfrm>
          <a:prstGeom prst="rect">
            <a:avLst/>
          </a:prstGeom>
        </p:spPr>
        <p:txBody>
          <a:bodyPr/>
          <a:lstStyle>
            <a:lvl1pPr>
              <a:defRPr sz="1000">
                <a:solidFill>
                  <a:srgbClr val="3C3C3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de </a:t>
            </a:r>
            <a:r>
              <a:rPr lang="en-US" dirty="0" err="1"/>
              <a:t>apoio</a:t>
            </a:r>
            <a:r>
              <a:rPr lang="en-US" dirty="0"/>
              <a:t> </a:t>
            </a:r>
            <a:r>
              <a:rPr lang="en-US" dirty="0" err="1"/>
              <a:t>aqui</a:t>
            </a:r>
            <a:r>
              <a:rPr lang="en-US" dirty="0"/>
              <a:t> (</a:t>
            </a:r>
            <a:r>
              <a:rPr lang="en-US" dirty="0" err="1"/>
              <a:t>verdana</a:t>
            </a:r>
            <a:r>
              <a:rPr lang="en-US" dirty="0"/>
              <a:t> 10)</a:t>
            </a:r>
            <a:endParaRPr lang="en-BR" dirty="0"/>
          </a:p>
        </p:txBody>
      </p:sp>
      <p:sp>
        <p:nvSpPr>
          <p:cNvPr id="11" name="Espaço Reservado para Número de Slide 5">
            <a:extLst>
              <a:ext uri="{FF2B5EF4-FFF2-40B4-BE49-F238E27FC236}">
                <a16:creationId xmlns:a16="http://schemas.microsoft.com/office/drawing/2014/main" id="{B293F32B-1869-DB45-8A82-D7EB8E5E975B}"/>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098671154"/>
      </p:ext>
    </p:extLst>
  </p:cSld>
  <p:clrMapOvr>
    <a:masterClrMapping/>
  </p:clrMapOvr>
  <p:transition spd="med"/>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DESTAQUE 1A">
    <p:bg>
      <p:bgPr>
        <a:solidFill>
          <a:srgbClr val="682895"/>
        </a:solidFill>
        <a:effectLst/>
      </p:bgPr>
    </p:bg>
    <p:spTree>
      <p:nvGrpSpPr>
        <p:cNvPr id="1" name=""/>
        <p:cNvGrpSpPr/>
        <p:nvPr/>
      </p:nvGrpSpPr>
      <p:grpSpPr>
        <a:xfrm>
          <a:off x="0" y="0"/>
          <a:ext cx="0" cy="0"/>
          <a:chOff x="0" y="0"/>
          <a:chExt cx="0" cy="0"/>
        </a:xfrm>
      </p:grpSpPr>
      <p:sp>
        <p:nvSpPr>
          <p:cNvPr id="191" name="Straight Connector 9"/>
          <p:cNvSpPr/>
          <p:nvPr/>
        </p:nvSpPr>
        <p:spPr>
          <a:xfrm flipH="1">
            <a:off x="5080953" y="2121808"/>
            <a:ext cx="1" cy="2815830"/>
          </a:xfrm>
          <a:prstGeom prst="line">
            <a:avLst/>
          </a:prstGeom>
          <a:ln w="31750">
            <a:solidFill>
              <a:srgbClr val="FFA400"/>
            </a:solidFill>
          </a:ln>
        </p:spPr>
        <p:txBody>
          <a:bodyPr tIns="45720" bIns="45720"/>
          <a:lstStyle/>
          <a:p>
            <a:pPr>
              <a:defRPr sz="3200">
                <a:solidFill>
                  <a:srgbClr val="FFFFFF"/>
                </a:solidFill>
                <a:latin typeface="Times"/>
                <a:ea typeface="Times"/>
                <a:cs typeface="Times"/>
                <a:sym typeface="Times"/>
              </a:defRPr>
            </a:pPr>
            <a:endParaRPr sz="1600"/>
          </a:p>
        </p:txBody>
      </p:sp>
      <p:pic>
        <p:nvPicPr>
          <p:cNvPr id="192"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93"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194"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D00FF"/>
          </a:solidFill>
          <a:ln w="12700">
            <a:miter lim="400000"/>
          </a:ln>
        </p:spPr>
        <p:txBody>
          <a:bodyPr tIns="45720" bIns="45720" anchor="ctr"/>
          <a:lstStyle/>
          <a:p>
            <a:endParaRPr sz="900"/>
          </a:p>
        </p:txBody>
      </p:sp>
      <p:sp>
        <p:nvSpPr>
          <p:cNvPr id="195"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sp>
        <p:nvSpPr>
          <p:cNvPr id="3" name="Text Placeholder 2">
            <a:extLst>
              <a:ext uri="{FF2B5EF4-FFF2-40B4-BE49-F238E27FC236}">
                <a16:creationId xmlns:a16="http://schemas.microsoft.com/office/drawing/2014/main" id="{76D700BA-EC96-9546-9980-C037D520F4CF}"/>
              </a:ext>
            </a:extLst>
          </p:cNvPr>
          <p:cNvSpPr>
            <a:spLocks noGrp="1"/>
          </p:cNvSpPr>
          <p:nvPr>
            <p:ph type="body" sz="quarter" idx="15" hasCustomPrompt="1"/>
          </p:nvPr>
        </p:nvSpPr>
        <p:spPr>
          <a:xfrm>
            <a:off x="691384" y="3193483"/>
            <a:ext cx="3955190" cy="738664"/>
          </a:xfrm>
          <a:prstGeom prst="rect">
            <a:avLst/>
          </a:prstGeom>
        </p:spPr>
        <p:txBody>
          <a:bodyPr anchor="ctr" anchorCtr="0"/>
          <a:lstStyle>
            <a:lvl1pPr algn="r">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err="1"/>
              <a:t>Título</a:t>
            </a:r>
            <a:r>
              <a:rPr lang="en-US" dirty="0"/>
              <a:t> </a:t>
            </a:r>
            <a:r>
              <a:rPr lang="en-US" dirty="0" err="1"/>
              <a:t>destaque</a:t>
            </a:r>
            <a:br>
              <a:rPr lang="en-US" dirty="0"/>
            </a:br>
            <a:r>
              <a:rPr lang="en-US" dirty="0"/>
              <a:t>(</a:t>
            </a:r>
            <a:r>
              <a:rPr lang="en-US" dirty="0" err="1"/>
              <a:t>verdana</a:t>
            </a:r>
            <a:r>
              <a:rPr lang="en-US" dirty="0"/>
              <a:t> 24)</a:t>
            </a:r>
            <a:endParaRPr lang="en-BR" dirty="0"/>
          </a:p>
        </p:txBody>
      </p:sp>
      <p:sp>
        <p:nvSpPr>
          <p:cNvPr id="5" name="Text Placeholder 4">
            <a:extLst>
              <a:ext uri="{FF2B5EF4-FFF2-40B4-BE49-F238E27FC236}">
                <a16:creationId xmlns:a16="http://schemas.microsoft.com/office/drawing/2014/main" id="{2CEDD58A-2114-AE43-B0B8-D3F54B4F5E6F}"/>
              </a:ext>
            </a:extLst>
          </p:cNvPr>
          <p:cNvSpPr>
            <a:spLocks noGrp="1"/>
          </p:cNvSpPr>
          <p:nvPr>
            <p:ph type="body" sz="quarter" idx="16" hasCustomPrompt="1"/>
          </p:nvPr>
        </p:nvSpPr>
        <p:spPr>
          <a:xfrm>
            <a:off x="5545864" y="2824150"/>
            <a:ext cx="4081463" cy="1477328"/>
          </a:xfrm>
          <a:prstGeom prst="rect">
            <a:avLst/>
          </a:prstGeom>
        </p:spPr>
        <p:txBody>
          <a:bodyPr anchor="ctr" anchorCtr="0"/>
          <a:lstStyle>
            <a:lvl1pPr>
              <a:defRPr sz="3200" b="1">
                <a:solidFill>
                  <a:schemeClr val="bg1"/>
                </a:solidFill>
                <a:latin typeface="+mn-lt"/>
              </a:defRPr>
            </a:lvl1pPr>
          </a:lstStyle>
          <a:p>
            <a:pPr lvl="0"/>
            <a:r>
              <a:rPr lang="en-US" dirty="0" err="1"/>
              <a:t>Inserir</a:t>
            </a:r>
            <a:r>
              <a:rPr lang="en-US" dirty="0"/>
              <a:t> </a:t>
            </a:r>
            <a:r>
              <a:rPr lang="en-US" dirty="0" err="1"/>
              <a:t>texto</a:t>
            </a:r>
            <a:r>
              <a:rPr lang="en-US" dirty="0"/>
              <a:t> </a:t>
            </a:r>
            <a:r>
              <a:rPr lang="en-US" dirty="0" err="1"/>
              <a:t>completo</a:t>
            </a:r>
            <a:r>
              <a:rPr lang="en-US" dirty="0"/>
              <a:t> </a:t>
            </a:r>
            <a:r>
              <a:rPr lang="en-US" dirty="0" err="1"/>
              <a:t>aqui</a:t>
            </a:r>
            <a:r>
              <a:rPr lang="en-US" dirty="0"/>
              <a:t> (</a:t>
            </a:r>
            <a:r>
              <a:rPr lang="en-US" dirty="0" err="1"/>
              <a:t>verdana</a:t>
            </a:r>
            <a:r>
              <a:rPr lang="en-US" dirty="0"/>
              <a:t> 32)</a:t>
            </a:r>
            <a:endParaRPr lang="en-BR" dirty="0"/>
          </a:p>
        </p:txBody>
      </p:sp>
      <p:sp>
        <p:nvSpPr>
          <p:cNvPr id="11" name="Espaço Reservado para Número de Slide 5">
            <a:extLst>
              <a:ext uri="{FF2B5EF4-FFF2-40B4-BE49-F238E27FC236}">
                <a16:creationId xmlns:a16="http://schemas.microsoft.com/office/drawing/2014/main" id="{51EB9C34-503C-DE42-8174-0DAA21874A6A}"/>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740917761"/>
      </p:ext>
    </p:extLst>
  </p:cSld>
  <p:clrMapOvr>
    <a:masterClrMapping/>
  </p:clrMapOvr>
  <p:transition spd="med"/>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Destaque 1C">
    <p:bg>
      <p:bgPr>
        <a:solidFill>
          <a:srgbClr val="3F0B65"/>
        </a:solidFill>
        <a:effectLst/>
      </p:bgPr>
    </p:bg>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C2E78374-D8FF-4ADD-BE94-5CEE9397FB32}"/>
              </a:ext>
            </a:extLst>
          </p:cNvPr>
          <p:cNvSpPr>
            <a:spLocks noGrp="1"/>
          </p:cNvSpPr>
          <p:nvPr>
            <p:ph type="pic" idx="14" hasCustomPrompt="1"/>
          </p:nvPr>
        </p:nvSpPr>
        <p:spPr>
          <a:xfrm>
            <a:off x="0" y="33164"/>
            <a:ext cx="12193588" cy="6857999"/>
          </a:xfrm>
          <a:prstGeom prst="rect">
            <a:avLst/>
          </a:prstGeom>
        </p:spPr>
        <p:txBody>
          <a:bodyPr lIns="91439" tIns="45719" rIns="91439" bIns="45719"/>
          <a:lstStyle>
            <a:lvl1pPr>
              <a:defRPr sz="1600">
                <a:solidFill>
                  <a:srgbClr val="FFFFFF"/>
                </a:solidFill>
                <a:latin typeface="+mj-lt"/>
              </a:defRPr>
            </a:lvl1pPr>
          </a:lstStyle>
          <a:p>
            <a:r>
              <a:rPr lang="pt-BR" dirty="0"/>
              <a:t>Clique para adicionar uma imagem</a:t>
            </a:r>
            <a:endParaRPr dirty="0"/>
          </a:p>
        </p:txBody>
      </p:sp>
      <p:pic>
        <p:nvPicPr>
          <p:cNvPr id="268"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264" name="Line"/>
          <p:cNvSpPr/>
          <p:nvPr/>
        </p:nvSpPr>
        <p:spPr>
          <a:xfrm flipV="1">
            <a:off x="2530499" y="-217849"/>
            <a:ext cx="8148724" cy="8147663"/>
          </a:xfrm>
          <a:prstGeom prst="line">
            <a:avLst/>
          </a:prstGeom>
          <a:ln w="19050">
            <a:solidFill>
              <a:srgbClr val="FFA400"/>
            </a:solidFill>
            <a:miter/>
          </a:ln>
        </p:spPr>
        <p:txBody>
          <a:bodyPr tIns="91439" bIns="91439"/>
          <a:lstStyle/>
          <a:p>
            <a:pPr>
              <a:defRPr sz="3200"/>
            </a:pPr>
            <a:endParaRPr sz="1600"/>
          </a:p>
        </p:txBody>
      </p:sp>
      <p:sp>
        <p:nvSpPr>
          <p:cNvPr id="265" name="Line"/>
          <p:cNvSpPr/>
          <p:nvPr/>
        </p:nvSpPr>
        <p:spPr>
          <a:xfrm>
            <a:off x="-173977" y="4753814"/>
            <a:ext cx="14199766" cy="1"/>
          </a:xfrm>
          <a:prstGeom prst="line">
            <a:avLst/>
          </a:prstGeom>
          <a:ln w="19050">
            <a:solidFill>
              <a:srgbClr val="FFA400"/>
            </a:solidFill>
            <a:miter/>
          </a:ln>
        </p:spPr>
        <p:txBody>
          <a:bodyPr tIns="91439" bIns="91439"/>
          <a:lstStyle/>
          <a:p>
            <a:pPr>
              <a:defRPr sz="3200"/>
            </a:pPr>
            <a:endParaRPr sz="1400"/>
          </a:p>
        </p:txBody>
      </p:sp>
      <p:sp>
        <p:nvSpPr>
          <p:cNvPr id="266" name="Oval"/>
          <p:cNvSpPr/>
          <p:nvPr/>
        </p:nvSpPr>
        <p:spPr>
          <a:xfrm>
            <a:off x="9255149" y="-289622"/>
            <a:ext cx="5224574" cy="5038949"/>
          </a:xfrm>
          <a:prstGeom prst="ellipse">
            <a:avLst/>
          </a:prstGeom>
          <a:ln w="19050">
            <a:solidFill>
              <a:srgbClr val="FFA400"/>
            </a:solidFill>
            <a:miter/>
          </a:ln>
        </p:spPr>
        <p:txBody>
          <a:bodyPr tIns="91439" bIns="91439" anchor="ctr"/>
          <a:lstStyle/>
          <a:p>
            <a:pPr>
              <a:defRPr sz="3200"/>
            </a:pPr>
            <a:endParaRPr sz="1600"/>
          </a:p>
        </p:txBody>
      </p:sp>
      <p:sp>
        <p:nvSpPr>
          <p:cNvPr id="3" name="Text Placeholder 2">
            <a:extLst>
              <a:ext uri="{FF2B5EF4-FFF2-40B4-BE49-F238E27FC236}">
                <a16:creationId xmlns:a16="http://schemas.microsoft.com/office/drawing/2014/main" id="{131BDBEC-EB43-884E-B1B8-DD87009C63F8}"/>
              </a:ext>
            </a:extLst>
          </p:cNvPr>
          <p:cNvSpPr>
            <a:spLocks noGrp="1"/>
          </p:cNvSpPr>
          <p:nvPr>
            <p:ph type="body" sz="quarter" idx="15" hasCustomPrompt="1"/>
          </p:nvPr>
        </p:nvSpPr>
        <p:spPr>
          <a:xfrm>
            <a:off x="885825" y="952913"/>
            <a:ext cx="5211763" cy="2462213"/>
          </a:xfrm>
          <a:prstGeom prst="rect">
            <a:avLst/>
          </a:prstGeom>
        </p:spPr>
        <p:txBody>
          <a:bodyPr/>
          <a:lstStyle>
            <a:lvl1pPr>
              <a:defRPr sz="4000">
                <a:solidFill>
                  <a:schemeClr val="bg1"/>
                </a:solidFill>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dirty="0"/>
              <a:t>Clique </a:t>
            </a:r>
            <a:r>
              <a:rPr lang="en-US" dirty="0" err="1"/>
              <a:t>aqui</a:t>
            </a:r>
            <a:r>
              <a:rPr lang="en-US" dirty="0"/>
              <a:t> para </a:t>
            </a:r>
            <a:r>
              <a:rPr lang="en-US" dirty="0" err="1"/>
              <a:t>inserir</a:t>
            </a:r>
            <a:r>
              <a:rPr lang="en-US" dirty="0"/>
              <a:t> o </a:t>
            </a:r>
            <a:r>
              <a:rPr lang="en-US" dirty="0" err="1"/>
              <a:t>seu</a:t>
            </a:r>
            <a:r>
              <a:rPr lang="en-US" dirty="0"/>
              <a:t> </a:t>
            </a:r>
            <a:r>
              <a:rPr lang="en-US" dirty="0" err="1"/>
              <a:t>texto</a:t>
            </a:r>
            <a:r>
              <a:rPr lang="en-US" dirty="0"/>
              <a:t> principal </a:t>
            </a:r>
            <a:br>
              <a:rPr lang="en-US" dirty="0"/>
            </a:br>
            <a:r>
              <a:rPr lang="en-US" dirty="0"/>
              <a:t>(</a:t>
            </a:r>
            <a:r>
              <a:rPr lang="en-US" dirty="0" err="1"/>
              <a:t>verdana</a:t>
            </a:r>
            <a:r>
              <a:rPr lang="en-US" dirty="0"/>
              <a:t> 40)</a:t>
            </a:r>
            <a:endParaRPr lang="en-BR" dirty="0"/>
          </a:p>
        </p:txBody>
      </p:sp>
      <p:sp>
        <p:nvSpPr>
          <p:cNvPr id="12" name="Espaço Reservado para Número de Slide 5">
            <a:extLst>
              <a:ext uri="{FF2B5EF4-FFF2-40B4-BE49-F238E27FC236}">
                <a16:creationId xmlns:a16="http://schemas.microsoft.com/office/drawing/2014/main" id="{494A2301-18DE-254B-930C-C3EC883F5FE1}"/>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056382959"/>
      </p:ext>
    </p:extLst>
  </p:cSld>
  <p:clrMapOvr>
    <a:masterClrMapping/>
  </p:clrMapOvr>
  <p:transition spd="med"/>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DIV 01">
    <p:spTree>
      <p:nvGrpSpPr>
        <p:cNvPr id="1" name=""/>
        <p:cNvGrpSpPr/>
        <p:nvPr/>
      </p:nvGrpSpPr>
      <p:grpSpPr>
        <a:xfrm>
          <a:off x="0" y="0"/>
          <a:ext cx="0" cy="0"/>
          <a:chOff x="0" y="0"/>
          <a:chExt cx="0" cy="0"/>
        </a:xfrm>
      </p:grpSpPr>
      <p:sp>
        <p:nvSpPr>
          <p:cNvPr id="364" name="Rectangle"/>
          <p:cNvSpPr/>
          <p:nvPr/>
        </p:nvSpPr>
        <p:spPr>
          <a:xfrm>
            <a:off x="8300134" y="0"/>
            <a:ext cx="3954978" cy="6858000"/>
          </a:xfrm>
          <a:prstGeom prst="rect">
            <a:avLst/>
          </a:prstGeom>
          <a:solidFill>
            <a:srgbClr val="EC7000"/>
          </a:solidFill>
          <a:ln w="12700">
            <a:miter lim="400000"/>
          </a:ln>
        </p:spPr>
        <p:txBody>
          <a:bodyPr tIns="45720" bIns="45720" anchor="ctr"/>
          <a:lstStyle/>
          <a:p>
            <a:endParaRPr sz="900"/>
          </a:p>
        </p:txBody>
      </p:sp>
      <p:pic>
        <p:nvPicPr>
          <p:cNvPr id="365" name="logo_02.png" descr="logo_02.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366" name="Line"/>
          <p:cNvSpPr/>
          <p:nvPr/>
        </p:nvSpPr>
        <p:spPr>
          <a:xfrm>
            <a:off x="-1296" y="6195310"/>
            <a:ext cx="12256408" cy="0"/>
          </a:xfrm>
          <a:prstGeom prst="line">
            <a:avLst/>
          </a:prstGeom>
          <a:ln w="19050">
            <a:solidFill>
              <a:srgbClr val="FFA400"/>
            </a:solidFill>
            <a:miter/>
          </a:ln>
        </p:spPr>
        <p:txBody>
          <a:bodyPr tIns="45720" bIns="45720"/>
          <a:lstStyle/>
          <a:p>
            <a:endParaRPr sz="900"/>
          </a:p>
        </p:txBody>
      </p:sp>
      <p:sp>
        <p:nvSpPr>
          <p:cNvPr id="367" name="Line"/>
          <p:cNvSpPr/>
          <p:nvPr/>
        </p:nvSpPr>
        <p:spPr>
          <a:xfrm flipV="1">
            <a:off x="10676590" y="5234769"/>
            <a:ext cx="1634044" cy="1633831"/>
          </a:xfrm>
          <a:prstGeom prst="line">
            <a:avLst/>
          </a:prstGeom>
          <a:ln w="19050">
            <a:solidFill>
              <a:srgbClr val="FFA400"/>
            </a:solidFill>
            <a:miter/>
          </a:ln>
        </p:spPr>
        <p:txBody>
          <a:bodyPr tIns="45720" bIns="45720"/>
          <a:lstStyle/>
          <a:p>
            <a:endParaRPr sz="900"/>
          </a:p>
        </p:txBody>
      </p:sp>
      <p:sp>
        <p:nvSpPr>
          <p:cNvPr id="369" name="Image"/>
          <p:cNvSpPr>
            <a:spLocks noGrp="1"/>
          </p:cNvSpPr>
          <p:nvPr>
            <p:ph type="pic" idx="14" hasCustomPrompt="1"/>
          </p:nvPr>
        </p:nvSpPr>
        <p:spPr>
          <a:xfrm>
            <a:off x="-56818" y="1"/>
            <a:ext cx="8356952" cy="6858000"/>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3" name="Text Placeholder 2">
            <a:extLst>
              <a:ext uri="{FF2B5EF4-FFF2-40B4-BE49-F238E27FC236}">
                <a16:creationId xmlns:a16="http://schemas.microsoft.com/office/drawing/2014/main" id="{28E9A732-1260-2F40-8DDE-7B225AF6282E}"/>
              </a:ext>
            </a:extLst>
          </p:cNvPr>
          <p:cNvSpPr>
            <a:spLocks noGrp="1"/>
          </p:cNvSpPr>
          <p:nvPr>
            <p:ph type="body" sz="quarter" idx="15" hasCustomPrompt="1"/>
          </p:nvPr>
        </p:nvSpPr>
        <p:spPr>
          <a:xfrm>
            <a:off x="8855550" y="1703388"/>
            <a:ext cx="2808287" cy="430887"/>
          </a:xfrm>
          <a:prstGeom prst="rect">
            <a:avLst/>
          </a:prstGeom>
        </p:spPr>
        <p:txBody>
          <a:bodyPr/>
          <a:lstStyle>
            <a:lvl1pPr>
              <a:defRPr sz="1400">
                <a:solidFill>
                  <a:schemeClr val="bg1"/>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14)</a:t>
            </a:r>
            <a:endParaRPr lang="en-BR" dirty="0"/>
          </a:p>
        </p:txBody>
      </p:sp>
      <p:sp>
        <p:nvSpPr>
          <p:cNvPr id="10" name="Espaço Reservado para Número de Slide 5">
            <a:extLst>
              <a:ext uri="{FF2B5EF4-FFF2-40B4-BE49-F238E27FC236}">
                <a16:creationId xmlns:a16="http://schemas.microsoft.com/office/drawing/2014/main" id="{3997A52F-6530-8F4D-9A8D-4D9E7DA5342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65359563"/>
      </p:ext>
    </p:extLst>
  </p:cSld>
  <p:clrMapOvr>
    <a:masterClrMapping/>
  </p:clrMapOvr>
  <p:transition spd="med"/>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1">
    <p:spTree>
      <p:nvGrpSpPr>
        <p:cNvPr id="1" name=""/>
        <p:cNvGrpSpPr/>
        <p:nvPr/>
      </p:nvGrpSpPr>
      <p:grpSpPr>
        <a:xfrm>
          <a:off x="0" y="0"/>
          <a:ext cx="0" cy="0"/>
          <a:chOff x="0" y="0"/>
          <a:chExt cx="0" cy="0"/>
        </a:xfrm>
      </p:grpSpPr>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46857" y="1469980"/>
            <a:ext cx="2196890" cy="590931"/>
          </a:xfrm>
          <a:prstGeom prst="rect">
            <a:avLst/>
          </a:prstGeom>
        </p:spPr>
        <p:txBody>
          <a:bodyPr wrap="square">
            <a:spAutoFit/>
          </a:bodyPr>
          <a:lstStyle>
            <a:lvl1pPr marL="0" indent="0" algn="r">
              <a:lnSpc>
                <a:spcPct val="90000"/>
              </a:lnSpc>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28" name="Conector reto 21">
            <a:extLst>
              <a:ext uri="{FF2B5EF4-FFF2-40B4-BE49-F238E27FC236}">
                <a16:creationId xmlns:a16="http://schemas.microsoft.com/office/drawing/2014/main" id="{25A3EC8F-C3C6-AE4D-8D24-5EDFEB374782}"/>
              </a:ext>
            </a:extLst>
          </p:cNvPr>
          <p:cNvCxnSpPr/>
          <p:nvPr userDrawn="1"/>
        </p:nvCxnSpPr>
        <p:spPr>
          <a:xfrm>
            <a:off x="2823896" y="1463652"/>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Espaço Reservado para Rodapé 4">
            <a:extLst>
              <a:ext uri="{FF2B5EF4-FFF2-40B4-BE49-F238E27FC236}">
                <a16:creationId xmlns:a16="http://schemas.microsoft.com/office/drawing/2014/main" id="{F2D2A835-2131-4644-A38D-FA313D2B8CFE}"/>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7" name="Espaço Reservado para Número de Slide 5">
            <a:extLst>
              <a:ext uri="{FF2B5EF4-FFF2-40B4-BE49-F238E27FC236}">
                <a16:creationId xmlns:a16="http://schemas.microsoft.com/office/drawing/2014/main" id="{017EA34F-001C-4C09-BB19-C09153EEB88D}"/>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4" name="Título 1">
            <a:extLst>
              <a:ext uri="{FF2B5EF4-FFF2-40B4-BE49-F238E27FC236}">
                <a16:creationId xmlns:a16="http://schemas.microsoft.com/office/drawing/2014/main" id="{86DA95BE-AE95-4AF9-AAFF-BAAF2BEF778A}"/>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5" name="Espaço Reservado para Texto 3">
            <a:extLst>
              <a:ext uri="{FF2B5EF4-FFF2-40B4-BE49-F238E27FC236}">
                <a16:creationId xmlns:a16="http://schemas.microsoft.com/office/drawing/2014/main" id="{A24F8454-71BD-439B-BC07-A788F467D454}"/>
              </a:ext>
            </a:extLst>
          </p:cNvPr>
          <p:cNvSpPr>
            <a:spLocks noGrp="1"/>
          </p:cNvSpPr>
          <p:nvPr>
            <p:ph type="body" sz="quarter" idx="32" hasCustomPrompt="1"/>
          </p:nvPr>
        </p:nvSpPr>
        <p:spPr>
          <a:xfrm>
            <a:off x="3004046" y="1463652"/>
            <a:ext cx="8302127" cy="338554"/>
          </a:xfrm>
          <a:prstGeom prst="rect">
            <a:avLst/>
          </a:prstGeom>
        </p:spPr>
        <p:txBody>
          <a:bodyPr numCol="1" spcCol="360000"/>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3" name="Gráfico 22">
            <a:extLst>
              <a:ext uri="{FF2B5EF4-FFF2-40B4-BE49-F238E27FC236}">
                <a16:creationId xmlns:a16="http://schemas.microsoft.com/office/drawing/2014/main" id="{E240AC4D-0EE1-4D63-8E86-9A4593083B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5" name="Gráfico 24">
            <a:extLst>
              <a:ext uri="{FF2B5EF4-FFF2-40B4-BE49-F238E27FC236}">
                <a16:creationId xmlns:a16="http://schemas.microsoft.com/office/drawing/2014/main" id="{B6AE8A79-8E4E-4F1E-8E29-0E6EBB277D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E29ED3AD-3A17-4169-8190-2EC55698FE4A}"/>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9" name="Espaço Reservado para Número de Slide 5">
            <a:extLst>
              <a:ext uri="{FF2B5EF4-FFF2-40B4-BE49-F238E27FC236}">
                <a16:creationId xmlns:a16="http://schemas.microsoft.com/office/drawing/2014/main" id="{3B5FD01D-1900-4E52-9912-57215F4196B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44662107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IV 02">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43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dirty="0"/>
          </a:p>
        </p:txBody>
      </p:sp>
      <p:sp>
        <p:nvSpPr>
          <p:cNvPr id="432" name="Triangle"/>
          <p:cNvSpPr/>
          <p:nvPr/>
        </p:nvSpPr>
        <p:spPr>
          <a:xfrm rot="16200000">
            <a:off x="11888232"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433" name="Circle"/>
          <p:cNvSpPr/>
          <p:nvPr/>
        </p:nvSpPr>
        <p:spPr>
          <a:xfrm>
            <a:off x="11453721" y="6113696"/>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E59D857A-F05F-8B41-8A3E-3BDA929EC361}"/>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6" name="Rectangle 6">
            <a:extLst>
              <a:ext uri="{FF2B5EF4-FFF2-40B4-BE49-F238E27FC236}">
                <a16:creationId xmlns:a16="http://schemas.microsoft.com/office/drawing/2014/main" id="{CD65DB7D-1476-49B3-8463-5AEDB0AD3F35}"/>
              </a:ext>
            </a:extLst>
          </p:cNvPr>
          <p:cNvSpPr/>
          <p:nvPr userDrawn="1"/>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7" name="Espaço Reservado para Número de Slide 5">
            <a:extLst>
              <a:ext uri="{FF2B5EF4-FFF2-40B4-BE49-F238E27FC236}">
                <a16:creationId xmlns:a16="http://schemas.microsoft.com/office/drawing/2014/main" id="{88667B84-80D3-459E-B996-51608E2C112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16804499"/>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DIV 03">
    <p:bg>
      <p:bgPr>
        <a:solidFill>
          <a:srgbClr val="FFFFFF"/>
        </a:solidFill>
        <a:effectLst/>
      </p:bgPr>
    </p:bg>
    <p:spTree>
      <p:nvGrpSpPr>
        <p:cNvPr id="1" name=""/>
        <p:cNvGrpSpPr/>
        <p:nvPr/>
      </p:nvGrpSpPr>
      <p:grpSpPr>
        <a:xfrm>
          <a:off x="0" y="0"/>
          <a:ext cx="0" cy="0"/>
          <a:chOff x="0" y="0"/>
          <a:chExt cx="0" cy="0"/>
        </a:xfrm>
      </p:grpSpPr>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4" name="Text Placeholder 3">
            <a:extLst>
              <a:ext uri="{FF2B5EF4-FFF2-40B4-BE49-F238E27FC236}">
                <a16:creationId xmlns:a16="http://schemas.microsoft.com/office/drawing/2014/main" id="{E30AF82F-FE40-6544-BD3C-1901732F9ED5}"/>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3C3C3C"/>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36" name="Triangle">
            <a:extLst>
              <a:ext uri="{FF2B5EF4-FFF2-40B4-BE49-F238E27FC236}">
                <a16:creationId xmlns:a16="http://schemas.microsoft.com/office/drawing/2014/main" id="{7672DA72-E70D-DE41-AECB-38C910E55ED3}"/>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37" name="Triangle">
            <a:extLst>
              <a:ext uri="{FF2B5EF4-FFF2-40B4-BE49-F238E27FC236}">
                <a16:creationId xmlns:a16="http://schemas.microsoft.com/office/drawing/2014/main" id="{7A84BE12-300F-AB4F-A53F-E654E988CBFA}"/>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38" name="Circle">
            <a:extLst>
              <a:ext uri="{FF2B5EF4-FFF2-40B4-BE49-F238E27FC236}">
                <a16:creationId xmlns:a16="http://schemas.microsoft.com/office/drawing/2014/main" id="{5E1E5E69-A13E-4146-A6D5-5BC9C7BC4DE1}"/>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2" name="Espaço Reservado para Número de Slide 5">
            <a:extLst>
              <a:ext uri="{FF2B5EF4-FFF2-40B4-BE49-F238E27FC236}">
                <a16:creationId xmlns:a16="http://schemas.microsoft.com/office/drawing/2014/main" id="{2DE77694-A482-F24C-891A-E0368D9E4459}"/>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3" name="Espaço Reservado para Número de Slide 5">
            <a:extLst>
              <a:ext uri="{FF2B5EF4-FFF2-40B4-BE49-F238E27FC236}">
                <a16:creationId xmlns:a16="http://schemas.microsoft.com/office/drawing/2014/main" id="{014213B8-5992-4AA8-BA6E-F2E36DC5EAD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083787038"/>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2_2 Columns image B copy 1">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riangle">
            <a:extLst>
              <a:ext uri="{FF2B5EF4-FFF2-40B4-BE49-F238E27FC236}">
                <a16:creationId xmlns:a16="http://schemas.microsoft.com/office/drawing/2014/main" id="{B7FAED74-8910-BD43-80C0-23338D97B749}"/>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5" name="Triangle">
            <a:extLst>
              <a:ext uri="{FF2B5EF4-FFF2-40B4-BE49-F238E27FC236}">
                <a16:creationId xmlns:a16="http://schemas.microsoft.com/office/drawing/2014/main" id="{C59181DA-6D3C-DD4A-86CB-1EACB6D38904}"/>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6" name="Circle">
            <a:extLst>
              <a:ext uri="{FF2B5EF4-FFF2-40B4-BE49-F238E27FC236}">
                <a16:creationId xmlns:a16="http://schemas.microsoft.com/office/drawing/2014/main" id="{D899D644-0E77-4649-AD1F-AEF959AFC18D}"/>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B7D3C525-F187-6C4C-BB73-5F962DD1745F}"/>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Rectangle 6">
            <a:extLst>
              <a:ext uri="{FF2B5EF4-FFF2-40B4-BE49-F238E27FC236}">
                <a16:creationId xmlns:a16="http://schemas.microsoft.com/office/drawing/2014/main" id="{1506B2B9-8B8B-409A-AD0D-157CC4D1509F}"/>
              </a:ext>
            </a:extLst>
          </p:cNvPr>
          <p:cNvSpPr/>
          <p:nvPr userDrawn="1"/>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8" name="Espaço Reservado para Número de Slide 5">
            <a:extLst>
              <a:ext uri="{FF2B5EF4-FFF2-40B4-BE49-F238E27FC236}">
                <a16:creationId xmlns:a16="http://schemas.microsoft.com/office/drawing/2014/main" id="{40EBB8EA-07D8-4EC2-AB7C-456941D755B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39537933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1_Texto padrão">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 name="Text Placeholder 4">
            <a:extLst>
              <a:ext uri="{FF2B5EF4-FFF2-40B4-BE49-F238E27FC236}">
                <a16:creationId xmlns:a16="http://schemas.microsoft.com/office/drawing/2014/main" id="{3605F487-E1CC-C64F-8C59-2FCEA6EED6C9}"/>
              </a:ext>
            </a:extLst>
          </p:cNvPr>
          <p:cNvSpPr>
            <a:spLocks noGrp="1"/>
          </p:cNvSpPr>
          <p:nvPr>
            <p:ph type="body" sz="quarter" idx="20" hasCustomPrompt="1"/>
          </p:nvPr>
        </p:nvSpPr>
        <p:spPr>
          <a:xfrm>
            <a:off x="454025" y="1651000"/>
            <a:ext cx="9375775" cy="3060700"/>
          </a:xfrm>
          <a:prstGeom prst="rect">
            <a:avLst/>
          </a:prstGeom>
        </p:spPr>
        <p:txBody>
          <a:bodyPr/>
          <a:lstStyle>
            <a:lvl1pPr>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16)</a:t>
            </a:r>
          </a:p>
        </p:txBody>
      </p:sp>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19" name="Espaço Reservado para Número de Slide 5">
            <a:extLst>
              <a:ext uri="{FF2B5EF4-FFF2-40B4-BE49-F238E27FC236}">
                <a16:creationId xmlns:a16="http://schemas.microsoft.com/office/drawing/2014/main" id="{6866C45E-9F15-1740-AE41-86E67688679B}"/>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grpSp>
        <p:nvGrpSpPr>
          <p:cNvPr id="16" name="Agrupar 15">
            <a:extLst>
              <a:ext uri="{FF2B5EF4-FFF2-40B4-BE49-F238E27FC236}">
                <a16:creationId xmlns:a16="http://schemas.microsoft.com/office/drawing/2014/main" id="{814587E8-8D10-4AF2-881F-1308C3B07994}"/>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B9B82CDD-B9AF-4702-93F5-6D522C8A86B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45827DE9-BBAF-475B-ABF0-1641DFF3B62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17CAC202-EBD1-442F-BA86-D568C21EF878}"/>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Número de Slide 5">
            <a:extLst>
              <a:ext uri="{FF2B5EF4-FFF2-40B4-BE49-F238E27FC236}">
                <a16:creationId xmlns:a16="http://schemas.microsoft.com/office/drawing/2014/main" id="{6ECED252-1368-46DC-8EB8-6D3F4F02971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508266652"/>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cSld name="Texto padrão destaque 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2976"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5" name="Espaço Reservado para Texto 4">
            <a:extLst>
              <a:ext uri="{FF2B5EF4-FFF2-40B4-BE49-F238E27FC236}">
                <a16:creationId xmlns:a16="http://schemas.microsoft.com/office/drawing/2014/main" id="{F00196BD-66AB-0549-8176-6A1ACB160B20}"/>
              </a:ext>
            </a:extLst>
          </p:cNvPr>
          <p:cNvSpPr>
            <a:spLocks noGrp="1"/>
          </p:cNvSpPr>
          <p:nvPr>
            <p:ph type="body" sz="quarter" idx="22" hasCustomPrompt="1"/>
          </p:nvPr>
        </p:nvSpPr>
        <p:spPr>
          <a:xfrm>
            <a:off x="452977" y="2216509"/>
            <a:ext cx="378822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7" name="Espaço Reservado para Texto 4">
            <a:extLst>
              <a:ext uri="{FF2B5EF4-FFF2-40B4-BE49-F238E27FC236}">
                <a16:creationId xmlns:a16="http://schemas.microsoft.com/office/drawing/2014/main" id="{0CBBCA77-2E6B-8245-A657-DCFA6E608DFA}"/>
              </a:ext>
            </a:extLst>
          </p:cNvPr>
          <p:cNvSpPr>
            <a:spLocks noGrp="1"/>
          </p:cNvSpPr>
          <p:nvPr>
            <p:ph type="body" sz="quarter" idx="23" hasCustomPrompt="1"/>
          </p:nvPr>
        </p:nvSpPr>
        <p:spPr>
          <a:xfrm>
            <a:off x="4241207" y="2216509"/>
            <a:ext cx="3788228"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8" name="Espaço Reservado para Texto 4">
            <a:extLst>
              <a:ext uri="{FF2B5EF4-FFF2-40B4-BE49-F238E27FC236}">
                <a16:creationId xmlns:a16="http://schemas.microsoft.com/office/drawing/2014/main" id="{B17866F1-BCCC-B44F-9085-BD0FFE6B8725}"/>
              </a:ext>
            </a:extLst>
          </p:cNvPr>
          <p:cNvSpPr>
            <a:spLocks noGrp="1"/>
          </p:cNvSpPr>
          <p:nvPr>
            <p:ph type="body" sz="quarter" idx="24" hasCustomPrompt="1"/>
          </p:nvPr>
        </p:nvSpPr>
        <p:spPr>
          <a:xfrm>
            <a:off x="8029435" y="2216509"/>
            <a:ext cx="3788228"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2" name="Espaço Reservado para Rodapé 4">
            <a:extLst>
              <a:ext uri="{FF2B5EF4-FFF2-40B4-BE49-F238E27FC236}">
                <a16:creationId xmlns:a16="http://schemas.microsoft.com/office/drawing/2014/main" id="{DBFAC81D-0DB7-2F44-A130-10AA02253D3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3" name="Espaço Reservado para Número de Slide 5">
            <a:extLst>
              <a:ext uri="{FF2B5EF4-FFF2-40B4-BE49-F238E27FC236}">
                <a16:creationId xmlns:a16="http://schemas.microsoft.com/office/drawing/2014/main" id="{6169F0AF-D790-E848-94AD-DDF08E25AF7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4" name="Título 1">
            <a:extLst>
              <a:ext uri="{FF2B5EF4-FFF2-40B4-BE49-F238E27FC236}">
                <a16:creationId xmlns:a16="http://schemas.microsoft.com/office/drawing/2014/main" id="{F0D73C7F-C424-8D40-9642-3D59195671C5}"/>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Tree>
    <p:extLst>
      <p:ext uri="{BB962C8B-B14F-4D97-AF65-F5344CB8AC3E}">
        <p14:creationId xmlns:p14="http://schemas.microsoft.com/office/powerpoint/2010/main" val="1799703324"/>
      </p:ext>
    </p:extLst>
  </p:cSld>
  <p:clrMapOvr>
    <a:masterClrMapping/>
  </p:clrMapOvr>
  <p:transition spd="med"/>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cSld name="Texto padrão destaque 3 colunas">
    <p:spTree>
      <p:nvGrpSpPr>
        <p:cNvPr id="1" name=""/>
        <p:cNvGrpSpPr/>
        <p:nvPr/>
      </p:nvGrpSpPr>
      <p:grpSpPr>
        <a:xfrm>
          <a:off x="0" y="0"/>
          <a:ext cx="0" cy="0"/>
          <a:chOff x="0" y="0"/>
          <a:chExt cx="0" cy="0"/>
        </a:xfrm>
      </p:grpSpPr>
      <p:sp>
        <p:nvSpPr>
          <p:cNvPr id="734"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35"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36"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41"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8" name="Agrupar 17">
            <a:extLst>
              <a:ext uri="{FF2B5EF4-FFF2-40B4-BE49-F238E27FC236}">
                <a16:creationId xmlns:a16="http://schemas.microsoft.com/office/drawing/2014/main" id="{0530B3C8-0F0F-4EDA-A47A-C0C55390978F}"/>
              </a:ext>
            </a:extLst>
          </p:cNvPr>
          <p:cNvGrpSpPr/>
          <p:nvPr/>
        </p:nvGrpSpPr>
        <p:grpSpPr>
          <a:xfrm rot="428451">
            <a:off x="-311916" y="-425866"/>
            <a:ext cx="2951869" cy="1639409"/>
            <a:chOff x="-738052" y="-870782"/>
            <a:chExt cx="5902969" cy="3278818"/>
          </a:xfrm>
        </p:grpSpPr>
        <p:sp>
          <p:nvSpPr>
            <p:cNvPr id="19" name="Line">
              <a:extLst>
                <a:ext uri="{FF2B5EF4-FFF2-40B4-BE49-F238E27FC236}">
                  <a16:creationId xmlns:a16="http://schemas.microsoft.com/office/drawing/2014/main" id="{2215445E-D059-4C97-965B-4B72A01E8AAE}"/>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1282F601-BBD8-4018-9E5C-2882D591ACC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B2F4BF1F-8D25-493F-9C7F-BC8636F0EED6}"/>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Texto 4">
            <a:extLst>
              <a:ext uri="{FF2B5EF4-FFF2-40B4-BE49-F238E27FC236}">
                <a16:creationId xmlns:a16="http://schemas.microsoft.com/office/drawing/2014/main" id="{FC26ADBF-01C8-024A-8839-54B9F6D5E641}"/>
              </a:ext>
            </a:extLst>
          </p:cNvPr>
          <p:cNvSpPr>
            <a:spLocks noGrp="1"/>
          </p:cNvSpPr>
          <p:nvPr>
            <p:ph type="body" sz="quarter" idx="23" hasCustomPrompt="1"/>
          </p:nvPr>
        </p:nvSpPr>
        <p:spPr>
          <a:xfrm>
            <a:off x="4054625" y="20290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5" name="Espaço Reservado para Texto 4">
            <a:extLst>
              <a:ext uri="{FF2B5EF4-FFF2-40B4-BE49-F238E27FC236}">
                <a16:creationId xmlns:a16="http://schemas.microsoft.com/office/drawing/2014/main" id="{83ECE797-2ED4-FA4E-A5DF-1F4B4FE0E2E1}"/>
              </a:ext>
            </a:extLst>
          </p:cNvPr>
          <p:cNvSpPr>
            <a:spLocks noGrp="1"/>
          </p:cNvSpPr>
          <p:nvPr>
            <p:ph type="body" sz="quarter" idx="24" hasCustomPrompt="1"/>
          </p:nvPr>
        </p:nvSpPr>
        <p:spPr>
          <a:xfrm>
            <a:off x="7602712" y="20290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6" name="Espaço Reservado para Texto 4">
            <a:extLst>
              <a:ext uri="{FF2B5EF4-FFF2-40B4-BE49-F238E27FC236}">
                <a16:creationId xmlns:a16="http://schemas.microsoft.com/office/drawing/2014/main" id="{56F3EB26-2239-104D-AA5C-0298F5BDAE2A}"/>
              </a:ext>
            </a:extLst>
          </p:cNvPr>
          <p:cNvSpPr>
            <a:spLocks noGrp="1"/>
          </p:cNvSpPr>
          <p:nvPr>
            <p:ph type="body" sz="quarter" idx="22" hasCustomPrompt="1"/>
          </p:nvPr>
        </p:nvSpPr>
        <p:spPr>
          <a:xfrm>
            <a:off x="415258" y="20290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8" name="Título 1">
            <a:extLst>
              <a:ext uri="{FF2B5EF4-FFF2-40B4-BE49-F238E27FC236}">
                <a16:creationId xmlns:a16="http://schemas.microsoft.com/office/drawing/2014/main" id="{7F900714-0EE1-5644-A1AA-068B490C2D48}"/>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
        <p:nvSpPr>
          <p:cNvPr id="22" name="Espaço Reservado para Rodapé 4">
            <a:extLst>
              <a:ext uri="{FF2B5EF4-FFF2-40B4-BE49-F238E27FC236}">
                <a16:creationId xmlns:a16="http://schemas.microsoft.com/office/drawing/2014/main" id="{6C726A6E-F7F6-4C4A-A9CF-06C604CF1C7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9" name="Espaço Reservado para Número de Slide 5">
            <a:extLst>
              <a:ext uri="{FF2B5EF4-FFF2-40B4-BE49-F238E27FC236}">
                <a16:creationId xmlns:a16="http://schemas.microsoft.com/office/drawing/2014/main" id="{6FA9820B-7D54-7241-820A-64D69835A159}"/>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0" name="Text Placeholder 5">
            <a:extLst>
              <a:ext uri="{FF2B5EF4-FFF2-40B4-BE49-F238E27FC236}">
                <a16:creationId xmlns:a16="http://schemas.microsoft.com/office/drawing/2014/main" id="{51B889E0-76FD-514C-A94A-5C828D264E47}"/>
              </a:ext>
            </a:extLst>
          </p:cNvPr>
          <p:cNvSpPr>
            <a:spLocks noGrp="1"/>
          </p:cNvSpPr>
          <p:nvPr>
            <p:ph type="body" sz="quarter" idx="19" hasCustomPrompt="1"/>
          </p:nvPr>
        </p:nvSpPr>
        <p:spPr>
          <a:xfrm>
            <a:off x="452976"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cxnSp>
        <p:nvCxnSpPr>
          <p:cNvPr id="31" name="Conector reto 22">
            <a:extLst>
              <a:ext uri="{FF2B5EF4-FFF2-40B4-BE49-F238E27FC236}">
                <a16:creationId xmlns:a16="http://schemas.microsoft.com/office/drawing/2014/main" id="{E3E1A35D-E907-FF45-94AE-57FDE372A9EB}"/>
              </a:ext>
            </a:extLst>
          </p:cNvPr>
          <p:cNvCxnSpPr>
            <a:cxnSpLocks/>
          </p:cNvCxnSpPr>
          <p:nvPr/>
        </p:nvCxnSpPr>
        <p:spPr>
          <a:xfrm>
            <a:off x="3888399" y="2011101"/>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22">
            <a:extLst>
              <a:ext uri="{FF2B5EF4-FFF2-40B4-BE49-F238E27FC236}">
                <a16:creationId xmlns:a16="http://schemas.microsoft.com/office/drawing/2014/main" id="{8B1C2B75-405A-8A48-B50A-FB39D71995A1}"/>
              </a:ext>
            </a:extLst>
          </p:cNvPr>
          <p:cNvCxnSpPr>
            <a:cxnSpLocks/>
          </p:cNvCxnSpPr>
          <p:nvPr/>
        </p:nvCxnSpPr>
        <p:spPr>
          <a:xfrm>
            <a:off x="7461158" y="2011101"/>
            <a:ext cx="0" cy="33621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604428"/>
      </p:ext>
    </p:extLst>
  </p:cSld>
  <p:clrMapOvr>
    <a:masterClrMapping/>
  </p:clrMapOvr>
  <p:transition spd="med"/>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Texto padrão subtitulo">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0" name="Espaço Reservado para Texto 4">
            <a:extLst>
              <a:ext uri="{FF2B5EF4-FFF2-40B4-BE49-F238E27FC236}">
                <a16:creationId xmlns:a16="http://schemas.microsoft.com/office/drawing/2014/main" id="{57B981E5-60EC-1E48-8A7E-4C1F08D0F4D0}"/>
              </a:ext>
            </a:extLst>
          </p:cNvPr>
          <p:cNvSpPr>
            <a:spLocks noGrp="1"/>
          </p:cNvSpPr>
          <p:nvPr>
            <p:ph type="body" sz="quarter" idx="23"/>
          </p:nvPr>
        </p:nvSpPr>
        <p:spPr>
          <a:xfrm>
            <a:off x="453357" y="2202965"/>
            <a:ext cx="11000364" cy="38034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pic>
        <p:nvPicPr>
          <p:cNvPr id="16" name="logo_01.png" descr="logo_01.png">
            <a:extLst>
              <a:ext uri="{FF2B5EF4-FFF2-40B4-BE49-F238E27FC236}">
                <a16:creationId xmlns:a16="http://schemas.microsoft.com/office/drawing/2014/main" id="{98D74587-76F6-4C0A-AC2F-0BBB16C114C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CA8DE45D-B759-46BD-8A31-927A922D49B9}"/>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41DE2190-BF77-49FB-85F6-D5687E7B9DA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855D3521-E792-4457-B19A-592EB4A8CD4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CF310881-6C03-49BC-BA64-1D819332D9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Número de Slide 5">
            <a:extLst>
              <a:ext uri="{FF2B5EF4-FFF2-40B4-BE49-F238E27FC236}">
                <a16:creationId xmlns:a16="http://schemas.microsoft.com/office/drawing/2014/main" id="{2B397C8D-21CA-4F7E-8BAE-3DD7C0AF29A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59332588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3_Texto padrão copy 4">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Texto 4">
            <a:extLst>
              <a:ext uri="{FF2B5EF4-FFF2-40B4-BE49-F238E27FC236}">
                <a16:creationId xmlns:a16="http://schemas.microsoft.com/office/drawing/2014/main" id="{4322268B-018D-134A-9C3E-FAB8E0EB944B}"/>
              </a:ext>
            </a:extLst>
          </p:cNvPr>
          <p:cNvSpPr>
            <a:spLocks noGrp="1"/>
          </p:cNvSpPr>
          <p:nvPr>
            <p:ph type="body" sz="quarter" idx="23" hasCustomPrompt="1"/>
          </p:nvPr>
        </p:nvSpPr>
        <p:spPr>
          <a:xfrm>
            <a:off x="4241587" y="18131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3" name="Espaço Reservado para Texto 4">
            <a:extLst>
              <a:ext uri="{FF2B5EF4-FFF2-40B4-BE49-F238E27FC236}">
                <a16:creationId xmlns:a16="http://schemas.microsoft.com/office/drawing/2014/main" id="{84868391-C728-054E-85B7-6E8CDC345BD1}"/>
              </a:ext>
            </a:extLst>
          </p:cNvPr>
          <p:cNvSpPr>
            <a:spLocks noGrp="1"/>
          </p:cNvSpPr>
          <p:nvPr>
            <p:ph type="body" sz="quarter" idx="24" hasCustomPrompt="1"/>
          </p:nvPr>
        </p:nvSpPr>
        <p:spPr>
          <a:xfrm>
            <a:off x="7979849" y="18131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1" name="Espaço Reservado para Texto 4">
            <a:extLst>
              <a:ext uri="{FF2B5EF4-FFF2-40B4-BE49-F238E27FC236}">
                <a16:creationId xmlns:a16="http://schemas.microsoft.com/office/drawing/2014/main" id="{4B72A9E1-96D1-954B-B477-DDB0FBC78B48}"/>
              </a:ext>
            </a:extLst>
          </p:cNvPr>
          <p:cNvSpPr>
            <a:spLocks noGrp="1"/>
          </p:cNvSpPr>
          <p:nvPr>
            <p:ph type="body" sz="quarter" idx="22" hasCustomPrompt="1"/>
          </p:nvPr>
        </p:nvSpPr>
        <p:spPr>
          <a:xfrm>
            <a:off x="453358" y="18131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0" name="Slide Number">
            <a:extLst>
              <a:ext uri="{FF2B5EF4-FFF2-40B4-BE49-F238E27FC236}">
                <a16:creationId xmlns:a16="http://schemas.microsoft.com/office/drawing/2014/main" id="{54D550DB-4CF1-704A-AC65-D78A54A4B2C5}"/>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
        <p:nvSpPr>
          <p:cNvPr id="24" name="Título 1">
            <a:extLst>
              <a:ext uri="{FF2B5EF4-FFF2-40B4-BE49-F238E27FC236}">
                <a16:creationId xmlns:a16="http://schemas.microsoft.com/office/drawing/2014/main" id="{549F0A59-5636-5A41-874B-E856C75ECA9D}"/>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cxnSp>
        <p:nvCxnSpPr>
          <p:cNvPr id="27" name="Conector reto 22">
            <a:extLst>
              <a:ext uri="{FF2B5EF4-FFF2-40B4-BE49-F238E27FC236}">
                <a16:creationId xmlns:a16="http://schemas.microsoft.com/office/drawing/2014/main" id="{EDDC4158-9A1C-D746-BF37-283208DD0A1F}"/>
              </a:ext>
            </a:extLst>
          </p:cNvPr>
          <p:cNvCxnSpPr>
            <a:cxnSpLocks/>
          </p:cNvCxnSpPr>
          <p:nvPr/>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a:cxnSpLocks/>
          </p:cNvCxnSpPr>
          <p:nvPr/>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8" name="logo_01.png" descr="logo_01.png">
            <a:extLst>
              <a:ext uri="{FF2B5EF4-FFF2-40B4-BE49-F238E27FC236}">
                <a16:creationId xmlns:a16="http://schemas.microsoft.com/office/drawing/2014/main" id="{B72AA40D-F52F-4FCC-AF95-76EA8538C73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5678F590-565F-4F16-A4F4-179DA5147D51}"/>
              </a:ext>
            </a:extLst>
          </p:cNvPr>
          <p:cNvGrpSpPr/>
          <p:nvPr userDrawn="1"/>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69A0F7D5-AB28-49B1-9D7C-2A01E739732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4AE5D9DD-BF73-497C-B19C-B4027D90532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9" name="Circle">
              <a:extLst>
                <a:ext uri="{FF2B5EF4-FFF2-40B4-BE49-F238E27FC236}">
                  <a16:creationId xmlns:a16="http://schemas.microsoft.com/office/drawing/2014/main" id="{7F54A45C-FDC5-49AA-AA4D-E3EAEEA7151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cxnSp>
        <p:nvCxnSpPr>
          <p:cNvPr id="30" name="Conector reto 22">
            <a:extLst>
              <a:ext uri="{FF2B5EF4-FFF2-40B4-BE49-F238E27FC236}">
                <a16:creationId xmlns:a16="http://schemas.microsoft.com/office/drawing/2014/main" id="{DAEDE6C4-095B-436C-AB40-CF78FC951629}"/>
              </a:ext>
            </a:extLst>
          </p:cNvPr>
          <p:cNvCxnSpPr>
            <a:cxnSpLocks/>
          </p:cNvCxnSpPr>
          <p:nvPr userDrawn="1"/>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Conector reto 22">
            <a:extLst>
              <a:ext uri="{FF2B5EF4-FFF2-40B4-BE49-F238E27FC236}">
                <a16:creationId xmlns:a16="http://schemas.microsoft.com/office/drawing/2014/main" id="{76966AFF-A99D-4C90-BD7F-56C12C7C25C6}"/>
              </a:ext>
            </a:extLst>
          </p:cNvPr>
          <p:cNvCxnSpPr>
            <a:cxnSpLocks/>
          </p:cNvCxnSpPr>
          <p:nvPr userDrawn="1"/>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90904"/>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exto Padrão 3 colunas">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Rodapé 4">
            <a:extLst>
              <a:ext uri="{FF2B5EF4-FFF2-40B4-BE49-F238E27FC236}">
                <a16:creationId xmlns:a16="http://schemas.microsoft.com/office/drawing/2014/main" id="{2CD65FC1-4E40-9B45-B74C-609DFC436A4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5" name="Espaço Reservado para Número de Slide 5">
            <a:extLst>
              <a:ext uri="{FF2B5EF4-FFF2-40B4-BE49-F238E27FC236}">
                <a16:creationId xmlns:a16="http://schemas.microsoft.com/office/drawing/2014/main" id="{AA292017-4A9D-884D-8561-988DD69BE7E3}"/>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8" name="Espaço Reservado para Texto 21">
            <a:extLst>
              <a:ext uri="{FF2B5EF4-FFF2-40B4-BE49-F238E27FC236}">
                <a16:creationId xmlns:a16="http://schemas.microsoft.com/office/drawing/2014/main" id="{7FA549E4-D8F9-474E-B316-04A9FC8552BE}"/>
              </a:ext>
            </a:extLst>
          </p:cNvPr>
          <p:cNvSpPr>
            <a:spLocks noGrp="1"/>
          </p:cNvSpPr>
          <p:nvPr>
            <p:ph type="body" sz="quarter" idx="13" hasCustomPrompt="1"/>
          </p:nvPr>
        </p:nvSpPr>
        <p:spPr>
          <a:xfrm>
            <a:off x="452700" y="1618851"/>
            <a:ext cx="10753200" cy="4442400"/>
          </a:xfrm>
        </p:spPr>
        <p:txBody>
          <a:bodyPr numCol="3" spcCol="720000">
            <a:noAutofit/>
          </a:bodyPr>
          <a:lstStyle>
            <a:lvl1pPr>
              <a:defRPr/>
            </a:lvl1pPr>
          </a:lstStyle>
          <a:p>
            <a:pPr lvl="0"/>
            <a:r>
              <a:rPr lang="pt-BR" dirty="0"/>
              <a:t>Texto do slide</a:t>
            </a:r>
          </a:p>
        </p:txBody>
      </p:sp>
      <p:cxnSp>
        <p:nvCxnSpPr>
          <p:cNvPr id="29" name="Conector reto 22">
            <a:extLst>
              <a:ext uri="{FF2B5EF4-FFF2-40B4-BE49-F238E27FC236}">
                <a16:creationId xmlns:a16="http://schemas.microsoft.com/office/drawing/2014/main" id="{035E268E-82F7-3642-B267-DE1EAE0AD4EF}"/>
              </a:ext>
            </a:extLst>
          </p:cNvPr>
          <p:cNvCxnSpPr/>
          <p:nvPr/>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Título 1">
            <a:extLst>
              <a:ext uri="{FF2B5EF4-FFF2-40B4-BE49-F238E27FC236}">
                <a16:creationId xmlns:a16="http://schemas.microsoft.com/office/drawing/2014/main" id="{0887D93D-46F9-4E4D-843F-179F0F25BCC1}"/>
              </a:ext>
            </a:extLst>
          </p:cNvPr>
          <p:cNvSpPr txBox="1">
            <a:spLocks/>
          </p:cNvSpPr>
          <p:nvPr/>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grpSp>
        <p:nvGrpSpPr>
          <p:cNvPr id="16" name="Agrupar 15">
            <a:extLst>
              <a:ext uri="{FF2B5EF4-FFF2-40B4-BE49-F238E27FC236}">
                <a16:creationId xmlns:a16="http://schemas.microsoft.com/office/drawing/2014/main" id="{349707A3-F3AE-44A2-8F9A-0D190CC309C7}"/>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92FBAF81-E698-441E-A063-7A08D6F9923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8" name="Line">
              <a:extLst>
                <a:ext uri="{FF2B5EF4-FFF2-40B4-BE49-F238E27FC236}">
                  <a16:creationId xmlns:a16="http://schemas.microsoft.com/office/drawing/2014/main" id="{6C1CDBD1-CF2F-4015-9636-9F3DF761667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9" name="Circle">
              <a:extLst>
                <a:ext uri="{FF2B5EF4-FFF2-40B4-BE49-F238E27FC236}">
                  <a16:creationId xmlns:a16="http://schemas.microsoft.com/office/drawing/2014/main" id="{346963FB-1C19-46E1-A111-5B316D75D61E}"/>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0" name="Espaço Reservado para Número de Slide 5">
            <a:extLst>
              <a:ext uri="{FF2B5EF4-FFF2-40B4-BE49-F238E27FC236}">
                <a16:creationId xmlns:a16="http://schemas.microsoft.com/office/drawing/2014/main" id="{FA12BAD8-3CBD-4B5F-A006-CD72C6997B0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1" name="Conector reto 22">
            <a:extLst>
              <a:ext uri="{FF2B5EF4-FFF2-40B4-BE49-F238E27FC236}">
                <a16:creationId xmlns:a16="http://schemas.microsoft.com/office/drawing/2014/main" id="{705A2EE9-6DDC-4D88-8B2F-5EB06014FDCB}"/>
              </a:ext>
            </a:extLst>
          </p:cNvPr>
          <p:cNvCxnSpPr/>
          <p:nvPr userDrawn="1"/>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Conector reto 26">
            <a:extLst>
              <a:ext uri="{FF2B5EF4-FFF2-40B4-BE49-F238E27FC236}">
                <a16:creationId xmlns:a16="http://schemas.microsoft.com/office/drawing/2014/main" id="{F9A03D02-AAE6-4DDE-A77F-7D2997AC1C0B}"/>
              </a:ext>
            </a:extLst>
          </p:cNvPr>
          <p:cNvCxnSpPr/>
          <p:nvPr userDrawn="1"/>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Título 1">
            <a:extLst>
              <a:ext uri="{FF2B5EF4-FFF2-40B4-BE49-F238E27FC236}">
                <a16:creationId xmlns:a16="http://schemas.microsoft.com/office/drawing/2014/main" id="{73E3FFAB-0931-4A83-8E33-156E8B8C9FDB}"/>
              </a:ext>
            </a:extLst>
          </p:cNvPr>
          <p:cNvSpPr txBox="1">
            <a:spLocks/>
          </p:cNvSpPr>
          <p:nvPr userDrawn="1"/>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spTree>
    <p:extLst>
      <p:ext uri="{BB962C8B-B14F-4D97-AF65-F5344CB8AC3E}">
        <p14:creationId xmlns:p14="http://schemas.microsoft.com/office/powerpoint/2010/main" val="39789550"/>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1_Destaque A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58396" y="1606528"/>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7" name="Espaço Reservado para Texto 21">
            <a:extLst>
              <a:ext uri="{FF2B5EF4-FFF2-40B4-BE49-F238E27FC236}">
                <a16:creationId xmlns:a16="http://schemas.microsoft.com/office/drawing/2014/main" id="{079BDC65-EFB2-F84B-B7D1-68CF8216F91E}"/>
              </a:ext>
            </a:extLst>
          </p:cNvPr>
          <p:cNvSpPr>
            <a:spLocks noGrp="1"/>
          </p:cNvSpPr>
          <p:nvPr>
            <p:ph type="body" sz="quarter" idx="17" hasCustomPrompt="1"/>
          </p:nvPr>
        </p:nvSpPr>
        <p:spPr>
          <a:xfrm>
            <a:off x="3184196" y="1606528"/>
            <a:ext cx="8028000" cy="246221"/>
          </a:xfrm>
        </p:spPr>
        <p:txBody>
          <a:bodyPr>
            <a:spAutoFit/>
          </a:bodyPr>
          <a:lstStyle>
            <a:lvl1pPr>
              <a:defRPr/>
            </a:lvl1pPr>
          </a:lstStyle>
          <a:p>
            <a:pPr lvl="0"/>
            <a:r>
              <a:rPr lang="pt-BR" dirty="0"/>
              <a:t>Texto do slide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Circle">
            <a:extLst>
              <a:ext uri="{FF2B5EF4-FFF2-40B4-BE49-F238E27FC236}">
                <a16:creationId xmlns:a16="http://schemas.microsoft.com/office/drawing/2014/main" id="{FCAC8089-3387-4CB3-ACDC-422033FC52B1}"/>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FF7A7BC9-1E0B-4408-90E2-FCDC6AE95B1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961976A5-AAC0-4199-9F13-FEE2D2F12FD1}"/>
              </a:ext>
            </a:extLst>
          </p:cNvPr>
          <p:cNvGrpSpPr/>
          <p:nvPr userDrawn="1"/>
        </p:nvGrpSpPr>
        <p:grpSpPr>
          <a:xfrm rot="428451">
            <a:off x="-311916" y="-425866"/>
            <a:ext cx="2951869" cy="1639409"/>
            <a:chOff x="-738052" y="-870782"/>
            <a:chExt cx="5902969" cy="3278818"/>
          </a:xfrm>
        </p:grpSpPr>
        <p:sp>
          <p:nvSpPr>
            <p:cNvPr id="21" name="Line">
              <a:extLst>
                <a:ext uri="{FF2B5EF4-FFF2-40B4-BE49-F238E27FC236}">
                  <a16:creationId xmlns:a16="http://schemas.microsoft.com/office/drawing/2014/main" id="{BF755A6E-EE6C-4345-9957-9B635D344297}"/>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2" name="Line">
              <a:extLst>
                <a:ext uri="{FF2B5EF4-FFF2-40B4-BE49-F238E27FC236}">
                  <a16:creationId xmlns:a16="http://schemas.microsoft.com/office/drawing/2014/main" id="{F5332FD3-68D8-4F69-9605-23BC547B3030}"/>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EE1FB875-75AE-4E6A-A2B9-1B9E80E440F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1" name="Espaço Reservado para Número de Slide 5">
            <a:extLst>
              <a:ext uri="{FF2B5EF4-FFF2-40B4-BE49-F238E27FC236}">
                <a16:creationId xmlns:a16="http://schemas.microsoft.com/office/drawing/2014/main" id="{5B7A82A5-461B-4C2B-870D-CB369760725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652839481"/>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1 - 2 colunas">
    <p:spTree>
      <p:nvGrpSpPr>
        <p:cNvPr id="1" name=""/>
        <p:cNvGrpSpPr/>
        <p:nvPr/>
      </p:nvGrpSpPr>
      <p:grpSpPr>
        <a:xfrm>
          <a:off x="0" y="0"/>
          <a:ext cx="0" cy="0"/>
          <a:chOff x="0" y="0"/>
          <a:chExt cx="0" cy="0"/>
        </a:xfrm>
      </p:grpSpPr>
      <p:sp>
        <p:nvSpPr>
          <p:cNvPr id="27" name="Espaço Reservado para Rodapé 4">
            <a:extLst>
              <a:ext uri="{FF2B5EF4-FFF2-40B4-BE49-F238E27FC236}">
                <a16:creationId xmlns:a16="http://schemas.microsoft.com/office/drawing/2014/main" id="{3EEABC9E-BE96-41F2-95BA-169ACE035D4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7" name="Gráfico 16">
            <a:extLst>
              <a:ext uri="{FF2B5EF4-FFF2-40B4-BE49-F238E27FC236}">
                <a16:creationId xmlns:a16="http://schemas.microsoft.com/office/drawing/2014/main" id="{CEB2345E-5336-4CF5-916E-A7ED53BA14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FD5CDA19-E4D2-434B-8F7D-9C6D4E0D76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EB173F04-4F95-4710-9377-0959AA188E1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5" name="Espaço Reservado para Número de Slide 5">
            <a:extLst>
              <a:ext uri="{FF2B5EF4-FFF2-40B4-BE49-F238E27FC236}">
                <a16:creationId xmlns:a16="http://schemas.microsoft.com/office/drawing/2014/main" id="{E7644E65-C243-4F30-9A8A-5C417707787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3" name="Conector reto 30">
            <a:extLst>
              <a:ext uri="{FF2B5EF4-FFF2-40B4-BE49-F238E27FC236}">
                <a16:creationId xmlns:a16="http://schemas.microsoft.com/office/drawing/2014/main" id="{A7F3F2C3-2D9F-724B-B637-38AB802C9A50}"/>
              </a:ext>
            </a:extLst>
          </p:cNvPr>
          <p:cNvCxnSpPr/>
          <p:nvPr userDrawn="1"/>
        </p:nvCxnSpPr>
        <p:spPr>
          <a:xfrm>
            <a:off x="2818200"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userDrawn="1"/>
        </p:nvCxnSpPr>
        <p:spPr>
          <a:xfrm>
            <a:off x="7221925"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Espaço Reservado para Texto 21">
            <a:extLst>
              <a:ext uri="{FF2B5EF4-FFF2-40B4-BE49-F238E27FC236}">
                <a16:creationId xmlns:a16="http://schemas.microsoft.com/office/drawing/2014/main" id="{8802E5DF-9D17-45BB-BB13-609E8472A2A8}"/>
              </a:ext>
            </a:extLst>
          </p:cNvPr>
          <p:cNvSpPr>
            <a:spLocks noGrp="1"/>
          </p:cNvSpPr>
          <p:nvPr>
            <p:ph type="body" sz="quarter" idx="12" hasCustomPrompt="1"/>
          </p:nvPr>
        </p:nvSpPr>
        <p:spPr>
          <a:xfrm>
            <a:off x="446857" y="1469980"/>
            <a:ext cx="2196890"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33" name="Título 1">
            <a:extLst>
              <a:ext uri="{FF2B5EF4-FFF2-40B4-BE49-F238E27FC236}">
                <a16:creationId xmlns:a16="http://schemas.microsoft.com/office/drawing/2014/main" id="{E15AAAE9-3F93-4343-87F9-092B29FA8A10}"/>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6" name="Espaço Reservado para Texto 3">
            <a:extLst>
              <a:ext uri="{FF2B5EF4-FFF2-40B4-BE49-F238E27FC236}">
                <a16:creationId xmlns:a16="http://schemas.microsoft.com/office/drawing/2014/main" id="{1FDC2593-158D-44F9-AB7B-AF3A2916C152}"/>
              </a:ext>
            </a:extLst>
          </p:cNvPr>
          <p:cNvSpPr>
            <a:spLocks noGrp="1"/>
          </p:cNvSpPr>
          <p:nvPr>
            <p:ph type="body" sz="quarter" idx="32" hasCustomPrompt="1"/>
          </p:nvPr>
        </p:nvSpPr>
        <p:spPr>
          <a:xfrm>
            <a:off x="3004046" y="1463652"/>
            <a:ext cx="8449675"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94429358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estaque A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1" name="Espaço Reservado para Texto 21">
            <a:extLst>
              <a:ext uri="{FF2B5EF4-FFF2-40B4-BE49-F238E27FC236}">
                <a16:creationId xmlns:a16="http://schemas.microsoft.com/office/drawing/2014/main" id="{485C4FA7-88C2-6A4F-9F4D-31F3979BA563}"/>
              </a:ext>
            </a:extLst>
          </p:cNvPr>
          <p:cNvSpPr>
            <a:spLocks noGrp="1"/>
          </p:cNvSpPr>
          <p:nvPr>
            <p:ph type="body" sz="quarter" idx="18" hasCustomPrompt="1"/>
          </p:nvPr>
        </p:nvSpPr>
        <p:spPr>
          <a:xfrm>
            <a:off x="452700" y="16028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2" name="Espaço Reservado para Texto 21">
            <a:extLst>
              <a:ext uri="{FF2B5EF4-FFF2-40B4-BE49-F238E27FC236}">
                <a16:creationId xmlns:a16="http://schemas.microsoft.com/office/drawing/2014/main" id="{2966D181-AE5D-6A41-82E2-578397668319}"/>
              </a:ext>
            </a:extLst>
          </p:cNvPr>
          <p:cNvSpPr>
            <a:spLocks noGrp="1"/>
          </p:cNvSpPr>
          <p:nvPr>
            <p:ph type="body" sz="quarter" idx="19" hasCustomPrompt="1"/>
          </p:nvPr>
        </p:nvSpPr>
        <p:spPr>
          <a:xfrm>
            <a:off x="3178500" y="1602879"/>
            <a:ext cx="8028000" cy="4442399"/>
          </a:xfrm>
        </p:spPr>
        <p:txBody>
          <a:bodyPr numCol="2" spcCol="720000">
            <a:noAutofit/>
          </a:bodyPr>
          <a:lstStyle>
            <a:lvl1pPr>
              <a:defRPr/>
            </a:lvl1pPr>
          </a:lstStyle>
          <a:p>
            <a:pPr lvl="0"/>
            <a:r>
              <a:rPr lang="pt-BR" dirty="0"/>
              <a:t>Texto do slide</a:t>
            </a:r>
          </a:p>
        </p:txBody>
      </p:sp>
      <p:cxnSp>
        <p:nvCxnSpPr>
          <p:cNvPr id="23" name="Conector reto 30">
            <a:extLst>
              <a:ext uri="{FF2B5EF4-FFF2-40B4-BE49-F238E27FC236}">
                <a16:creationId xmlns:a16="http://schemas.microsoft.com/office/drawing/2014/main" id="{A7F3F2C3-2D9F-724B-B637-38AB802C9A50}"/>
              </a:ext>
            </a:extLst>
          </p:cNvPr>
          <p:cNvCxnSpPr/>
          <p:nvPr/>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8" name="Circle">
            <a:extLst>
              <a:ext uri="{FF2B5EF4-FFF2-40B4-BE49-F238E27FC236}">
                <a16:creationId xmlns:a16="http://schemas.microsoft.com/office/drawing/2014/main" id="{A37A83FD-A679-4073-875E-66C899E93954}"/>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C2F4A8E6-2545-46B8-957B-1498ADCC938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1F5B9D9A-A3AE-4A44-96EB-06AAA980B695}"/>
              </a:ext>
            </a:extLst>
          </p:cNvPr>
          <p:cNvGrpSpPr/>
          <p:nvPr userDrawn="1"/>
        </p:nvGrpSpPr>
        <p:grpSpPr>
          <a:xfrm rot="428451">
            <a:off x="-311916" y="-425866"/>
            <a:ext cx="2951869" cy="1639409"/>
            <a:chOff x="-738052" y="-870782"/>
            <a:chExt cx="5902969" cy="3278818"/>
          </a:xfrm>
        </p:grpSpPr>
        <p:sp>
          <p:nvSpPr>
            <p:cNvPr id="24" name="Line">
              <a:extLst>
                <a:ext uri="{FF2B5EF4-FFF2-40B4-BE49-F238E27FC236}">
                  <a16:creationId xmlns:a16="http://schemas.microsoft.com/office/drawing/2014/main" id="{39DDAE0E-9770-4684-B01A-DBB2E876E71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55E08842-B43F-4354-873F-11AAAB76A33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1D432694-799A-42E3-8688-18B5096C3B0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8" name="Espaço Reservado para Número de Slide 5">
            <a:extLst>
              <a:ext uri="{FF2B5EF4-FFF2-40B4-BE49-F238E27FC236}">
                <a16:creationId xmlns:a16="http://schemas.microsoft.com/office/drawing/2014/main" id="{DA220799-B4A7-4EA9-8D7A-4AF2077D6DD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Conector reto 30">
            <a:extLst>
              <a:ext uri="{FF2B5EF4-FFF2-40B4-BE49-F238E27FC236}">
                <a16:creationId xmlns:a16="http://schemas.microsoft.com/office/drawing/2014/main" id="{C8C3882E-63E6-4FE3-B04B-C72F23527CC3}"/>
              </a:ext>
            </a:extLst>
          </p:cNvPr>
          <p:cNvCxnSpPr/>
          <p:nvPr userDrawn="1"/>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30">
            <a:extLst>
              <a:ext uri="{FF2B5EF4-FFF2-40B4-BE49-F238E27FC236}">
                <a16:creationId xmlns:a16="http://schemas.microsoft.com/office/drawing/2014/main" id="{2CD4CC00-FB4B-448B-99B5-0346DFAB93F6}"/>
              </a:ext>
            </a:extLst>
          </p:cNvPr>
          <p:cNvCxnSpPr/>
          <p:nvPr userDrawn="1"/>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63228"/>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estaque A2">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6028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5" name="Espaço Reservado para Texto 21">
            <a:extLst>
              <a:ext uri="{FF2B5EF4-FFF2-40B4-BE49-F238E27FC236}">
                <a16:creationId xmlns:a16="http://schemas.microsoft.com/office/drawing/2014/main" id="{22568C31-E83F-DA47-A90F-E59EBF58A549}"/>
              </a:ext>
            </a:extLst>
          </p:cNvPr>
          <p:cNvSpPr>
            <a:spLocks noGrp="1"/>
          </p:cNvSpPr>
          <p:nvPr>
            <p:ph type="body" sz="quarter" idx="19" hasCustomPrompt="1"/>
          </p:nvPr>
        </p:nvSpPr>
        <p:spPr>
          <a:xfrm flipH="1">
            <a:off x="720000" y="1602879"/>
            <a:ext cx="8028000" cy="246221"/>
          </a:xfrm>
        </p:spPr>
        <p:txBody>
          <a:bodyPr>
            <a:spAutoFit/>
          </a:bodyPr>
          <a:lstStyle>
            <a:lvl1pPr>
              <a:defRPr/>
            </a:lvl1pPr>
          </a:lstStyle>
          <a:p>
            <a:pPr lvl="0"/>
            <a:r>
              <a:rPr lang="pt-BR" dirty="0"/>
              <a:t>Texto do slide</a:t>
            </a:r>
          </a:p>
        </p:txBody>
      </p:sp>
      <p:cxnSp>
        <p:nvCxnSpPr>
          <p:cNvPr id="36" name="Conector reto 21">
            <a:extLst>
              <a:ext uri="{FF2B5EF4-FFF2-40B4-BE49-F238E27FC236}">
                <a16:creationId xmlns:a16="http://schemas.microsoft.com/office/drawing/2014/main" id="{AC25B9C0-E572-9545-A8A8-4076BD41797B}"/>
              </a:ext>
            </a:extLst>
          </p:cNvPr>
          <p:cNvCxnSpPr/>
          <p:nvPr/>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7" name="Espaço Reservado para Rodapé 4">
            <a:extLst>
              <a:ext uri="{FF2B5EF4-FFF2-40B4-BE49-F238E27FC236}">
                <a16:creationId xmlns:a16="http://schemas.microsoft.com/office/drawing/2014/main" id="{4EA24E2A-9CAA-094C-BFA1-DCD8A7D086B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38" name="Espaço Reservado para Número de Slide 5">
            <a:extLst>
              <a:ext uri="{FF2B5EF4-FFF2-40B4-BE49-F238E27FC236}">
                <a16:creationId xmlns:a16="http://schemas.microsoft.com/office/drawing/2014/main" id="{7026B488-8980-8940-9A57-9B067A486717}"/>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Circle">
            <a:extLst>
              <a:ext uri="{FF2B5EF4-FFF2-40B4-BE49-F238E27FC236}">
                <a16:creationId xmlns:a16="http://schemas.microsoft.com/office/drawing/2014/main" id="{5D3F8456-3679-45A4-83C2-CDEEAF972FCC}"/>
              </a:ext>
            </a:extLst>
          </p:cNvPr>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19" name="logo_01.png" descr="logo_01.png">
            <a:extLst>
              <a:ext uri="{FF2B5EF4-FFF2-40B4-BE49-F238E27FC236}">
                <a16:creationId xmlns:a16="http://schemas.microsoft.com/office/drawing/2014/main" id="{A2BC6307-5CBD-40CF-927A-C55A45E7978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0" name="Agrupar 19">
            <a:extLst>
              <a:ext uri="{FF2B5EF4-FFF2-40B4-BE49-F238E27FC236}">
                <a16:creationId xmlns:a16="http://schemas.microsoft.com/office/drawing/2014/main" id="{08FA40A1-D12D-4BB4-B457-75E66B8EE3D7}"/>
              </a:ext>
            </a:extLst>
          </p:cNvPr>
          <p:cNvGrpSpPr/>
          <p:nvPr userDrawn="1"/>
        </p:nvGrpSpPr>
        <p:grpSpPr>
          <a:xfrm rot="428451">
            <a:off x="-311916" y="-425866"/>
            <a:ext cx="2951869" cy="1639409"/>
            <a:chOff x="-738052" y="-870782"/>
            <a:chExt cx="5902969" cy="3278818"/>
          </a:xfrm>
        </p:grpSpPr>
        <p:sp>
          <p:nvSpPr>
            <p:cNvPr id="21" name="Line">
              <a:extLst>
                <a:ext uri="{FF2B5EF4-FFF2-40B4-BE49-F238E27FC236}">
                  <a16:creationId xmlns:a16="http://schemas.microsoft.com/office/drawing/2014/main" id="{7D0A1977-83D6-40D3-BBE1-4ED01CBE6A7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2" name="Line">
              <a:extLst>
                <a:ext uri="{FF2B5EF4-FFF2-40B4-BE49-F238E27FC236}">
                  <a16:creationId xmlns:a16="http://schemas.microsoft.com/office/drawing/2014/main" id="{41961BCA-8AC3-43AE-A849-85353B5E869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0866DE96-7651-43A0-8EC2-8CED593CCC7E}"/>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cxnSp>
        <p:nvCxnSpPr>
          <p:cNvPr id="24" name="Conector reto 21">
            <a:extLst>
              <a:ext uri="{FF2B5EF4-FFF2-40B4-BE49-F238E27FC236}">
                <a16:creationId xmlns:a16="http://schemas.microsoft.com/office/drawing/2014/main" id="{61DA68D4-5FE1-44E7-B5B8-EC7D27914F0F}"/>
              </a:ext>
            </a:extLst>
          </p:cNvPr>
          <p:cNvCxnSpPr/>
          <p:nvPr userDrawn="1"/>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Espaço Reservado para Número de Slide 5">
            <a:extLst>
              <a:ext uri="{FF2B5EF4-FFF2-40B4-BE49-F238E27FC236}">
                <a16:creationId xmlns:a16="http://schemas.microsoft.com/office/drawing/2014/main" id="{4DF23137-E443-4C5E-8C9D-66A9C0C31F4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898687704"/>
      </p:ext>
    </p:extLst>
  </p:cSld>
  <p:clrMapOvr>
    <a:masterClrMapping/>
  </p:clrMapOvr>
  <p:transition spd="med"/>
  <p:extLst>
    <p:ext uri="{DCECCB84-F9BA-43D5-87BE-67443E8EF086}">
      <p15:sldGuideLst xmlns:p15="http://schemas.microsoft.com/office/powerpoint/2012/main">
        <p15:guide id="3" orient="horz" pos="1049">
          <p15:clr>
            <a:srgbClr val="FBAE40"/>
          </p15:clr>
        </p15:guide>
        <p15:guide id="4"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exto Padrão B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6" name="Espaço Reservado para Texto 21">
            <a:extLst>
              <a:ext uri="{FF2B5EF4-FFF2-40B4-BE49-F238E27FC236}">
                <a16:creationId xmlns:a16="http://schemas.microsoft.com/office/drawing/2014/main" id="{2D62B6B0-3980-E546-80F1-4974ABB328C5}"/>
              </a:ext>
            </a:extLst>
          </p:cNvPr>
          <p:cNvSpPr>
            <a:spLocks noGrp="1"/>
          </p:cNvSpPr>
          <p:nvPr>
            <p:ph type="body" sz="quarter" idx="12" hasCustomPrompt="1"/>
          </p:nvPr>
        </p:nvSpPr>
        <p:spPr>
          <a:xfrm>
            <a:off x="452700" y="788985"/>
            <a:ext cx="10753200" cy="5167393"/>
          </a:xfrm>
        </p:spPr>
        <p:txBody>
          <a:bodyPr numCol="2" spcCol="720000">
            <a:noAutofit/>
          </a:bodyPr>
          <a:lstStyle>
            <a:lvl1pPr>
              <a:defRPr/>
            </a:lvl1pPr>
          </a:lstStyle>
          <a:p>
            <a:pPr lvl="0"/>
            <a:r>
              <a:rPr lang="pt-BR" dirty="0"/>
              <a:t>Texto do slide</a:t>
            </a:r>
          </a:p>
        </p:txBody>
      </p:sp>
      <p:cxnSp>
        <p:nvCxnSpPr>
          <p:cNvPr id="27" name="Conector reto 25">
            <a:extLst>
              <a:ext uri="{FF2B5EF4-FFF2-40B4-BE49-F238E27FC236}">
                <a16:creationId xmlns:a16="http://schemas.microsoft.com/office/drawing/2014/main" id="{67E5CD26-E407-3B46-88A1-2343D38DE42C}"/>
              </a:ext>
            </a:extLst>
          </p:cNvPr>
          <p:cNvCxnSpPr/>
          <p:nvPr/>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4" name="logo_01.png" descr="logo_01.png">
            <a:extLst>
              <a:ext uri="{FF2B5EF4-FFF2-40B4-BE49-F238E27FC236}">
                <a16:creationId xmlns:a16="http://schemas.microsoft.com/office/drawing/2014/main" id="{2331C9A5-0C70-4C2E-831F-72927899286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5" name="Agrupar 14">
            <a:extLst>
              <a:ext uri="{FF2B5EF4-FFF2-40B4-BE49-F238E27FC236}">
                <a16:creationId xmlns:a16="http://schemas.microsoft.com/office/drawing/2014/main" id="{0A0DE335-68D4-42C7-8371-4119D9750595}"/>
              </a:ext>
            </a:extLst>
          </p:cNvPr>
          <p:cNvGrpSpPr/>
          <p:nvPr userDrawn="1"/>
        </p:nvGrpSpPr>
        <p:grpSpPr>
          <a:xfrm rot="428451">
            <a:off x="-311916" y="-425866"/>
            <a:ext cx="2951869" cy="1639409"/>
            <a:chOff x="-738052" y="-870782"/>
            <a:chExt cx="5902969" cy="3278818"/>
          </a:xfrm>
        </p:grpSpPr>
        <p:sp>
          <p:nvSpPr>
            <p:cNvPr id="16" name="Line">
              <a:extLst>
                <a:ext uri="{FF2B5EF4-FFF2-40B4-BE49-F238E27FC236}">
                  <a16:creationId xmlns:a16="http://schemas.microsoft.com/office/drawing/2014/main" id="{D08D695F-EBD9-45AA-8EB3-0D4C7CFC6FF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7" name="Line">
              <a:extLst>
                <a:ext uri="{FF2B5EF4-FFF2-40B4-BE49-F238E27FC236}">
                  <a16:creationId xmlns:a16="http://schemas.microsoft.com/office/drawing/2014/main" id="{ABF62C67-5836-404D-B2BA-5ABE5CB8C05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8" name="Circle">
              <a:extLst>
                <a:ext uri="{FF2B5EF4-FFF2-40B4-BE49-F238E27FC236}">
                  <a16:creationId xmlns:a16="http://schemas.microsoft.com/office/drawing/2014/main" id="{F6D6DE14-8E5D-48B5-9F7E-7AB9BCB0C930}"/>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9" name="Espaço Reservado para Número de Slide 5">
            <a:extLst>
              <a:ext uri="{FF2B5EF4-FFF2-40B4-BE49-F238E27FC236}">
                <a16:creationId xmlns:a16="http://schemas.microsoft.com/office/drawing/2014/main" id="{9F24755B-A312-43E3-B071-694B4FDD4E7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0" name="Conector reto 25">
            <a:extLst>
              <a:ext uri="{FF2B5EF4-FFF2-40B4-BE49-F238E27FC236}">
                <a16:creationId xmlns:a16="http://schemas.microsoft.com/office/drawing/2014/main" id="{AF1B5D6C-901C-48D7-9F69-4AE5B4F95C8E}"/>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24501"/>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Texto Padrão B 3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Espaço Reservado para Texto 21">
            <a:extLst>
              <a:ext uri="{FF2B5EF4-FFF2-40B4-BE49-F238E27FC236}">
                <a16:creationId xmlns:a16="http://schemas.microsoft.com/office/drawing/2014/main" id="{E5E101DB-B49D-584D-86C6-383C20787F33}"/>
              </a:ext>
            </a:extLst>
          </p:cNvPr>
          <p:cNvSpPr>
            <a:spLocks noGrp="1"/>
          </p:cNvSpPr>
          <p:nvPr>
            <p:ph type="body" sz="quarter" idx="13" hasCustomPrompt="1"/>
          </p:nvPr>
        </p:nvSpPr>
        <p:spPr>
          <a:xfrm>
            <a:off x="450160" y="788985"/>
            <a:ext cx="10753200" cy="5167393"/>
          </a:xfrm>
        </p:spPr>
        <p:txBody>
          <a:bodyPr numCol="3" spcCol="720000">
            <a:noAutofit/>
          </a:bodyPr>
          <a:lstStyle>
            <a:lvl1pPr>
              <a:defRPr/>
            </a:lvl1pPr>
          </a:lstStyle>
          <a:p>
            <a:pPr lvl="0"/>
            <a:r>
              <a:rPr lang="pt-BR" dirty="0"/>
              <a:t>Texto do slide</a:t>
            </a:r>
          </a:p>
        </p:txBody>
      </p:sp>
      <p:cxnSp>
        <p:nvCxnSpPr>
          <p:cNvPr id="18" name="Conector reto 22">
            <a:extLst>
              <a:ext uri="{FF2B5EF4-FFF2-40B4-BE49-F238E27FC236}">
                <a16:creationId xmlns:a16="http://schemas.microsoft.com/office/drawing/2014/main" id="{3C72BD11-1D21-FD42-8FCB-3535A547F0A9}"/>
              </a:ext>
            </a:extLst>
          </p:cNvPr>
          <p:cNvCxnSpPr/>
          <p:nvPr/>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DC13ADE5-95EE-43B3-B2D0-0917122C6923}"/>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8C167D6B-61A3-4612-AD10-AF9F30AA3716}"/>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854A744F-0291-40AF-83B1-EF8D6E32199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3" name="Line">
              <a:extLst>
                <a:ext uri="{FF2B5EF4-FFF2-40B4-BE49-F238E27FC236}">
                  <a16:creationId xmlns:a16="http://schemas.microsoft.com/office/drawing/2014/main" id="{8AEB7CB2-7011-493F-A380-2FB56CCB1E1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4" name="Circle">
              <a:extLst>
                <a:ext uri="{FF2B5EF4-FFF2-40B4-BE49-F238E27FC236}">
                  <a16:creationId xmlns:a16="http://schemas.microsoft.com/office/drawing/2014/main" id="{0FE9A43A-4166-4A7A-9643-4D0476CFD2D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Espaço Reservado para Número de Slide 5">
            <a:extLst>
              <a:ext uri="{FF2B5EF4-FFF2-40B4-BE49-F238E27FC236}">
                <a16:creationId xmlns:a16="http://schemas.microsoft.com/office/drawing/2014/main" id="{196FB80F-C00C-4523-B6F3-2898AFC7F21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2">
            <a:extLst>
              <a:ext uri="{FF2B5EF4-FFF2-40B4-BE49-F238E27FC236}">
                <a16:creationId xmlns:a16="http://schemas.microsoft.com/office/drawing/2014/main" id="{9879B06D-0A10-469A-8987-E0FF8AFE0858}"/>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B50B404F-CA55-4E97-9175-FDC359B6CFFD}"/>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50219"/>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Destaque B1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427300" y="789304"/>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4" name="Espaço Reservado para Texto 21">
            <a:extLst>
              <a:ext uri="{FF2B5EF4-FFF2-40B4-BE49-F238E27FC236}">
                <a16:creationId xmlns:a16="http://schemas.microsoft.com/office/drawing/2014/main" id="{F7D1A08B-88E1-5349-8BC4-D9C4349D5EDA}"/>
              </a:ext>
            </a:extLst>
          </p:cNvPr>
          <p:cNvSpPr>
            <a:spLocks noGrp="1"/>
          </p:cNvSpPr>
          <p:nvPr>
            <p:ph type="body" sz="quarter" idx="17" hasCustomPrompt="1"/>
          </p:nvPr>
        </p:nvSpPr>
        <p:spPr>
          <a:xfrm>
            <a:off x="3153100" y="789304"/>
            <a:ext cx="8028000" cy="246221"/>
          </a:xfrm>
        </p:spPr>
        <p:txBody>
          <a:bodyPr>
            <a:spAutoFit/>
          </a:bodyPr>
          <a:lstStyle>
            <a:lvl1pPr>
              <a:defRPr/>
            </a:lvl1pPr>
          </a:lstStyle>
          <a:p>
            <a:pPr lvl="0"/>
            <a:r>
              <a:rPr lang="pt-BR" dirty="0"/>
              <a:t>Texto do slide</a:t>
            </a:r>
          </a:p>
        </p:txBody>
      </p:sp>
      <p:cxnSp>
        <p:nvCxnSpPr>
          <p:cNvPr id="25" name="Conector reto 21">
            <a:extLst>
              <a:ext uri="{FF2B5EF4-FFF2-40B4-BE49-F238E27FC236}">
                <a16:creationId xmlns:a16="http://schemas.microsoft.com/office/drawing/2014/main" id="{F9A64B60-5B6D-C941-AB03-AE189F51E9C4}"/>
              </a:ext>
            </a:extLst>
          </p:cNvPr>
          <p:cNvCxnSpPr/>
          <p:nvPr/>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8BF16BD2-FBD6-43EC-8739-AC770AEAF71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569CC659-5BDB-4D11-9B4B-FE979997B4CB}"/>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97515C77-5589-491F-B57F-24B2FDF7BD4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8" name="Line">
              <a:extLst>
                <a:ext uri="{FF2B5EF4-FFF2-40B4-BE49-F238E27FC236}">
                  <a16:creationId xmlns:a16="http://schemas.microsoft.com/office/drawing/2014/main" id="{4CEF57CF-F51E-483F-9913-9AB7CCB790D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9" name="Circle">
              <a:extLst>
                <a:ext uri="{FF2B5EF4-FFF2-40B4-BE49-F238E27FC236}">
                  <a16:creationId xmlns:a16="http://schemas.microsoft.com/office/drawing/2014/main" id="{31B55097-6091-4437-BFA6-305701B7ECB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0" name="Espaço Reservado para Número de Slide 5">
            <a:extLst>
              <a:ext uri="{FF2B5EF4-FFF2-40B4-BE49-F238E27FC236}">
                <a16:creationId xmlns:a16="http://schemas.microsoft.com/office/drawing/2014/main" id="{59672438-33AC-436A-B49D-34439570D6A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1">
            <a:extLst>
              <a:ext uri="{FF2B5EF4-FFF2-40B4-BE49-F238E27FC236}">
                <a16:creationId xmlns:a16="http://schemas.microsoft.com/office/drawing/2014/main" id="{4E7189FA-1F5F-4945-966F-DCF662FBB7D3}"/>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3141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Destaque B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8" name="Conector reto 25">
            <a:extLst>
              <a:ext uri="{FF2B5EF4-FFF2-40B4-BE49-F238E27FC236}">
                <a16:creationId xmlns:a16="http://schemas.microsoft.com/office/drawing/2014/main" id="{85B412CB-6E37-BB4E-845F-4B68D776DE36}"/>
              </a:ext>
            </a:extLst>
          </p:cNvPr>
          <p:cNvCxnSpPr>
            <a:stCxn id="30" idx="0"/>
          </p:cNvCxnSpPr>
          <p:nvPr/>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1A556FA0-FACE-DF4B-9007-B6B592669968}"/>
              </a:ext>
            </a:extLst>
          </p:cNvPr>
          <p:cNvSpPr>
            <a:spLocks noGrp="1"/>
          </p:cNvSpPr>
          <p:nvPr>
            <p:ph type="body" sz="quarter" idx="18" hasCustomPrompt="1"/>
          </p:nvPr>
        </p:nvSpPr>
        <p:spPr>
          <a:xfrm>
            <a:off x="427300" y="785810"/>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0" name="Espaço Reservado para Texto 21">
            <a:extLst>
              <a:ext uri="{FF2B5EF4-FFF2-40B4-BE49-F238E27FC236}">
                <a16:creationId xmlns:a16="http://schemas.microsoft.com/office/drawing/2014/main" id="{CF3412AC-7150-F447-B4D6-22DF826CBFB7}"/>
              </a:ext>
            </a:extLst>
          </p:cNvPr>
          <p:cNvSpPr>
            <a:spLocks noGrp="1"/>
          </p:cNvSpPr>
          <p:nvPr>
            <p:ph type="body" sz="quarter" idx="19" hasCustomPrompt="1"/>
          </p:nvPr>
        </p:nvSpPr>
        <p:spPr>
          <a:xfrm>
            <a:off x="3153100" y="785810"/>
            <a:ext cx="8028000"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CF072D09-ED82-1F45-BDCF-46267DF8BA7D}"/>
              </a:ext>
            </a:extLst>
          </p:cNvPr>
          <p:cNvCxnSpPr/>
          <p:nvPr/>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6" name="logo_01.png" descr="logo_01.png">
            <a:extLst>
              <a:ext uri="{FF2B5EF4-FFF2-40B4-BE49-F238E27FC236}">
                <a16:creationId xmlns:a16="http://schemas.microsoft.com/office/drawing/2014/main" id="{B33653D1-EF78-4255-981D-33C707CA9EF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49681E98-E026-4E6B-9446-BC53F88AE531}"/>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90588A8A-A072-4FD5-93D0-66F12E836AF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520B998F-7040-405A-B7B6-838B0B15FF8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0" name="Circle">
              <a:extLst>
                <a:ext uri="{FF2B5EF4-FFF2-40B4-BE49-F238E27FC236}">
                  <a16:creationId xmlns:a16="http://schemas.microsoft.com/office/drawing/2014/main" id="{A3598906-4727-46D1-A49D-76F1EEF4D6D3}"/>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0C7DCE5E-9887-4283-ABF7-854483D2CC3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4" name="Conector reto 25">
            <a:extLst>
              <a:ext uri="{FF2B5EF4-FFF2-40B4-BE49-F238E27FC236}">
                <a16:creationId xmlns:a16="http://schemas.microsoft.com/office/drawing/2014/main" id="{6920D6C6-EFA3-4DE9-A77B-8A9E4FF5E1BA}"/>
              </a:ext>
            </a:extLst>
          </p:cNvPr>
          <p:cNvCxnSpPr>
            <a:stCxn id="30" idx="0"/>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10FF53D5-72EF-4E77-B159-C7108F68AFCF}"/>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32021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Destaque B2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200" y="788985"/>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19" name="Espaço Reservado para Texto 21">
            <a:extLst>
              <a:ext uri="{FF2B5EF4-FFF2-40B4-BE49-F238E27FC236}">
                <a16:creationId xmlns:a16="http://schemas.microsoft.com/office/drawing/2014/main" id="{10E906A6-3A0C-8A4B-9927-F62B093D3B5E}"/>
              </a:ext>
            </a:extLst>
          </p:cNvPr>
          <p:cNvSpPr>
            <a:spLocks noGrp="1"/>
          </p:cNvSpPr>
          <p:nvPr>
            <p:ph type="body" sz="quarter" idx="19" hasCustomPrompt="1"/>
          </p:nvPr>
        </p:nvSpPr>
        <p:spPr>
          <a:xfrm flipH="1">
            <a:off x="415200" y="788985"/>
            <a:ext cx="8028000" cy="246221"/>
          </a:xfrm>
        </p:spPr>
        <p:txBody>
          <a:bodyPr>
            <a:spAutoFit/>
          </a:bodyPr>
          <a:lstStyle>
            <a:lvl1pPr>
              <a:defRPr/>
            </a:lvl1pPr>
          </a:lstStyle>
          <a:p>
            <a:pPr lvl="0"/>
            <a:r>
              <a:rPr lang="pt-BR" dirty="0"/>
              <a:t>Texto do slide</a:t>
            </a:r>
          </a:p>
        </p:txBody>
      </p:sp>
      <p:cxnSp>
        <p:nvCxnSpPr>
          <p:cNvPr id="20" name="Conector reto 21">
            <a:extLst>
              <a:ext uri="{FF2B5EF4-FFF2-40B4-BE49-F238E27FC236}">
                <a16:creationId xmlns:a16="http://schemas.microsoft.com/office/drawing/2014/main" id="{A130DEF3-CAFE-E44C-86AB-E18662015145}"/>
              </a:ext>
            </a:extLst>
          </p:cNvPr>
          <p:cNvCxnSpPr/>
          <p:nvPr/>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logo_01.png" descr="logo_01.png">
            <a:extLst>
              <a:ext uri="{FF2B5EF4-FFF2-40B4-BE49-F238E27FC236}">
                <a16:creationId xmlns:a16="http://schemas.microsoft.com/office/drawing/2014/main" id="{F8144FBB-69D9-4983-BF4E-78AEB9533A6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6" name="Agrupar 15">
            <a:extLst>
              <a:ext uri="{FF2B5EF4-FFF2-40B4-BE49-F238E27FC236}">
                <a16:creationId xmlns:a16="http://schemas.microsoft.com/office/drawing/2014/main" id="{DF061425-3A54-4CD7-A265-365457336CDA}"/>
              </a:ext>
            </a:extLst>
          </p:cNvPr>
          <p:cNvGrpSpPr/>
          <p:nvPr userDrawn="1"/>
        </p:nvGrpSpPr>
        <p:grpSpPr>
          <a:xfrm rot="428451">
            <a:off x="-311916" y="-425866"/>
            <a:ext cx="2951869" cy="1639409"/>
            <a:chOff x="-738052" y="-870782"/>
            <a:chExt cx="5902969" cy="3278818"/>
          </a:xfrm>
        </p:grpSpPr>
        <p:sp>
          <p:nvSpPr>
            <p:cNvPr id="17" name="Line">
              <a:extLst>
                <a:ext uri="{FF2B5EF4-FFF2-40B4-BE49-F238E27FC236}">
                  <a16:creationId xmlns:a16="http://schemas.microsoft.com/office/drawing/2014/main" id="{A335D87E-B276-4B09-A9D2-4426DCD956F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3" name="Line">
              <a:extLst>
                <a:ext uri="{FF2B5EF4-FFF2-40B4-BE49-F238E27FC236}">
                  <a16:creationId xmlns:a16="http://schemas.microsoft.com/office/drawing/2014/main" id="{688921F5-B63F-441D-8E5C-BDAA501156C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4" name="Circle">
              <a:extLst>
                <a:ext uri="{FF2B5EF4-FFF2-40B4-BE49-F238E27FC236}">
                  <a16:creationId xmlns:a16="http://schemas.microsoft.com/office/drawing/2014/main" id="{DFAE36E2-2612-4D61-8F09-875E2C6E2BAD}"/>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Espaço Reservado para Número de Slide 5">
            <a:extLst>
              <a:ext uri="{FF2B5EF4-FFF2-40B4-BE49-F238E27FC236}">
                <a16:creationId xmlns:a16="http://schemas.microsoft.com/office/drawing/2014/main" id="{673D1093-2A29-468D-BC1F-D2A353089B1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1">
            <a:extLst>
              <a:ext uri="{FF2B5EF4-FFF2-40B4-BE49-F238E27FC236}">
                <a16:creationId xmlns:a16="http://schemas.microsoft.com/office/drawing/2014/main" id="{B60E2F76-1DDA-4F47-AA10-CFFAA865B9AD}"/>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87112"/>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estaque B2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5">
            <a:extLst>
              <a:ext uri="{FF2B5EF4-FFF2-40B4-BE49-F238E27FC236}">
                <a16:creationId xmlns:a16="http://schemas.microsoft.com/office/drawing/2014/main" id="{35C653D7-78BB-7542-AD14-73EB20DB25C4}"/>
              </a:ext>
            </a:extLst>
          </p:cNvPr>
          <p:cNvCxnSpPr>
            <a:stCxn id="28" idx="0"/>
          </p:cNvCxnSpPr>
          <p:nvPr/>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7B650042-9BBB-8F45-8F9E-600CBEF77B0D}"/>
              </a:ext>
            </a:extLst>
          </p:cNvPr>
          <p:cNvSpPr>
            <a:spLocks noGrp="1"/>
          </p:cNvSpPr>
          <p:nvPr>
            <p:ph type="body" sz="quarter" idx="12" hasCustomPrompt="1"/>
          </p:nvPr>
        </p:nvSpPr>
        <p:spPr>
          <a:xfrm>
            <a:off x="9156055" y="789304"/>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29393C55-CCF8-A340-BD95-39C24DE21DD9}"/>
              </a:ext>
            </a:extLst>
          </p:cNvPr>
          <p:cNvSpPr>
            <a:spLocks noGrp="1"/>
          </p:cNvSpPr>
          <p:nvPr>
            <p:ph type="body" sz="quarter" idx="17" hasCustomPrompt="1"/>
          </p:nvPr>
        </p:nvSpPr>
        <p:spPr>
          <a:xfrm>
            <a:off x="415200" y="789304"/>
            <a:ext cx="8028000" cy="5167074"/>
          </a:xfrm>
        </p:spPr>
        <p:txBody>
          <a:bodyPr numCol="2" spcCol="720000">
            <a:noAutofit/>
          </a:bodyPr>
          <a:lstStyle>
            <a:lvl1pPr>
              <a:defRPr/>
            </a:lvl1pPr>
          </a:lstStyle>
          <a:p>
            <a:pPr lvl="0"/>
            <a:r>
              <a:rPr lang="pt-BR" dirty="0"/>
              <a:t>Texto do slide</a:t>
            </a:r>
          </a:p>
        </p:txBody>
      </p:sp>
      <p:cxnSp>
        <p:nvCxnSpPr>
          <p:cNvPr id="29" name="Conector reto 30">
            <a:extLst>
              <a:ext uri="{FF2B5EF4-FFF2-40B4-BE49-F238E27FC236}">
                <a16:creationId xmlns:a16="http://schemas.microsoft.com/office/drawing/2014/main" id="{12216014-B738-3A4C-A74B-88B33C8B4947}"/>
              </a:ext>
            </a:extLst>
          </p:cNvPr>
          <p:cNvCxnSpPr/>
          <p:nvPr/>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6" name="logo_01.png" descr="logo_01.png">
            <a:extLst>
              <a:ext uri="{FF2B5EF4-FFF2-40B4-BE49-F238E27FC236}">
                <a16:creationId xmlns:a16="http://schemas.microsoft.com/office/drawing/2014/main" id="{8BC44F83-29AB-4544-A3C9-CFBA1F61C2D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7" name="Agrupar 16">
            <a:extLst>
              <a:ext uri="{FF2B5EF4-FFF2-40B4-BE49-F238E27FC236}">
                <a16:creationId xmlns:a16="http://schemas.microsoft.com/office/drawing/2014/main" id="{C7DA8017-9ABE-4A40-97BA-EC26C2DBCAAB}"/>
              </a:ext>
            </a:extLst>
          </p:cNvPr>
          <p:cNvGrpSpPr/>
          <p:nvPr userDrawn="1"/>
        </p:nvGrpSpPr>
        <p:grpSpPr>
          <a:xfrm rot="428451">
            <a:off x="-311916" y="-425866"/>
            <a:ext cx="2951869" cy="1639409"/>
            <a:chOff x="-738052" y="-870782"/>
            <a:chExt cx="5902969" cy="3278818"/>
          </a:xfrm>
        </p:grpSpPr>
        <p:sp>
          <p:nvSpPr>
            <p:cNvPr id="18" name="Line">
              <a:extLst>
                <a:ext uri="{FF2B5EF4-FFF2-40B4-BE49-F238E27FC236}">
                  <a16:creationId xmlns:a16="http://schemas.microsoft.com/office/drawing/2014/main" id="{7EB4259F-47EF-4483-BB34-100A3A9BA05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9" name="Line">
              <a:extLst>
                <a:ext uri="{FF2B5EF4-FFF2-40B4-BE49-F238E27FC236}">
                  <a16:creationId xmlns:a16="http://schemas.microsoft.com/office/drawing/2014/main" id="{A9EBE48D-1D20-498D-B47D-2ED270BA6B3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0" name="Circle">
              <a:extLst>
                <a:ext uri="{FF2B5EF4-FFF2-40B4-BE49-F238E27FC236}">
                  <a16:creationId xmlns:a16="http://schemas.microsoft.com/office/drawing/2014/main" id="{7C250E89-8CAE-42D3-B580-D972B24946E5}"/>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B2D00939-0CEF-4496-8160-51E66394361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4" name="Conector reto 23">
            <a:extLst>
              <a:ext uri="{FF2B5EF4-FFF2-40B4-BE49-F238E27FC236}">
                <a16:creationId xmlns:a16="http://schemas.microsoft.com/office/drawing/2014/main" id="{E8E144E9-39DF-43FE-A80B-AC0C926C0A7A}"/>
              </a:ext>
            </a:extLst>
          </p:cNvPr>
          <p:cNvCxnSpPr>
            <a:stCxn id="28" idx="0"/>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30">
            <a:extLst>
              <a:ext uri="{FF2B5EF4-FFF2-40B4-BE49-F238E27FC236}">
                <a16:creationId xmlns:a16="http://schemas.microsoft.com/office/drawing/2014/main" id="{16A71B23-3BC9-4AF2-BEE9-73D6A0A60D56}"/>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5759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Destaque C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780095"/>
            <a:ext cx="7284592" cy="430887"/>
          </a:xfrm>
        </p:spPr>
        <p:txBody>
          <a:bodyPr wrap="square">
            <a:spAutoFit/>
          </a:bodyPr>
          <a:lstStyle>
            <a:lvl1pPr>
              <a:defRPr sz="2800"/>
            </a:lvl1pPr>
          </a:lstStyle>
          <a:p>
            <a:r>
              <a:rPr lang="pt-BR" dirty="0"/>
              <a:t>Título do slide</a:t>
            </a:r>
          </a:p>
        </p:txBody>
      </p:sp>
      <p:cxnSp>
        <p:nvCxnSpPr>
          <p:cNvPr id="23" name="Conector reto 25">
            <a:extLst>
              <a:ext uri="{FF2B5EF4-FFF2-40B4-BE49-F238E27FC236}">
                <a16:creationId xmlns:a16="http://schemas.microsoft.com/office/drawing/2014/main" id="{FEE4BB44-91B5-FC42-862E-20A5CC9CA977}"/>
              </a:ext>
            </a:extLst>
          </p:cNvPr>
          <p:cNvCxnSpPr>
            <a:stCxn id="24" idx="0"/>
          </p:cNvCxnSpPr>
          <p:nvPr/>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Espaço Reservado para Texto 21">
            <a:extLst>
              <a:ext uri="{FF2B5EF4-FFF2-40B4-BE49-F238E27FC236}">
                <a16:creationId xmlns:a16="http://schemas.microsoft.com/office/drawing/2014/main" id="{02A4371A-62EB-134F-BF09-BBDA890F6092}"/>
              </a:ext>
            </a:extLst>
          </p:cNvPr>
          <p:cNvSpPr>
            <a:spLocks noGrp="1"/>
          </p:cNvSpPr>
          <p:nvPr>
            <p:ph type="body" sz="quarter" idx="18" hasCustomPrompt="1"/>
          </p:nvPr>
        </p:nvSpPr>
        <p:spPr>
          <a:xfrm>
            <a:off x="4056527" y="1508761"/>
            <a:ext cx="7284592" cy="4533978"/>
          </a:xfrm>
        </p:spPr>
        <p:txBody>
          <a:bodyPr numCol="2" spcCol="720000">
            <a:noAutofit/>
          </a:bodyPr>
          <a:lstStyle>
            <a:lvl1pPr>
              <a:defRPr sz="1800"/>
            </a:lvl1pPr>
          </a:lstStyle>
          <a:p>
            <a:pPr lvl="0"/>
            <a:r>
              <a:rPr lang="pt-BR" dirty="0"/>
              <a:t>Texto do slide</a:t>
            </a:r>
          </a:p>
        </p:txBody>
      </p:sp>
      <p:cxnSp>
        <p:nvCxnSpPr>
          <p:cNvPr id="25" name="Conector reto 30">
            <a:extLst>
              <a:ext uri="{FF2B5EF4-FFF2-40B4-BE49-F238E27FC236}">
                <a16:creationId xmlns:a16="http://schemas.microsoft.com/office/drawing/2014/main" id="{0113BA66-E32E-894B-83AA-809E69AEC08D}"/>
              </a:ext>
            </a:extLst>
          </p:cNvPr>
          <p:cNvCxnSpPr/>
          <p:nvPr/>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p:nvPr>
        </p:nvSpPr>
        <p:spPr>
          <a:xfrm>
            <a:off x="405906" y="780094"/>
            <a:ext cx="3231374" cy="5262644"/>
          </a:xfrm>
        </p:spPr>
        <p:txBody>
          <a:bodyPr numCol="1" spcCol="36000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cxnSp>
        <p:nvCxnSpPr>
          <p:cNvPr id="29" name="Conector reto 29">
            <a:extLst>
              <a:ext uri="{FF2B5EF4-FFF2-40B4-BE49-F238E27FC236}">
                <a16:creationId xmlns:a16="http://schemas.microsoft.com/office/drawing/2014/main" id="{BBF2513F-1636-7F43-A177-1999C9765797}"/>
              </a:ext>
            </a:extLst>
          </p:cNvPr>
          <p:cNvCxnSpPr/>
          <p:nvPr/>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18" name="logo_01.png" descr="logo_01.png">
            <a:extLst>
              <a:ext uri="{FF2B5EF4-FFF2-40B4-BE49-F238E27FC236}">
                <a16:creationId xmlns:a16="http://schemas.microsoft.com/office/drawing/2014/main" id="{9E90CECB-9F60-43D1-82C0-FA67E571BAC8}"/>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7A63F41D-6C9A-426B-9AC2-2F92A9DFF428}"/>
              </a:ext>
            </a:extLst>
          </p:cNvPr>
          <p:cNvGrpSpPr/>
          <p:nvPr userDrawn="1"/>
        </p:nvGrpSpPr>
        <p:grpSpPr>
          <a:xfrm rot="428451">
            <a:off x="-311916" y="-425866"/>
            <a:ext cx="2951869" cy="1639409"/>
            <a:chOff x="-738052" y="-870782"/>
            <a:chExt cx="5902969" cy="3278818"/>
          </a:xfrm>
        </p:grpSpPr>
        <p:sp>
          <p:nvSpPr>
            <p:cNvPr id="26" name="Line">
              <a:extLst>
                <a:ext uri="{FF2B5EF4-FFF2-40B4-BE49-F238E27FC236}">
                  <a16:creationId xmlns:a16="http://schemas.microsoft.com/office/drawing/2014/main" id="{96DDB6F4-D384-4DB7-BA63-1BF5F730236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8" name="Line">
              <a:extLst>
                <a:ext uri="{FF2B5EF4-FFF2-40B4-BE49-F238E27FC236}">
                  <a16:creationId xmlns:a16="http://schemas.microsoft.com/office/drawing/2014/main" id="{0C84AF1E-EEF2-42ED-B34D-6196CD98D23F}"/>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0" name="Circle">
              <a:extLst>
                <a:ext uri="{FF2B5EF4-FFF2-40B4-BE49-F238E27FC236}">
                  <a16:creationId xmlns:a16="http://schemas.microsoft.com/office/drawing/2014/main" id="{98993334-A67F-4401-8886-B2D2891DA37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1" name="Espaço Reservado para Número de Slide 5">
            <a:extLst>
              <a:ext uri="{FF2B5EF4-FFF2-40B4-BE49-F238E27FC236}">
                <a16:creationId xmlns:a16="http://schemas.microsoft.com/office/drawing/2014/main" id="{2EE2430D-A5E4-417E-82F7-113BAC8BAF50}"/>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2" name="Conector reto 25">
            <a:extLst>
              <a:ext uri="{FF2B5EF4-FFF2-40B4-BE49-F238E27FC236}">
                <a16:creationId xmlns:a16="http://schemas.microsoft.com/office/drawing/2014/main" id="{D32DFDE0-878D-45A3-BED7-3F5CA2834D13}"/>
              </a:ext>
            </a:extLst>
          </p:cNvPr>
          <p:cNvCxnSpPr>
            <a:stCxn id="24" idx="0"/>
          </p:cNvCxnSpPr>
          <p:nvPr userDrawn="1"/>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Conector reto 30">
            <a:extLst>
              <a:ext uri="{FF2B5EF4-FFF2-40B4-BE49-F238E27FC236}">
                <a16:creationId xmlns:a16="http://schemas.microsoft.com/office/drawing/2014/main" id="{47A747D8-C83A-405E-A4D0-78F2F0E4E932}"/>
              </a:ext>
            </a:extLst>
          </p:cNvPr>
          <p:cNvCxnSpPr/>
          <p:nvPr userDrawn="1"/>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29">
            <a:extLst>
              <a:ext uri="{FF2B5EF4-FFF2-40B4-BE49-F238E27FC236}">
                <a16:creationId xmlns:a16="http://schemas.microsoft.com/office/drawing/2014/main" id="{08220132-83DA-45ED-ABBA-1624C863F5D1}"/>
              </a:ext>
            </a:extLst>
          </p:cNvPr>
          <p:cNvCxnSpPr/>
          <p:nvPr userDrawn="1"/>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359722"/>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1_Divisória A">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2">
            <a:extLst>
              <a:ext uri="{FF2B5EF4-FFF2-40B4-BE49-F238E27FC236}">
                <a16:creationId xmlns:a16="http://schemas.microsoft.com/office/drawing/2014/main" id="{C3C8B3F3-42B5-634E-8C25-88EE18281325}"/>
              </a:ext>
            </a:extLst>
          </p:cNvPr>
          <p:cNvCxnSpPr/>
          <p:nvPr/>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Espaço Reservado para Texto 3">
            <a:extLst>
              <a:ext uri="{FF2B5EF4-FFF2-40B4-BE49-F238E27FC236}">
                <a16:creationId xmlns:a16="http://schemas.microsoft.com/office/drawing/2014/main" id="{2B29961F-2F1D-4149-9A88-0F4D18014CA7}"/>
              </a:ext>
            </a:extLst>
          </p:cNvPr>
          <p:cNvSpPr>
            <a:spLocks noGrp="1"/>
          </p:cNvSpPr>
          <p:nvPr>
            <p:ph type="body" sz="quarter" idx="18"/>
          </p:nvPr>
        </p:nvSpPr>
        <p:spPr>
          <a:xfrm>
            <a:off x="392747" y="1420494"/>
            <a:ext cx="5121085"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p:nvPr>
        </p:nvSpPr>
        <p:spPr>
          <a:xfrm>
            <a:off x="6056713" y="1420494"/>
            <a:ext cx="5308019"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769619"/>
            <a:ext cx="5121085" cy="393701"/>
          </a:xfrm>
        </p:spPr>
        <p:txBody>
          <a:bodyPr lIns="108000">
            <a:noAutofit/>
          </a:bodyPr>
          <a:lstStyle>
            <a:lvl1pPr marL="0" indent="0" algn="l">
              <a:defRPr sz="2800" b="0">
                <a:solidFill>
                  <a:schemeClr val="tx2"/>
                </a:solidFill>
              </a:defRPr>
            </a:lvl1pPr>
          </a:lstStyle>
          <a:p>
            <a:r>
              <a:rPr lang="pt-BR" dirty="0"/>
              <a:t>Título 1 (</a:t>
            </a:r>
            <a:r>
              <a:rPr lang="pt-BR" dirty="0" err="1"/>
              <a:t>verdana</a:t>
            </a:r>
            <a:r>
              <a:rPr lang="pt-BR" dirty="0"/>
              <a:t> 28)</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769920"/>
            <a:ext cx="5312345"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verdana</a:t>
            </a:r>
            <a:r>
              <a:rPr lang="pt-BR" dirty="0"/>
              <a:t> 28)</a:t>
            </a:r>
            <a:endParaRPr lang="en-US" dirty="0"/>
          </a:p>
        </p:txBody>
      </p:sp>
      <p:pic>
        <p:nvPicPr>
          <p:cNvPr id="17" name="logo_01.png" descr="logo_01.png">
            <a:extLst>
              <a:ext uri="{FF2B5EF4-FFF2-40B4-BE49-F238E27FC236}">
                <a16:creationId xmlns:a16="http://schemas.microsoft.com/office/drawing/2014/main" id="{65CA101C-E111-45B6-BC13-E76113D2F6B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8" name="Agrupar 17">
            <a:extLst>
              <a:ext uri="{FF2B5EF4-FFF2-40B4-BE49-F238E27FC236}">
                <a16:creationId xmlns:a16="http://schemas.microsoft.com/office/drawing/2014/main" id="{8B3CD14F-516A-4ED2-82D8-A7A66CEC6037}"/>
              </a:ext>
            </a:extLst>
          </p:cNvPr>
          <p:cNvGrpSpPr/>
          <p:nvPr userDrawn="1"/>
        </p:nvGrpSpPr>
        <p:grpSpPr>
          <a:xfrm rot="428451">
            <a:off x="-311916" y="-425866"/>
            <a:ext cx="2951869" cy="1639409"/>
            <a:chOff x="-738052" y="-870782"/>
            <a:chExt cx="5902969" cy="3278818"/>
          </a:xfrm>
        </p:grpSpPr>
        <p:sp>
          <p:nvSpPr>
            <p:cNvPr id="19" name="Line">
              <a:extLst>
                <a:ext uri="{FF2B5EF4-FFF2-40B4-BE49-F238E27FC236}">
                  <a16:creationId xmlns:a16="http://schemas.microsoft.com/office/drawing/2014/main" id="{79E1AC7C-0DB3-4502-A08B-6CFC35E697C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0" name="Line">
              <a:extLst>
                <a:ext uri="{FF2B5EF4-FFF2-40B4-BE49-F238E27FC236}">
                  <a16:creationId xmlns:a16="http://schemas.microsoft.com/office/drawing/2014/main" id="{6F7B68D8-857C-426B-B4BA-0C85C6A25AE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3" name="Circle">
              <a:extLst>
                <a:ext uri="{FF2B5EF4-FFF2-40B4-BE49-F238E27FC236}">
                  <a16:creationId xmlns:a16="http://schemas.microsoft.com/office/drawing/2014/main" id="{64657906-A861-4A66-9717-7D6F45F851C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Número de Slide 5">
            <a:extLst>
              <a:ext uri="{FF2B5EF4-FFF2-40B4-BE49-F238E27FC236}">
                <a16:creationId xmlns:a16="http://schemas.microsoft.com/office/drawing/2014/main" id="{486EA7E1-587B-4DF8-BB30-1E26E17DABB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5" name="Straight Connector 12">
            <a:extLst>
              <a:ext uri="{FF2B5EF4-FFF2-40B4-BE49-F238E27FC236}">
                <a16:creationId xmlns:a16="http://schemas.microsoft.com/office/drawing/2014/main" id="{356B2056-0B56-459C-B6A7-596ECF6385FF}"/>
              </a:ext>
            </a:extLst>
          </p:cNvPr>
          <p:cNvCxnSpPr/>
          <p:nvPr userDrawn="1"/>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4791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2">
    <p:spTree>
      <p:nvGrpSpPr>
        <p:cNvPr id="1" name=""/>
        <p:cNvGrpSpPr/>
        <p:nvPr/>
      </p:nvGrpSpPr>
      <p:grpSpPr>
        <a:xfrm>
          <a:off x="0" y="0"/>
          <a:ext cx="0" cy="0"/>
          <a:chOff x="0" y="0"/>
          <a:chExt cx="0" cy="0"/>
        </a:xfrm>
      </p:grpSpPr>
      <p:sp>
        <p:nvSpPr>
          <p:cNvPr id="17" name="Espaço Reservado para Rodapé 4">
            <a:extLst>
              <a:ext uri="{FF2B5EF4-FFF2-40B4-BE49-F238E27FC236}">
                <a16:creationId xmlns:a16="http://schemas.microsoft.com/office/drawing/2014/main" id="{02EF7ED3-5699-4429-B56A-91C187B0719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4" name="Gráfico 23">
            <a:extLst>
              <a:ext uri="{FF2B5EF4-FFF2-40B4-BE49-F238E27FC236}">
                <a16:creationId xmlns:a16="http://schemas.microsoft.com/office/drawing/2014/main" id="{C83ACCE1-77F6-402B-818B-2E8F2EA76E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6" name="Gráfico 25">
            <a:extLst>
              <a:ext uri="{FF2B5EF4-FFF2-40B4-BE49-F238E27FC236}">
                <a16:creationId xmlns:a16="http://schemas.microsoft.com/office/drawing/2014/main" id="{6BBB8829-7638-45BF-B5A6-30EE102595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6D4E79FB-1EF9-4EF8-A311-67FE8D38C79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692B67A5-7F67-40FF-80CB-91E3EAEA0ED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450479"/>
            <a:ext cx="2190598"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4504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44D80529-8E8B-44C5-BCA9-26104B833A74}"/>
              </a:ext>
            </a:extLst>
          </p:cNvPr>
          <p:cNvSpPr>
            <a:spLocks noGrp="1"/>
          </p:cNvSpPr>
          <p:nvPr>
            <p:ph type="title" hasCustomPrompt="1"/>
          </p:nvPr>
        </p:nvSpPr>
        <p:spPr>
          <a:xfrm>
            <a:off x="453958" y="641826"/>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25" name="Espaço Reservado para Texto 3">
            <a:extLst>
              <a:ext uri="{FF2B5EF4-FFF2-40B4-BE49-F238E27FC236}">
                <a16:creationId xmlns:a16="http://schemas.microsoft.com/office/drawing/2014/main" id="{2F1F0272-3BFF-4C7E-9568-A665123E4552}"/>
              </a:ext>
            </a:extLst>
          </p:cNvPr>
          <p:cNvSpPr>
            <a:spLocks noGrp="1"/>
          </p:cNvSpPr>
          <p:nvPr>
            <p:ph type="body" sz="quarter" idx="32" hasCustomPrompt="1"/>
          </p:nvPr>
        </p:nvSpPr>
        <p:spPr>
          <a:xfrm>
            <a:off x="453358" y="1454127"/>
            <a:ext cx="8452516"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91050395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Nossos Clientes A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97" name="Group 104">
            <a:extLst>
              <a:ext uri="{FF2B5EF4-FFF2-40B4-BE49-F238E27FC236}">
                <a16:creationId xmlns:a16="http://schemas.microsoft.com/office/drawing/2014/main" id="{B65D4E19-E7AC-A644-86D8-4BAC8DB419A6}"/>
              </a:ext>
            </a:extLst>
          </p:cNvPr>
          <p:cNvGrpSpPr>
            <a:grpSpLocks/>
          </p:cNvGrpSpPr>
          <p:nvPr/>
        </p:nvGrpSpPr>
        <p:grpSpPr bwMode="auto">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a:grpSpLocks/>
          </p:cNvGrpSpPr>
          <p:nvPr/>
        </p:nvGrpSpPr>
        <p:grpSpPr bwMode="auto">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a:grpSpLocks/>
          </p:cNvGrpSpPr>
          <p:nvPr/>
        </p:nvGrpSpPr>
        <p:grpSpPr bwMode="auto">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a:grpSpLocks/>
          </p:cNvGrpSpPr>
          <p:nvPr/>
        </p:nvGrpSpPr>
        <p:grpSpPr bwMode="auto">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p:spPr>
        <p:txBody>
          <a:bodyPr anchor="ctr">
            <a:normAutofit/>
          </a:bodyPr>
          <a:lstStyle>
            <a:lvl1pPr marL="0" indent="0" algn="ctr">
              <a:buNone/>
              <a:defRPr sz="1200"/>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p:spPr>
        <p:txBody>
          <a:bodyPr anchor="ctr">
            <a:normAutofit/>
          </a:bodyPr>
          <a:lstStyle>
            <a:lvl1pPr marL="0" indent="0" algn="ctr">
              <a:buNone/>
              <a:defRPr sz="1200"/>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p:spPr>
        <p:txBody>
          <a:bodyPr anchor="ctr">
            <a:normAutofit/>
          </a:bodyPr>
          <a:lstStyle>
            <a:lvl1pPr marL="0" indent="0" algn="ctr">
              <a:buNone/>
              <a:defRPr sz="1200"/>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p:spPr>
        <p:txBody>
          <a:bodyPr anchor="ctr">
            <a:normAutofit/>
          </a:bodyPr>
          <a:lstStyle>
            <a:lvl1pPr marL="0" indent="0" algn="ctr">
              <a:buNone/>
              <a:defRPr sz="1200"/>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p:spPr>
        <p:txBody>
          <a:bodyPr anchor="ctr">
            <a:normAutofit/>
          </a:bodyPr>
          <a:lstStyle>
            <a:lvl1pPr marL="0" indent="0" algn="ctr">
              <a:buNone/>
              <a:defRPr sz="1200"/>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p:spPr>
        <p:txBody>
          <a:bodyPr anchor="ctr">
            <a:normAutofit/>
          </a:bodyPr>
          <a:lstStyle>
            <a:lvl1pPr marL="0" indent="0" algn="ctr">
              <a:buNone/>
              <a:defRPr sz="1200"/>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p:spPr>
        <p:txBody>
          <a:bodyPr anchor="ctr">
            <a:normAutofit/>
          </a:bodyPr>
          <a:lstStyle>
            <a:lvl1pPr marL="0" indent="0" algn="ctr">
              <a:buNone/>
              <a:defRPr sz="1200"/>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p:spPr>
        <p:txBody>
          <a:bodyPr anchor="ctr">
            <a:normAutofit/>
          </a:bodyPr>
          <a:lstStyle>
            <a:lvl1pPr marL="0" indent="0" algn="ctr">
              <a:buNone/>
              <a:defRPr sz="1200"/>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p:spPr>
        <p:txBody>
          <a:bodyPr anchor="ctr">
            <a:normAutofit/>
          </a:bodyPr>
          <a:lstStyle>
            <a:lvl1pPr marL="0" indent="0" algn="ctr">
              <a:buNone/>
              <a:defRPr sz="1200"/>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p:spPr>
        <p:txBody>
          <a:bodyPr anchor="ctr">
            <a:normAutofit/>
          </a:bodyPr>
          <a:lstStyle>
            <a:lvl1pPr marL="0" indent="0" algn="ctr">
              <a:buNone/>
              <a:defRPr sz="1200"/>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p:spPr>
        <p:txBody>
          <a:bodyPr anchor="ctr">
            <a:normAutofit/>
          </a:bodyPr>
          <a:lstStyle>
            <a:lvl1pPr marL="0" indent="0" algn="ctr">
              <a:buNone/>
              <a:defRPr sz="1200"/>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p:spPr>
        <p:txBody>
          <a:bodyPr anchor="ctr">
            <a:normAutofit/>
          </a:bodyPr>
          <a:lstStyle>
            <a:lvl1pPr marL="0" indent="0" algn="ctr">
              <a:buNone/>
              <a:defRPr sz="1200"/>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p:spPr>
        <p:txBody>
          <a:bodyPr anchor="ctr">
            <a:normAutofit/>
          </a:bodyPr>
          <a:lstStyle>
            <a:lvl1pPr marL="0" indent="0" algn="ctr">
              <a:buNone/>
              <a:defRPr sz="1200"/>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p:spPr>
        <p:txBody>
          <a:bodyPr anchor="ctr">
            <a:normAutofit/>
          </a:bodyPr>
          <a:lstStyle>
            <a:lvl1pPr marL="0" indent="0" algn="ctr">
              <a:buNone/>
              <a:defRPr sz="1200"/>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p:spPr>
        <p:txBody>
          <a:bodyPr anchor="ctr">
            <a:normAutofit/>
          </a:bodyPr>
          <a:lstStyle>
            <a:lvl1pPr marL="0" indent="0" algn="ctr">
              <a:buNone/>
              <a:defRPr sz="1200"/>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p:spPr>
        <p:txBody>
          <a:bodyPr anchor="ctr">
            <a:normAutofit/>
          </a:bodyPr>
          <a:lstStyle>
            <a:lvl1pPr marL="0" indent="0" algn="ctr">
              <a:buNone/>
              <a:defRPr sz="1200"/>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p:spPr>
        <p:txBody>
          <a:bodyPr anchor="ctr">
            <a:normAutofit/>
          </a:bodyPr>
          <a:lstStyle>
            <a:lvl1pPr marL="0" indent="0" algn="ctr">
              <a:buNone/>
              <a:defRPr sz="1200"/>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p:spPr>
        <p:txBody>
          <a:bodyPr anchor="ctr">
            <a:normAutofit/>
          </a:bodyPr>
          <a:lstStyle>
            <a:lvl1pPr marL="0" indent="0" algn="ctr">
              <a:buNone/>
              <a:defRPr sz="1200"/>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p:spPr>
        <p:txBody>
          <a:bodyPr anchor="ctr">
            <a:normAutofit/>
          </a:bodyPr>
          <a:lstStyle>
            <a:lvl1pPr marL="0" indent="0" algn="ctr">
              <a:buNone/>
              <a:defRPr sz="1200"/>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p:spPr>
        <p:txBody>
          <a:bodyPr anchor="ctr">
            <a:normAutofit/>
          </a:bodyPr>
          <a:lstStyle>
            <a:lvl1pPr marL="0" indent="0" algn="ctr">
              <a:buNone/>
              <a:defRPr sz="1200"/>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p:spPr>
        <p:txBody>
          <a:bodyPr anchor="ctr">
            <a:normAutofit/>
          </a:bodyPr>
          <a:lstStyle>
            <a:lvl1pPr marL="0" indent="0" algn="ctr">
              <a:buNone/>
              <a:defRPr sz="1200"/>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p:spPr>
        <p:txBody>
          <a:bodyPr anchor="ctr">
            <a:normAutofit/>
          </a:bodyPr>
          <a:lstStyle>
            <a:lvl1pPr marL="0" indent="0" algn="ctr">
              <a:buNone/>
              <a:defRPr sz="1200"/>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p:spPr>
        <p:txBody>
          <a:bodyPr anchor="ctr">
            <a:normAutofit/>
          </a:bodyPr>
          <a:lstStyle>
            <a:lvl1pPr marL="0" indent="0" algn="ctr">
              <a:buNone/>
              <a:defRPr sz="1200"/>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p:spPr>
        <p:txBody>
          <a:bodyPr anchor="ctr">
            <a:normAutofit/>
          </a:bodyPr>
          <a:lstStyle>
            <a:lvl1pPr marL="0" indent="0" algn="ctr">
              <a:buNone/>
              <a:defRPr sz="1200"/>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p:spPr>
        <p:txBody>
          <a:bodyPr anchor="ctr">
            <a:normAutofit/>
          </a:bodyPr>
          <a:lstStyle>
            <a:lvl1pPr marL="0" indent="0" algn="ctr">
              <a:buNone/>
              <a:defRPr sz="1200"/>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p:spPr>
        <p:txBody>
          <a:bodyPr anchor="ctr">
            <a:normAutofit/>
          </a:bodyPr>
          <a:lstStyle>
            <a:lvl1pPr marL="0" indent="0" algn="ctr">
              <a:buNone/>
              <a:defRPr sz="1200"/>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p:spPr>
        <p:txBody>
          <a:bodyPr anchor="ctr">
            <a:normAutofit/>
          </a:bodyPr>
          <a:lstStyle>
            <a:lvl1pPr marL="0" indent="0" algn="ctr">
              <a:buNone/>
              <a:defRPr sz="1200"/>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p:spPr>
        <p:txBody>
          <a:bodyPr anchor="ctr">
            <a:normAutofit/>
          </a:bodyPr>
          <a:lstStyle>
            <a:lvl1pPr marL="0" indent="0" algn="ctr">
              <a:buNone/>
              <a:defRPr sz="1200"/>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72" name="logo_01.png" descr="logo_01.png">
            <a:extLst>
              <a:ext uri="{FF2B5EF4-FFF2-40B4-BE49-F238E27FC236}">
                <a16:creationId xmlns:a16="http://schemas.microsoft.com/office/drawing/2014/main" id="{9DFEE109-93A1-482D-9F3B-C3AED83E3305}"/>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3" name="Agrupar 72">
            <a:extLst>
              <a:ext uri="{FF2B5EF4-FFF2-40B4-BE49-F238E27FC236}">
                <a16:creationId xmlns:a16="http://schemas.microsoft.com/office/drawing/2014/main" id="{7F470325-F9A1-4876-B5D7-56BDE653F104}"/>
              </a:ext>
            </a:extLst>
          </p:cNvPr>
          <p:cNvGrpSpPr/>
          <p:nvPr userDrawn="1"/>
        </p:nvGrpSpPr>
        <p:grpSpPr>
          <a:xfrm rot="428451">
            <a:off x="-311916" y="-425866"/>
            <a:ext cx="2951869" cy="1639409"/>
            <a:chOff x="-738052" y="-870782"/>
            <a:chExt cx="5902969" cy="3278818"/>
          </a:xfrm>
        </p:grpSpPr>
        <p:sp>
          <p:nvSpPr>
            <p:cNvPr id="74" name="Line">
              <a:extLst>
                <a:ext uri="{FF2B5EF4-FFF2-40B4-BE49-F238E27FC236}">
                  <a16:creationId xmlns:a16="http://schemas.microsoft.com/office/drawing/2014/main" id="{6B45BFB3-D131-4341-A968-69CC1C942E9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5" name="Line">
              <a:extLst>
                <a:ext uri="{FF2B5EF4-FFF2-40B4-BE49-F238E27FC236}">
                  <a16:creationId xmlns:a16="http://schemas.microsoft.com/office/drawing/2014/main" id="{20EBEDCC-5393-44F8-B681-46FDB0CB9E1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6" name="Circle">
              <a:extLst>
                <a:ext uri="{FF2B5EF4-FFF2-40B4-BE49-F238E27FC236}">
                  <a16:creationId xmlns:a16="http://schemas.microsoft.com/office/drawing/2014/main" id="{73098A52-1914-4747-BAE9-8911A33E2C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7" name="Espaço Reservado para Número de Slide 5">
            <a:extLst>
              <a:ext uri="{FF2B5EF4-FFF2-40B4-BE49-F238E27FC236}">
                <a16:creationId xmlns:a16="http://schemas.microsoft.com/office/drawing/2014/main" id="{D695ED73-7642-4659-B1F8-1670FD7D884A}"/>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8" name="Group 104">
            <a:extLst>
              <a:ext uri="{FF2B5EF4-FFF2-40B4-BE49-F238E27FC236}">
                <a16:creationId xmlns:a16="http://schemas.microsoft.com/office/drawing/2014/main" id="{441F51DD-A1C2-4A43-BF2F-EB0084756AD9}"/>
              </a:ext>
            </a:extLst>
          </p:cNvPr>
          <p:cNvGrpSpPr>
            <a:grpSpLocks/>
          </p:cNvGrpSpPr>
          <p:nvPr userDrawn="1"/>
        </p:nvGrpSpPr>
        <p:grpSpPr bwMode="auto">
          <a:xfrm>
            <a:off x="1873673" y="1290319"/>
            <a:ext cx="7797800" cy="4751706"/>
            <a:chOff x="1649112" y="776813"/>
            <a:chExt cx="5848430" cy="4195234"/>
          </a:xfrm>
        </p:grpSpPr>
        <p:cxnSp>
          <p:nvCxnSpPr>
            <p:cNvPr id="79" name="Straight Connector 297">
              <a:extLst>
                <a:ext uri="{FF2B5EF4-FFF2-40B4-BE49-F238E27FC236}">
                  <a16:creationId xmlns:a16="http://schemas.microsoft.com/office/drawing/2014/main" id="{C1DA4389-8C18-4582-827F-3238A0A25BF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98">
              <a:extLst>
                <a:ext uri="{FF2B5EF4-FFF2-40B4-BE49-F238E27FC236}">
                  <a16:creationId xmlns:a16="http://schemas.microsoft.com/office/drawing/2014/main" id="{2F0B8C0F-353E-45E7-A657-674543A8AF9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99">
              <a:extLst>
                <a:ext uri="{FF2B5EF4-FFF2-40B4-BE49-F238E27FC236}">
                  <a16:creationId xmlns:a16="http://schemas.microsoft.com/office/drawing/2014/main" id="{B27EF533-3F7D-41FF-B129-9678D709E51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300">
              <a:extLst>
                <a:ext uri="{FF2B5EF4-FFF2-40B4-BE49-F238E27FC236}">
                  <a16:creationId xmlns:a16="http://schemas.microsoft.com/office/drawing/2014/main" id="{B8483A94-6872-4B89-8DA8-539D603E6F4C}"/>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301">
              <a:extLst>
                <a:ext uri="{FF2B5EF4-FFF2-40B4-BE49-F238E27FC236}">
                  <a16:creationId xmlns:a16="http://schemas.microsoft.com/office/drawing/2014/main" id="{7EFE74E2-A4F3-417A-9AE4-9EEF336F18E9}"/>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302">
              <a:extLst>
                <a:ext uri="{FF2B5EF4-FFF2-40B4-BE49-F238E27FC236}">
                  <a16:creationId xmlns:a16="http://schemas.microsoft.com/office/drawing/2014/main" id="{AD3179F4-DE1F-49A3-93F4-630160B033F0}"/>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5" name="Group 53">
            <a:extLst>
              <a:ext uri="{FF2B5EF4-FFF2-40B4-BE49-F238E27FC236}">
                <a16:creationId xmlns:a16="http://schemas.microsoft.com/office/drawing/2014/main" id="{57D7D7ED-EC8F-4EC7-B569-7E90A7ECA6DC}"/>
              </a:ext>
            </a:extLst>
          </p:cNvPr>
          <p:cNvGrpSpPr>
            <a:grpSpLocks/>
          </p:cNvGrpSpPr>
          <p:nvPr userDrawn="1"/>
        </p:nvGrpSpPr>
        <p:grpSpPr bwMode="auto">
          <a:xfrm>
            <a:off x="554991" y="3678474"/>
            <a:ext cx="10449983" cy="0"/>
            <a:chOff x="660348" y="2529400"/>
            <a:chExt cx="7838068" cy="0"/>
          </a:xfrm>
        </p:grpSpPr>
        <p:cxnSp>
          <p:nvCxnSpPr>
            <p:cNvPr id="86" name="Straight Connector 304">
              <a:extLst>
                <a:ext uri="{FF2B5EF4-FFF2-40B4-BE49-F238E27FC236}">
                  <a16:creationId xmlns:a16="http://schemas.microsoft.com/office/drawing/2014/main" id="{B7B3A8A3-6C5C-43FB-BD91-60488933EDB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305">
              <a:extLst>
                <a:ext uri="{FF2B5EF4-FFF2-40B4-BE49-F238E27FC236}">
                  <a16:creationId xmlns:a16="http://schemas.microsoft.com/office/drawing/2014/main" id="{9780D35D-959C-4A60-95B6-BBDBCD2635E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306">
              <a:extLst>
                <a:ext uri="{FF2B5EF4-FFF2-40B4-BE49-F238E27FC236}">
                  <a16:creationId xmlns:a16="http://schemas.microsoft.com/office/drawing/2014/main" id="{7D55124C-9994-4F50-808C-21DEE1CFBD05}"/>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307">
              <a:extLst>
                <a:ext uri="{FF2B5EF4-FFF2-40B4-BE49-F238E27FC236}">
                  <a16:creationId xmlns:a16="http://schemas.microsoft.com/office/drawing/2014/main" id="{5A3A414E-DF6C-4D5E-B491-29E18EB8229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308">
              <a:extLst>
                <a:ext uri="{FF2B5EF4-FFF2-40B4-BE49-F238E27FC236}">
                  <a16:creationId xmlns:a16="http://schemas.microsoft.com/office/drawing/2014/main" id="{A8A784C3-EFC7-4A89-8522-5E2573F963F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309">
              <a:extLst>
                <a:ext uri="{FF2B5EF4-FFF2-40B4-BE49-F238E27FC236}">
                  <a16:creationId xmlns:a16="http://schemas.microsoft.com/office/drawing/2014/main" id="{802191A7-4FD5-4462-ADDA-96CD501B130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310">
              <a:extLst>
                <a:ext uri="{FF2B5EF4-FFF2-40B4-BE49-F238E27FC236}">
                  <a16:creationId xmlns:a16="http://schemas.microsoft.com/office/drawing/2014/main" id="{AB277423-CF3C-4504-ADBE-C823F92B56CA}"/>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54">
            <a:extLst>
              <a:ext uri="{FF2B5EF4-FFF2-40B4-BE49-F238E27FC236}">
                <a16:creationId xmlns:a16="http://schemas.microsoft.com/office/drawing/2014/main" id="{C163C2F2-4568-41DD-A3F6-38D75A39D1D5}"/>
              </a:ext>
            </a:extLst>
          </p:cNvPr>
          <p:cNvGrpSpPr>
            <a:grpSpLocks/>
          </p:cNvGrpSpPr>
          <p:nvPr userDrawn="1"/>
        </p:nvGrpSpPr>
        <p:grpSpPr bwMode="auto">
          <a:xfrm>
            <a:off x="554991" y="2496700"/>
            <a:ext cx="10449983" cy="0"/>
            <a:chOff x="660348" y="2529400"/>
            <a:chExt cx="7838068" cy="0"/>
          </a:xfrm>
        </p:grpSpPr>
        <p:cxnSp>
          <p:nvCxnSpPr>
            <p:cNvPr id="94" name="Straight Connector 312">
              <a:extLst>
                <a:ext uri="{FF2B5EF4-FFF2-40B4-BE49-F238E27FC236}">
                  <a16:creationId xmlns:a16="http://schemas.microsoft.com/office/drawing/2014/main" id="{20F5F45C-4D33-48D2-A0D4-C5FDDB9CB64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313">
              <a:extLst>
                <a:ext uri="{FF2B5EF4-FFF2-40B4-BE49-F238E27FC236}">
                  <a16:creationId xmlns:a16="http://schemas.microsoft.com/office/drawing/2014/main" id="{7FCD687D-F563-4E41-A68B-411049F488D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314">
              <a:extLst>
                <a:ext uri="{FF2B5EF4-FFF2-40B4-BE49-F238E27FC236}">
                  <a16:creationId xmlns:a16="http://schemas.microsoft.com/office/drawing/2014/main" id="{F7EF9360-E6C2-4609-9277-399A33BDE04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315">
              <a:extLst>
                <a:ext uri="{FF2B5EF4-FFF2-40B4-BE49-F238E27FC236}">
                  <a16:creationId xmlns:a16="http://schemas.microsoft.com/office/drawing/2014/main" id="{FDBA5F4C-457E-4FFC-8BEA-592E752B7294}"/>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316">
              <a:extLst>
                <a:ext uri="{FF2B5EF4-FFF2-40B4-BE49-F238E27FC236}">
                  <a16:creationId xmlns:a16="http://schemas.microsoft.com/office/drawing/2014/main" id="{D8C80FCE-4AA0-4FF2-B68D-58220D2C964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317">
              <a:extLst>
                <a:ext uri="{FF2B5EF4-FFF2-40B4-BE49-F238E27FC236}">
                  <a16:creationId xmlns:a16="http://schemas.microsoft.com/office/drawing/2014/main" id="{8A5CAA19-0FF2-421D-823C-D4BC60E928A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318">
              <a:extLst>
                <a:ext uri="{FF2B5EF4-FFF2-40B4-BE49-F238E27FC236}">
                  <a16:creationId xmlns:a16="http://schemas.microsoft.com/office/drawing/2014/main" id="{F8D42E18-24F4-4313-942D-7E1E73D15D22}"/>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69">
            <a:extLst>
              <a:ext uri="{FF2B5EF4-FFF2-40B4-BE49-F238E27FC236}">
                <a16:creationId xmlns:a16="http://schemas.microsoft.com/office/drawing/2014/main" id="{89CC43E7-3144-457F-BF96-43A9DDC1F544}"/>
              </a:ext>
            </a:extLst>
          </p:cNvPr>
          <p:cNvGrpSpPr>
            <a:grpSpLocks/>
          </p:cNvGrpSpPr>
          <p:nvPr userDrawn="1"/>
        </p:nvGrpSpPr>
        <p:grpSpPr bwMode="auto">
          <a:xfrm>
            <a:off x="554991" y="4860249"/>
            <a:ext cx="10449983" cy="0"/>
            <a:chOff x="660348" y="2529400"/>
            <a:chExt cx="7838068" cy="0"/>
          </a:xfrm>
        </p:grpSpPr>
        <p:cxnSp>
          <p:nvCxnSpPr>
            <p:cNvPr id="102" name="Straight Connector 320">
              <a:extLst>
                <a:ext uri="{FF2B5EF4-FFF2-40B4-BE49-F238E27FC236}">
                  <a16:creationId xmlns:a16="http://schemas.microsoft.com/office/drawing/2014/main" id="{E70F564E-D8C6-4B47-BA98-C85A0AEEA3D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321">
              <a:extLst>
                <a:ext uri="{FF2B5EF4-FFF2-40B4-BE49-F238E27FC236}">
                  <a16:creationId xmlns:a16="http://schemas.microsoft.com/office/drawing/2014/main" id="{8A40D685-ADEA-4AEF-9045-3DF50E26740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322">
              <a:extLst>
                <a:ext uri="{FF2B5EF4-FFF2-40B4-BE49-F238E27FC236}">
                  <a16:creationId xmlns:a16="http://schemas.microsoft.com/office/drawing/2014/main" id="{BE2100AF-8523-48D8-B5BF-F5FD6283D5C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323">
              <a:extLst>
                <a:ext uri="{FF2B5EF4-FFF2-40B4-BE49-F238E27FC236}">
                  <a16:creationId xmlns:a16="http://schemas.microsoft.com/office/drawing/2014/main" id="{6E62C7EA-2BFC-4E2C-AA30-379CE188E54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324">
              <a:extLst>
                <a:ext uri="{FF2B5EF4-FFF2-40B4-BE49-F238E27FC236}">
                  <a16:creationId xmlns:a16="http://schemas.microsoft.com/office/drawing/2014/main" id="{E52CF9C7-BA22-4A46-8A26-45DA300F51BB}"/>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325">
              <a:extLst>
                <a:ext uri="{FF2B5EF4-FFF2-40B4-BE49-F238E27FC236}">
                  <a16:creationId xmlns:a16="http://schemas.microsoft.com/office/drawing/2014/main" id="{4DFEC689-ECD4-4C12-B278-7F1F2816A5A9}"/>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326">
              <a:extLst>
                <a:ext uri="{FF2B5EF4-FFF2-40B4-BE49-F238E27FC236}">
                  <a16:creationId xmlns:a16="http://schemas.microsoft.com/office/drawing/2014/main" id="{F8D52F59-C589-4525-8486-47CD82C54B7A}"/>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67877980"/>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ossos Clientes A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56" name="Group 104">
            <a:extLst>
              <a:ext uri="{FF2B5EF4-FFF2-40B4-BE49-F238E27FC236}">
                <a16:creationId xmlns:a16="http://schemas.microsoft.com/office/drawing/2014/main" id="{EF3FD2E2-99A0-B649-981F-6CF72BD1FB5D}"/>
              </a:ext>
            </a:extLst>
          </p:cNvPr>
          <p:cNvGrpSpPr>
            <a:grpSpLocks/>
          </p:cNvGrpSpPr>
          <p:nvPr/>
        </p:nvGrpSpPr>
        <p:grpSpPr bwMode="auto">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a:grpSpLocks/>
          </p:cNvGrpSpPr>
          <p:nvPr/>
        </p:nvGrpSpPr>
        <p:grpSpPr bwMode="auto">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a:grpSpLocks/>
          </p:cNvGrpSpPr>
          <p:nvPr/>
        </p:nvGrpSpPr>
        <p:grpSpPr bwMode="auto">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a:grpSpLocks/>
          </p:cNvGrpSpPr>
          <p:nvPr/>
        </p:nvGrpSpPr>
        <p:grpSpPr bwMode="auto">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p:spPr>
        <p:txBody>
          <a:bodyPr anchor="ctr">
            <a:normAutofit/>
          </a:bodyPr>
          <a:lstStyle>
            <a:lvl1pPr marL="0" indent="0" algn="ctr">
              <a:buNone/>
              <a:defRPr sz="1200"/>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p:spPr>
        <p:txBody>
          <a:bodyPr anchor="ctr">
            <a:normAutofit/>
          </a:bodyPr>
          <a:lstStyle>
            <a:lvl1pPr marL="0" indent="0" algn="ctr">
              <a:buNone/>
              <a:defRPr sz="1200"/>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p:spPr>
        <p:txBody>
          <a:bodyPr anchor="ctr">
            <a:normAutofit/>
          </a:bodyPr>
          <a:lstStyle>
            <a:lvl1pPr marL="0" indent="0" algn="ctr">
              <a:buNone/>
              <a:defRPr sz="1200"/>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p:spPr>
        <p:txBody>
          <a:bodyPr anchor="ctr">
            <a:normAutofit/>
          </a:bodyPr>
          <a:lstStyle>
            <a:lvl1pPr marL="0" indent="0" algn="ctr">
              <a:buNone/>
              <a:defRPr sz="1200"/>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p:spPr>
        <p:txBody>
          <a:bodyPr anchor="ctr">
            <a:normAutofit/>
          </a:bodyPr>
          <a:lstStyle>
            <a:lvl1pPr marL="0" indent="0" algn="ctr">
              <a:buNone/>
              <a:defRPr sz="1200"/>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p:spPr>
        <p:txBody>
          <a:bodyPr anchor="ctr">
            <a:normAutofit/>
          </a:bodyPr>
          <a:lstStyle>
            <a:lvl1pPr marL="0" indent="0" algn="ctr">
              <a:buNone/>
              <a:defRPr sz="1200"/>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p:spPr>
        <p:txBody>
          <a:bodyPr anchor="ctr">
            <a:normAutofit/>
          </a:bodyPr>
          <a:lstStyle>
            <a:lvl1pPr marL="0" indent="0" algn="ctr">
              <a:buNone/>
              <a:defRPr sz="1200"/>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p:spPr>
        <p:txBody>
          <a:bodyPr anchor="ctr">
            <a:normAutofit/>
          </a:bodyPr>
          <a:lstStyle>
            <a:lvl1pPr marL="0" indent="0" algn="ctr">
              <a:buNone/>
              <a:defRPr sz="1200"/>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p:spPr>
        <p:txBody>
          <a:bodyPr anchor="ctr">
            <a:normAutofit/>
          </a:bodyPr>
          <a:lstStyle>
            <a:lvl1pPr marL="0" indent="0" algn="ctr">
              <a:buNone/>
              <a:defRPr sz="1200"/>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p:spPr>
        <p:txBody>
          <a:bodyPr anchor="ctr">
            <a:normAutofit/>
          </a:bodyPr>
          <a:lstStyle>
            <a:lvl1pPr marL="0" indent="0" algn="ctr">
              <a:buNone/>
              <a:defRPr sz="1200"/>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p:spPr>
        <p:txBody>
          <a:bodyPr anchor="ctr">
            <a:normAutofit/>
          </a:bodyPr>
          <a:lstStyle>
            <a:lvl1pPr marL="0" indent="0" algn="ctr">
              <a:buNone/>
              <a:defRPr sz="1200"/>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p:spPr>
        <p:txBody>
          <a:bodyPr anchor="ctr">
            <a:normAutofit/>
          </a:bodyPr>
          <a:lstStyle>
            <a:lvl1pPr marL="0" indent="0" algn="ctr">
              <a:buNone/>
              <a:defRPr sz="1200"/>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p:spPr>
        <p:txBody>
          <a:bodyPr anchor="ctr">
            <a:normAutofit/>
          </a:bodyPr>
          <a:lstStyle>
            <a:lvl1pPr marL="0" indent="0" algn="ctr">
              <a:buNone/>
              <a:defRPr sz="1200"/>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p:spPr>
        <p:txBody>
          <a:bodyPr anchor="ctr">
            <a:normAutofit/>
          </a:bodyPr>
          <a:lstStyle>
            <a:lvl1pPr marL="0" indent="0" algn="ctr">
              <a:buNone/>
              <a:defRPr sz="1200"/>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p:spPr>
        <p:txBody>
          <a:bodyPr anchor="ctr">
            <a:normAutofit/>
          </a:bodyPr>
          <a:lstStyle>
            <a:lvl1pPr marL="0" indent="0" algn="ctr">
              <a:buNone/>
              <a:defRPr sz="1200"/>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p:spPr>
        <p:txBody>
          <a:bodyPr anchor="ctr">
            <a:normAutofit/>
          </a:bodyPr>
          <a:lstStyle>
            <a:lvl1pPr marL="0" indent="0" algn="ctr">
              <a:buNone/>
              <a:defRPr sz="1200"/>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p:spPr>
        <p:txBody>
          <a:bodyPr anchor="ctr">
            <a:normAutofit/>
          </a:bodyPr>
          <a:lstStyle>
            <a:lvl1pPr marL="0" indent="0" algn="ctr">
              <a:buNone/>
              <a:defRPr sz="1200"/>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p:spPr>
        <p:txBody>
          <a:bodyPr anchor="ctr">
            <a:normAutofit/>
          </a:bodyPr>
          <a:lstStyle>
            <a:lvl1pPr marL="0" indent="0" algn="ctr">
              <a:buNone/>
              <a:defRPr sz="1200"/>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p:spPr>
        <p:txBody>
          <a:bodyPr anchor="ctr">
            <a:normAutofit/>
          </a:bodyPr>
          <a:lstStyle>
            <a:lvl1pPr marL="0" indent="0" algn="ctr">
              <a:buNone/>
              <a:defRPr sz="1200"/>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p:spPr>
        <p:txBody>
          <a:bodyPr anchor="ctr">
            <a:normAutofit/>
          </a:bodyPr>
          <a:lstStyle>
            <a:lvl1pPr marL="0" indent="0" algn="ctr">
              <a:buNone/>
              <a:defRPr sz="1200"/>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p:spPr>
        <p:txBody>
          <a:bodyPr anchor="ctr">
            <a:normAutofit/>
          </a:bodyPr>
          <a:lstStyle>
            <a:lvl1pPr marL="0" indent="0" algn="ctr">
              <a:buNone/>
              <a:defRPr sz="1200"/>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p:spPr>
        <p:txBody>
          <a:bodyPr anchor="ctr">
            <a:normAutofit/>
          </a:bodyPr>
          <a:lstStyle>
            <a:lvl1pPr marL="0" indent="0" algn="ctr">
              <a:buNone/>
              <a:defRPr sz="1200"/>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p:spPr>
        <p:txBody>
          <a:bodyPr anchor="ctr">
            <a:normAutofit/>
          </a:bodyPr>
          <a:lstStyle>
            <a:lvl1pPr marL="0" indent="0" algn="ctr">
              <a:buNone/>
              <a:defRPr sz="1200"/>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p:spPr>
        <p:txBody>
          <a:bodyPr anchor="ctr">
            <a:normAutofit/>
          </a:bodyPr>
          <a:lstStyle>
            <a:lvl1pPr marL="0" indent="0" algn="ctr">
              <a:buNone/>
              <a:defRPr sz="1200"/>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p:spPr>
        <p:txBody>
          <a:bodyPr anchor="ctr">
            <a:normAutofit/>
          </a:bodyPr>
          <a:lstStyle>
            <a:lvl1pPr marL="0" indent="0" algn="ctr">
              <a:buNone/>
              <a:defRPr sz="1200"/>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p:spPr>
        <p:txBody>
          <a:bodyPr anchor="ctr">
            <a:normAutofit/>
          </a:bodyPr>
          <a:lstStyle>
            <a:lvl1pPr marL="0" indent="0" algn="ctr">
              <a:buNone/>
              <a:defRPr sz="1200"/>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p:spPr>
        <p:txBody>
          <a:bodyPr anchor="ctr">
            <a:normAutofit/>
          </a:bodyPr>
          <a:lstStyle>
            <a:lvl1pPr marL="0" indent="0" algn="ctr">
              <a:buNone/>
              <a:defRPr sz="1200"/>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p:spPr>
        <p:txBody>
          <a:bodyPr anchor="ctr">
            <a:normAutofit/>
          </a:bodyPr>
          <a:lstStyle>
            <a:lvl1pPr marL="0" indent="0" algn="ctr">
              <a:buNone/>
              <a:defRPr sz="1200"/>
            </a:lvl1pPr>
          </a:lstStyle>
          <a:p>
            <a:r>
              <a:rPr lang="en-US" dirty="0"/>
              <a:t>Logo</a:t>
            </a:r>
          </a:p>
        </p:txBody>
      </p:sp>
      <p:sp>
        <p:nvSpPr>
          <p:cNvPr id="722" name="Title 9">
            <a:extLst>
              <a:ext uri="{FF2B5EF4-FFF2-40B4-BE49-F238E27FC236}">
                <a16:creationId xmlns:a16="http://schemas.microsoft.com/office/drawing/2014/main" id="{08B23F33-A578-634B-9DE9-945048A8A100}"/>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72" name="logo_01.png" descr="logo_01.png">
            <a:extLst>
              <a:ext uri="{FF2B5EF4-FFF2-40B4-BE49-F238E27FC236}">
                <a16:creationId xmlns:a16="http://schemas.microsoft.com/office/drawing/2014/main" id="{0015318F-43D6-493D-BF90-CDA68CA6C77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3" name="Agrupar 72">
            <a:extLst>
              <a:ext uri="{FF2B5EF4-FFF2-40B4-BE49-F238E27FC236}">
                <a16:creationId xmlns:a16="http://schemas.microsoft.com/office/drawing/2014/main" id="{E647FF26-505B-48CC-B027-76A9139B87AF}"/>
              </a:ext>
            </a:extLst>
          </p:cNvPr>
          <p:cNvGrpSpPr/>
          <p:nvPr userDrawn="1"/>
        </p:nvGrpSpPr>
        <p:grpSpPr>
          <a:xfrm rot="428451">
            <a:off x="-311916" y="-425866"/>
            <a:ext cx="2951869" cy="1639409"/>
            <a:chOff x="-738052" y="-870782"/>
            <a:chExt cx="5902969" cy="3278818"/>
          </a:xfrm>
        </p:grpSpPr>
        <p:sp>
          <p:nvSpPr>
            <p:cNvPr id="74" name="Line">
              <a:extLst>
                <a:ext uri="{FF2B5EF4-FFF2-40B4-BE49-F238E27FC236}">
                  <a16:creationId xmlns:a16="http://schemas.microsoft.com/office/drawing/2014/main" id="{9649E6AE-0867-4BC8-999F-E3480C3D65ED}"/>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5" name="Line">
              <a:extLst>
                <a:ext uri="{FF2B5EF4-FFF2-40B4-BE49-F238E27FC236}">
                  <a16:creationId xmlns:a16="http://schemas.microsoft.com/office/drawing/2014/main" id="{D837D33A-4271-4376-9120-313F5AAC7B1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6" name="Circle">
              <a:extLst>
                <a:ext uri="{FF2B5EF4-FFF2-40B4-BE49-F238E27FC236}">
                  <a16:creationId xmlns:a16="http://schemas.microsoft.com/office/drawing/2014/main" id="{6B47F25E-85F4-45D7-8130-BB93E41E6890}"/>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7" name="Espaço Reservado para Número de Slide 5">
            <a:extLst>
              <a:ext uri="{FF2B5EF4-FFF2-40B4-BE49-F238E27FC236}">
                <a16:creationId xmlns:a16="http://schemas.microsoft.com/office/drawing/2014/main" id="{FB37C0F0-C249-401A-80A6-914DE2DD15A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8" name="Group 104">
            <a:extLst>
              <a:ext uri="{FF2B5EF4-FFF2-40B4-BE49-F238E27FC236}">
                <a16:creationId xmlns:a16="http://schemas.microsoft.com/office/drawing/2014/main" id="{4A948726-9D99-48FE-8170-51C960BA0366}"/>
              </a:ext>
            </a:extLst>
          </p:cNvPr>
          <p:cNvGrpSpPr>
            <a:grpSpLocks/>
          </p:cNvGrpSpPr>
          <p:nvPr userDrawn="1"/>
        </p:nvGrpSpPr>
        <p:grpSpPr bwMode="auto">
          <a:xfrm>
            <a:off x="1883833" y="1290319"/>
            <a:ext cx="7797800" cy="4751706"/>
            <a:chOff x="1649112" y="776813"/>
            <a:chExt cx="5848430" cy="4195234"/>
          </a:xfrm>
        </p:grpSpPr>
        <p:cxnSp>
          <p:nvCxnSpPr>
            <p:cNvPr id="79" name="Straight Connector 656">
              <a:extLst>
                <a:ext uri="{FF2B5EF4-FFF2-40B4-BE49-F238E27FC236}">
                  <a16:creationId xmlns:a16="http://schemas.microsoft.com/office/drawing/2014/main" id="{1AD676F0-308C-491A-96CE-A7DCCB533474}"/>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657">
              <a:extLst>
                <a:ext uri="{FF2B5EF4-FFF2-40B4-BE49-F238E27FC236}">
                  <a16:creationId xmlns:a16="http://schemas.microsoft.com/office/drawing/2014/main" id="{DE29AD7A-89F3-4602-907A-CAFAD1286D9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658">
              <a:extLst>
                <a:ext uri="{FF2B5EF4-FFF2-40B4-BE49-F238E27FC236}">
                  <a16:creationId xmlns:a16="http://schemas.microsoft.com/office/drawing/2014/main" id="{F74A100C-DFAF-4A63-B170-323D53486493}"/>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659">
              <a:extLst>
                <a:ext uri="{FF2B5EF4-FFF2-40B4-BE49-F238E27FC236}">
                  <a16:creationId xmlns:a16="http://schemas.microsoft.com/office/drawing/2014/main" id="{C0CF24E1-DC8B-4F94-A40E-3A6F758B419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660">
              <a:extLst>
                <a:ext uri="{FF2B5EF4-FFF2-40B4-BE49-F238E27FC236}">
                  <a16:creationId xmlns:a16="http://schemas.microsoft.com/office/drawing/2014/main" id="{A6903D20-C157-4316-88BF-280F9F54D47E}"/>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664">
              <a:extLst>
                <a:ext uri="{FF2B5EF4-FFF2-40B4-BE49-F238E27FC236}">
                  <a16:creationId xmlns:a16="http://schemas.microsoft.com/office/drawing/2014/main" id="{3CD617ED-33FF-4A61-ADE2-0288A6E2BCC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5" name="Group 53">
            <a:extLst>
              <a:ext uri="{FF2B5EF4-FFF2-40B4-BE49-F238E27FC236}">
                <a16:creationId xmlns:a16="http://schemas.microsoft.com/office/drawing/2014/main" id="{B507A3B5-8FDA-4C25-8AA5-69B10B71F3DA}"/>
              </a:ext>
            </a:extLst>
          </p:cNvPr>
          <p:cNvGrpSpPr>
            <a:grpSpLocks/>
          </p:cNvGrpSpPr>
          <p:nvPr userDrawn="1"/>
        </p:nvGrpSpPr>
        <p:grpSpPr bwMode="auto">
          <a:xfrm>
            <a:off x="565151" y="3678474"/>
            <a:ext cx="10449983" cy="0"/>
            <a:chOff x="660348" y="2529400"/>
            <a:chExt cx="7838068" cy="0"/>
          </a:xfrm>
        </p:grpSpPr>
        <p:cxnSp>
          <p:nvCxnSpPr>
            <p:cNvPr id="86" name="Straight Connector 667">
              <a:extLst>
                <a:ext uri="{FF2B5EF4-FFF2-40B4-BE49-F238E27FC236}">
                  <a16:creationId xmlns:a16="http://schemas.microsoft.com/office/drawing/2014/main" id="{B2B26C46-B009-4FEB-B332-6BA172E8139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670">
              <a:extLst>
                <a:ext uri="{FF2B5EF4-FFF2-40B4-BE49-F238E27FC236}">
                  <a16:creationId xmlns:a16="http://schemas.microsoft.com/office/drawing/2014/main" id="{AE47C73F-702E-429E-A398-D1F459EFE6F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671">
              <a:extLst>
                <a:ext uri="{FF2B5EF4-FFF2-40B4-BE49-F238E27FC236}">
                  <a16:creationId xmlns:a16="http://schemas.microsoft.com/office/drawing/2014/main" id="{B13CD552-C23D-4739-BA79-CC64E31A971A}"/>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673">
              <a:extLst>
                <a:ext uri="{FF2B5EF4-FFF2-40B4-BE49-F238E27FC236}">
                  <a16:creationId xmlns:a16="http://schemas.microsoft.com/office/drawing/2014/main" id="{4F724805-3A42-4130-AD52-C7B9BC3699F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674">
              <a:extLst>
                <a:ext uri="{FF2B5EF4-FFF2-40B4-BE49-F238E27FC236}">
                  <a16:creationId xmlns:a16="http://schemas.microsoft.com/office/drawing/2014/main" id="{CD8D2279-8336-437D-A9DB-FCC84CBCA72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675">
              <a:extLst>
                <a:ext uri="{FF2B5EF4-FFF2-40B4-BE49-F238E27FC236}">
                  <a16:creationId xmlns:a16="http://schemas.microsoft.com/office/drawing/2014/main" id="{DB050C9B-FDFF-4EC7-830A-B9674374DCF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676">
              <a:extLst>
                <a:ext uri="{FF2B5EF4-FFF2-40B4-BE49-F238E27FC236}">
                  <a16:creationId xmlns:a16="http://schemas.microsoft.com/office/drawing/2014/main" id="{662A0D93-8C15-4E83-9808-FE135085E3C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54">
            <a:extLst>
              <a:ext uri="{FF2B5EF4-FFF2-40B4-BE49-F238E27FC236}">
                <a16:creationId xmlns:a16="http://schemas.microsoft.com/office/drawing/2014/main" id="{F3DFDBBB-4B22-44DC-8271-F724AB6FC87B}"/>
              </a:ext>
            </a:extLst>
          </p:cNvPr>
          <p:cNvGrpSpPr>
            <a:grpSpLocks/>
          </p:cNvGrpSpPr>
          <p:nvPr userDrawn="1"/>
        </p:nvGrpSpPr>
        <p:grpSpPr bwMode="auto">
          <a:xfrm>
            <a:off x="565151" y="2496700"/>
            <a:ext cx="10449983" cy="0"/>
            <a:chOff x="660348" y="2529400"/>
            <a:chExt cx="7838068" cy="0"/>
          </a:xfrm>
        </p:grpSpPr>
        <p:cxnSp>
          <p:nvCxnSpPr>
            <p:cNvPr id="94" name="Straight Connector 678">
              <a:extLst>
                <a:ext uri="{FF2B5EF4-FFF2-40B4-BE49-F238E27FC236}">
                  <a16:creationId xmlns:a16="http://schemas.microsoft.com/office/drawing/2014/main" id="{7F22C4DC-8E59-4E09-A19C-BB81FD857938}"/>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679">
              <a:extLst>
                <a:ext uri="{FF2B5EF4-FFF2-40B4-BE49-F238E27FC236}">
                  <a16:creationId xmlns:a16="http://schemas.microsoft.com/office/drawing/2014/main" id="{8D1F9D8B-325D-4FFB-8F73-7B959923A45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680">
              <a:extLst>
                <a:ext uri="{FF2B5EF4-FFF2-40B4-BE49-F238E27FC236}">
                  <a16:creationId xmlns:a16="http://schemas.microsoft.com/office/drawing/2014/main" id="{8C4545D2-ABE9-4F6F-A868-6D6C55BF95C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681">
              <a:extLst>
                <a:ext uri="{FF2B5EF4-FFF2-40B4-BE49-F238E27FC236}">
                  <a16:creationId xmlns:a16="http://schemas.microsoft.com/office/drawing/2014/main" id="{13378EDB-5095-4CBB-BC53-57118610084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682">
              <a:extLst>
                <a:ext uri="{FF2B5EF4-FFF2-40B4-BE49-F238E27FC236}">
                  <a16:creationId xmlns:a16="http://schemas.microsoft.com/office/drawing/2014/main" id="{766866BF-1E49-47CA-85D7-6FF302E5056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683">
              <a:extLst>
                <a:ext uri="{FF2B5EF4-FFF2-40B4-BE49-F238E27FC236}">
                  <a16:creationId xmlns:a16="http://schemas.microsoft.com/office/drawing/2014/main" id="{37D75044-B911-4149-A181-1A9B36F5D25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684">
              <a:extLst>
                <a:ext uri="{FF2B5EF4-FFF2-40B4-BE49-F238E27FC236}">
                  <a16:creationId xmlns:a16="http://schemas.microsoft.com/office/drawing/2014/main" id="{F633ABE8-9E45-4AE0-82BA-537A1054574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69">
            <a:extLst>
              <a:ext uri="{FF2B5EF4-FFF2-40B4-BE49-F238E27FC236}">
                <a16:creationId xmlns:a16="http://schemas.microsoft.com/office/drawing/2014/main" id="{8158088D-D3DF-48CA-8ABF-B8AC9DE9B2C2}"/>
              </a:ext>
            </a:extLst>
          </p:cNvPr>
          <p:cNvGrpSpPr>
            <a:grpSpLocks/>
          </p:cNvGrpSpPr>
          <p:nvPr userDrawn="1"/>
        </p:nvGrpSpPr>
        <p:grpSpPr bwMode="auto">
          <a:xfrm>
            <a:off x="565151" y="4860249"/>
            <a:ext cx="10449983" cy="0"/>
            <a:chOff x="660348" y="2529400"/>
            <a:chExt cx="7838068" cy="0"/>
          </a:xfrm>
        </p:grpSpPr>
        <p:cxnSp>
          <p:nvCxnSpPr>
            <p:cNvPr id="102" name="Straight Connector 686">
              <a:extLst>
                <a:ext uri="{FF2B5EF4-FFF2-40B4-BE49-F238E27FC236}">
                  <a16:creationId xmlns:a16="http://schemas.microsoft.com/office/drawing/2014/main" id="{3D11E3CE-ADCE-4AF4-BDAD-60A19C93A90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687">
              <a:extLst>
                <a:ext uri="{FF2B5EF4-FFF2-40B4-BE49-F238E27FC236}">
                  <a16:creationId xmlns:a16="http://schemas.microsoft.com/office/drawing/2014/main" id="{8FD5499A-36E0-4CA5-9F1D-AD3079BEA91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688">
              <a:extLst>
                <a:ext uri="{FF2B5EF4-FFF2-40B4-BE49-F238E27FC236}">
                  <a16:creationId xmlns:a16="http://schemas.microsoft.com/office/drawing/2014/main" id="{8024C003-3745-472A-8CC4-94D9570AF8A3}"/>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689">
              <a:extLst>
                <a:ext uri="{FF2B5EF4-FFF2-40B4-BE49-F238E27FC236}">
                  <a16:creationId xmlns:a16="http://schemas.microsoft.com/office/drawing/2014/main" id="{2433B4ED-33E4-4CE9-BB2B-4B99E8D5493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690">
              <a:extLst>
                <a:ext uri="{FF2B5EF4-FFF2-40B4-BE49-F238E27FC236}">
                  <a16:creationId xmlns:a16="http://schemas.microsoft.com/office/drawing/2014/main" id="{C87DB9DC-E932-44BA-9DAC-2E0C4286849F}"/>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691">
              <a:extLst>
                <a:ext uri="{FF2B5EF4-FFF2-40B4-BE49-F238E27FC236}">
                  <a16:creationId xmlns:a16="http://schemas.microsoft.com/office/drawing/2014/main" id="{34F344CF-83FA-4F8B-861C-F956C8167BB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692">
              <a:extLst>
                <a:ext uri="{FF2B5EF4-FFF2-40B4-BE49-F238E27FC236}">
                  <a16:creationId xmlns:a16="http://schemas.microsoft.com/office/drawing/2014/main" id="{51689F5D-C367-4A72-9E7D-43265DAAFEE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2645026"/>
      </p:ext>
    </p:extLst>
  </p:cSld>
  <p:clrMapOvr>
    <a:masterClrMapping/>
  </p:clrMapOvr>
  <p:transition spd="med"/>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Nossos Clientes A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60" name="Group 259">
            <a:extLst>
              <a:ext uri="{FF2B5EF4-FFF2-40B4-BE49-F238E27FC236}">
                <a16:creationId xmlns:a16="http://schemas.microsoft.com/office/drawing/2014/main" id="{24F87C31-3DB2-0C41-8A07-DF34FD271F66}"/>
              </a:ext>
            </a:extLst>
          </p:cNvPr>
          <p:cNvGrpSpPr/>
          <p:nvPr/>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p:spPr>
        <p:txBody>
          <a:bodyPr anchor="ctr">
            <a:normAutofit/>
          </a:bodyPr>
          <a:lstStyle>
            <a:lvl1pPr marL="0" indent="0" algn="ctr">
              <a:buNone/>
              <a:defRPr sz="1200"/>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p:spPr>
        <p:txBody>
          <a:bodyPr anchor="ctr">
            <a:normAutofit/>
          </a:bodyPr>
          <a:lstStyle>
            <a:lvl1pPr marL="0" indent="0" algn="ctr">
              <a:buNone/>
              <a:defRPr sz="1200"/>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p:spPr>
        <p:txBody>
          <a:bodyPr anchor="ctr">
            <a:normAutofit/>
          </a:bodyPr>
          <a:lstStyle>
            <a:lvl1pPr marL="0" indent="0" algn="ctr">
              <a:buNone/>
              <a:defRPr sz="1200"/>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p:spPr>
        <p:txBody>
          <a:bodyPr anchor="ctr">
            <a:normAutofit/>
          </a:bodyPr>
          <a:lstStyle>
            <a:lvl1pPr marL="0" indent="0" algn="ctr">
              <a:buNone/>
              <a:defRPr sz="1200"/>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p:spPr>
        <p:txBody>
          <a:bodyPr anchor="ctr">
            <a:normAutofit/>
          </a:bodyPr>
          <a:lstStyle>
            <a:lvl1pPr marL="0" indent="0" algn="ctr">
              <a:buNone/>
              <a:defRPr sz="1200"/>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p:spPr>
        <p:txBody>
          <a:bodyPr anchor="ctr">
            <a:normAutofit/>
          </a:bodyPr>
          <a:lstStyle>
            <a:lvl1pPr marL="0" indent="0" algn="ctr">
              <a:buNone/>
              <a:defRPr sz="1200"/>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p:spPr>
        <p:txBody>
          <a:bodyPr anchor="ctr">
            <a:normAutofit/>
          </a:bodyPr>
          <a:lstStyle>
            <a:lvl1pPr marL="0" indent="0" algn="ctr">
              <a:buNone/>
              <a:defRPr sz="1200"/>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p:spPr>
        <p:txBody>
          <a:bodyPr anchor="ctr">
            <a:normAutofit/>
          </a:bodyPr>
          <a:lstStyle>
            <a:lvl1pPr marL="0" indent="0" algn="ctr">
              <a:buNone/>
              <a:defRPr sz="1200"/>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p:spPr>
        <p:txBody>
          <a:bodyPr anchor="ctr">
            <a:normAutofit/>
          </a:bodyPr>
          <a:lstStyle>
            <a:lvl1pPr marL="0" indent="0" algn="ctr">
              <a:buNone/>
              <a:defRPr sz="1200"/>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p:spPr>
        <p:txBody>
          <a:bodyPr anchor="ctr">
            <a:normAutofit/>
          </a:bodyPr>
          <a:lstStyle>
            <a:lvl1pPr marL="0" indent="0" algn="ctr">
              <a:buNone/>
              <a:defRPr sz="1200"/>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p:spPr>
        <p:txBody>
          <a:bodyPr anchor="ctr">
            <a:normAutofit/>
          </a:bodyPr>
          <a:lstStyle>
            <a:lvl1pPr marL="0" indent="0" algn="ctr">
              <a:buNone/>
              <a:defRPr sz="1200"/>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p:spPr>
        <p:txBody>
          <a:bodyPr anchor="ctr">
            <a:normAutofit/>
          </a:bodyPr>
          <a:lstStyle>
            <a:lvl1pPr marL="0" indent="0" algn="ctr">
              <a:buNone/>
              <a:defRPr sz="1200"/>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p:spPr>
        <p:txBody>
          <a:bodyPr anchor="ctr">
            <a:normAutofit/>
          </a:bodyPr>
          <a:lstStyle>
            <a:lvl1pPr marL="0" indent="0" algn="ctr">
              <a:buNone/>
              <a:defRPr sz="1200"/>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p:spPr>
        <p:txBody>
          <a:bodyPr anchor="ctr">
            <a:normAutofit/>
          </a:bodyPr>
          <a:lstStyle>
            <a:lvl1pPr marL="0" indent="0" algn="ctr">
              <a:buNone/>
              <a:defRPr sz="1200"/>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p:spPr>
        <p:txBody>
          <a:bodyPr anchor="ctr">
            <a:normAutofit/>
          </a:bodyPr>
          <a:lstStyle>
            <a:lvl1pPr marL="0" indent="0" algn="ctr">
              <a:buNone/>
              <a:defRPr sz="1200"/>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p:spPr>
        <p:txBody>
          <a:bodyPr anchor="ctr">
            <a:normAutofit/>
          </a:bodyPr>
          <a:lstStyle>
            <a:lvl1pPr marL="0" indent="0" algn="ctr">
              <a:buNone/>
              <a:defRPr sz="1200"/>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p:spPr>
        <p:txBody>
          <a:bodyPr anchor="ctr">
            <a:normAutofit/>
          </a:bodyPr>
          <a:lstStyle>
            <a:lvl1pPr marL="0" indent="0" algn="ctr">
              <a:buNone/>
              <a:defRPr sz="1200"/>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p:spPr>
        <p:txBody>
          <a:bodyPr anchor="ctr">
            <a:normAutofit/>
          </a:bodyPr>
          <a:lstStyle>
            <a:lvl1pPr marL="0" indent="0" algn="ctr">
              <a:buNone/>
              <a:defRPr sz="1200"/>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p:spPr>
        <p:txBody>
          <a:bodyPr anchor="ctr">
            <a:normAutofit/>
          </a:bodyPr>
          <a:lstStyle>
            <a:lvl1pPr marL="0" indent="0" algn="ctr">
              <a:buNone/>
              <a:defRPr sz="1200"/>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p:spPr>
        <p:txBody>
          <a:bodyPr anchor="ctr">
            <a:normAutofit/>
          </a:bodyPr>
          <a:lstStyle>
            <a:lvl1pPr marL="0" indent="0" algn="ctr">
              <a:buNone/>
              <a:defRPr sz="1200"/>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p:spPr>
        <p:txBody>
          <a:bodyPr anchor="ctr">
            <a:normAutofit/>
          </a:bodyPr>
          <a:lstStyle>
            <a:lvl1pPr marL="0" indent="0" algn="ctr">
              <a:buNone/>
              <a:defRPr sz="1200"/>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p:spPr>
        <p:txBody>
          <a:bodyPr anchor="ctr">
            <a:normAutofit/>
          </a:bodyPr>
          <a:lstStyle>
            <a:lvl1pPr marL="0" indent="0" algn="ctr">
              <a:buNone/>
              <a:defRPr sz="1200"/>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p:spPr>
        <p:txBody>
          <a:bodyPr anchor="ctr">
            <a:normAutofit/>
          </a:bodyPr>
          <a:lstStyle>
            <a:lvl1pPr marL="0" indent="0" algn="ctr">
              <a:buNone/>
              <a:defRPr sz="1200"/>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p:spPr>
        <p:txBody>
          <a:bodyPr anchor="ctr">
            <a:normAutofit/>
          </a:bodyPr>
          <a:lstStyle>
            <a:lvl1pPr marL="0" indent="0" algn="ctr">
              <a:buNone/>
              <a:defRPr sz="1200"/>
            </a:lvl1pPr>
          </a:lstStyle>
          <a:p>
            <a:r>
              <a:rPr lang="en-US" dirty="0"/>
              <a:t>Logo</a:t>
            </a:r>
          </a:p>
        </p:txBody>
      </p:sp>
      <p:sp>
        <p:nvSpPr>
          <p:cNvPr id="311" name="Title 9">
            <a:extLst>
              <a:ext uri="{FF2B5EF4-FFF2-40B4-BE49-F238E27FC236}">
                <a16:creationId xmlns:a16="http://schemas.microsoft.com/office/drawing/2014/main" id="{503F8572-C3E8-1B47-BD2C-9F6E3954BED8}"/>
              </a:ext>
            </a:extLst>
          </p:cNvPr>
          <p:cNvSpPr txBox="1">
            <a:spLocks/>
          </p:cNvSpPr>
          <p:nvPr/>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pic>
        <p:nvPicPr>
          <p:cNvPr id="64" name="logo_01.png" descr="logo_01.png">
            <a:extLst>
              <a:ext uri="{FF2B5EF4-FFF2-40B4-BE49-F238E27FC236}">
                <a16:creationId xmlns:a16="http://schemas.microsoft.com/office/drawing/2014/main" id="{39056205-6F51-4CA5-B37E-A83F3E6D107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65" name="Agrupar 64">
            <a:extLst>
              <a:ext uri="{FF2B5EF4-FFF2-40B4-BE49-F238E27FC236}">
                <a16:creationId xmlns:a16="http://schemas.microsoft.com/office/drawing/2014/main" id="{3B478955-600F-4CCA-ACBB-A9DF3A3D5213}"/>
              </a:ext>
            </a:extLst>
          </p:cNvPr>
          <p:cNvGrpSpPr/>
          <p:nvPr userDrawn="1"/>
        </p:nvGrpSpPr>
        <p:grpSpPr>
          <a:xfrm rot="428451">
            <a:off x="-311916" y="-425866"/>
            <a:ext cx="2951869" cy="1639409"/>
            <a:chOff x="-738052" y="-870782"/>
            <a:chExt cx="5902969" cy="3278818"/>
          </a:xfrm>
        </p:grpSpPr>
        <p:sp>
          <p:nvSpPr>
            <p:cNvPr id="66" name="Line">
              <a:extLst>
                <a:ext uri="{FF2B5EF4-FFF2-40B4-BE49-F238E27FC236}">
                  <a16:creationId xmlns:a16="http://schemas.microsoft.com/office/drawing/2014/main" id="{EFA8A333-1DAC-4D7A-AF1C-09F5440EB5AA}"/>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 name="Line">
              <a:extLst>
                <a:ext uri="{FF2B5EF4-FFF2-40B4-BE49-F238E27FC236}">
                  <a16:creationId xmlns:a16="http://schemas.microsoft.com/office/drawing/2014/main" id="{44812114-BE4C-4848-A5BD-DE5059FDAB5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8" name="Circle">
              <a:extLst>
                <a:ext uri="{FF2B5EF4-FFF2-40B4-BE49-F238E27FC236}">
                  <a16:creationId xmlns:a16="http://schemas.microsoft.com/office/drawing/2014/main" id="{FB67C748-AF00-466E-8470-92B40822524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9" name="Espaço Reservado para Número de Slide 5">
            <a:extLst>
              <a:ext uri="{FF2B5EF4-FFF2-40B4-BE49-F238E27FC236}">
                <a16:creationId xmlns:a16="http://schemas.microsoft.com/office/drawing/2014/main" id="{F817A60D-FD88-4B62-A83C-6188AD0B856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0" name="Group 259">
            <a:extLst>
              <a:ext uri="{FF2B5EF4-FFF2-40B4-BE49-F238E27FC236}">
                <a16:creationId xmlns:a16="http://schemas.microsoft.com/office/drawing/2014/main" id="{578769CA-7E61-4913-ADEE-7242873FB9D4}"/>
              </a:ext>
            </a:extLst>
          </p:cNvPr>
          <p:cNvGrpSpPr/>
          <p:nvPr userDrawn="1"/>
        </p:nvGrpSpPr>
        <p:grpSpPr>
          <a:xfrm>
            <a:off x="2209448" y="1341120"/>
            <a:ext cx="7271456" cy="4629785"/>
            <a:chOff x="1847586" y="661988"/>
            <a:chExt cx="5453592" cy="4356100"/>
          </a:xfrm>
        </p:grpSpPr>
        <p:cxnSp>
          <p:nvCxnSpPr>
            <p:cNvPr id="71" name="Straight Connector 260">
              <a:extLst>
                <a:ext uri="{FF2B5EF4-FFF2-40B4-BE49-F238E27FC236}">
                  <a16:creationId xmlns:a16="http://schemas.microsoft.com/office/drawing/2014/main" id="{5BBF0C0B-8A30-4A0F-9002-78B531745188}"/>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261">
              <a:extLst>
                <a:ext uri="{FF2B5EF4-FFF2-40B4-BE49-F238E27FC236}">
                  <a16:creationId xmlns:a16="http://schemas.microsoft.com/office/drawing/2014/main" id="{1B6DC435-2341-4486-92D3-A72C9D588134}"/>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262">
              <a:extLst>
                <a:ext uri="{FF2B5EF4-FFF2-40B4-BE49-F238E27FC236}">
                  <a16:creationId xmlns:a16="http://schemas.microsoft.com/office/drawing/2014/main" id="{3A893D90-0CBA-4923-A8B9-95EF47D8EE36}"/>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263">
              <a:extLst>
                <a:ext uri="{FF2B5EF4-FFF2-40B4-BE49-F238E27FC236}">
                  <a16:creationId xmlns:a16="http://schemas.microsoft.com/office/drawing/2014/main" id="{7F77CD58-6BCA-4A74-A0B9-6DCBD09A82EC}"/>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264">
              <a:extLst>
                <a:ext uri="{FF2B5EF4-FFF2-40B4-BE49-F238E27FC236}">
                  <a16:creationId xmlns:a16="http://schemas.microsoft.com/office/drawing/2014/main" id="{367DA2A6-8B6F-4FDC-B250-F1A5E7B09357}"/>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6" name="Group 265">
            <a:extLst>
              <a:ext uri="{FF2B5EF4-FFF2-40B4-BE49-F238E27FC236}">
                <a16:creationId xmlns:a16="http://schemas.microsoft.com/office/drawing/2014/main" id="{0768A832-E294-48FD-BBE4-4149E7754F30}"/>
              </a:ext>
            </a:extLst>
          </p:cNvPr>
          <p:cNvGrpSpPr/>
          <p:nvPr userDrawn="1"/>
        </p:nvGrpSpPr>
        <p:grpSpPr>
          <a:xfrm>
            <a:off x="534105" y="2509878"/>
            <a:ext cx="10624960" cy="0"/>
            <a:chOff x="591079" y="1756173"/>
            <a:chExt cx="7968720" cy="0"/>
          </a:xfrm>
        </p:grpSpPr>
        <p:cxnSp>
          <p:nvCxnSpPr>
            <p:cNvPr id="77" name="Straight Connector 266">
              <a:extLst>
                <a:ext uri="{FF2B5EF4-FFF2-40B4-BE49-F238E27FC236}">
                  <a16:creationId xmlns:a16="http://schemas.microsoft.com/office/drawing/2014/main" id="{28DA3FEB-FAD8-4E39-8BD0-A606516342E4}"/>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267">
              <a:extLst>
                <a:ext uri="{FF2B5EF4-FFF2-40B4-BE49-F238E27FC236}">
                  <a16:creationId xmlns:a16="http://schemas.microsoft.com/office/drawing/2014/main" id="{1F048FC1-CDB4-453B-B4EB-5E23C9520F51}"/>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268">
              <a:extLst>
                <a:ext uri="{FF2B5EF4-FFF2-40B4-BE49-F238E27FC236}">
                  <a16:creationId xmlns:a16="http://schemas.microsoft.com/office/drawing/2014/main" id="{5492EB26-5E25-43F2-AB6F-6BA77D23C84E}"/>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69">
              <a:extLst>
                <a:ext uri="{FF2B5EF4-FFF2-40B4-BE49-F238E27FC236}">
                  <a16:creationId xmlns:a16="http://schemas.microsoft.com/office/drawing/2014/main" id="{AC97ACDA-88F4-48A5-A509-3AC0D430F7B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70">
              <a:extLst>
                <a:ext uri="{FF2B5EF4-FFF2-40B4-BE49-F238E27FC236}">
                  <a16:creationId xmlns:a16="http://schemas.microsoft.com/office/drawing/2014/main" id="{B644E5CC-6FCE-4DA7-8ADA-D661B042D0F8}"/>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271">
              <a:extLst>
                <a:ext uri="{FF2B5EF4-FFF2-40B4-BE49-F238E27FC236}">
                  <a16:creationId xmlns:a16="http://schemas.microsoft.com/office/drawing/2014/main" id="{26031B23-376F-4622-99B6-A6AF2B3CA6A1}"/>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3" name="Group 272">
            <a:extLst>
              <a:ext uri="{FF2B5EF4-FFF2-40B4-BE49-F238E27FC236}">
                <a16:creationId xmlns:a16="http://schemas.microsoft.com/office/drawing/2014/main" id="{99B63EA6-77C8-4FBF-AD1E-E122DD01F2CF}"/>
              </a:ext>
            </a:extLst>
          </p:cNvPr>
          <p:cNvGrpSpPr/>
          <p:nvPr userDrawn="1"/>
        </p:nvGrpSpPr>
        <p:grpSpPr>
          <a:xfrm>
            <a:off x="534105" y="3663554"/>
            <a:ext cx="10624960" cy="0"/>
            <a:chOff x="591079" y="1756173"/>
            <a:chExt cx="7968720" cy="0"/>
          </a:xfrm>
        </p:grpSpPr>
        <p:cxnSp>
          <p:nvCxnSpPr>
            <p:cNvPr id="84" name="Straight Connector 273">
              <a:extLst>
                <a:ext uri="{FF2B5EF4-FFF2-40B4-BE49-F238E27FC236}">
                  <a16:creationId xmlns:a16="http://schemas.microsoft.com/office/drawing/2014/main" id="{3851EDAD-9E77-4AA7-BDEA-065D00CCAD7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274">
              <a:extLst>
                <a:ext uri="{FF2B5EF4-FFF2-40B4-BE49-F238E27FC236}">
                  <a16:creationId xmlns:a16="http://schemas.microsoft.com/office/drawing/2014/main" id="{529F99AF-6EC6-4963-8BF7-17CA895E1F5F}"/>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275">
              <a:extLst>
                <a:ext uri="{FF2B5EF4-FFF2-40B4-BE49-F238E27FC236}">
                  <a16:creationId xmlns:a16="http://schemas.microsoft.com/office/drawing/2014/main" id="{25FC96F9-99CE-4F92-82D7-6F9CAFC568FA}"/>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276">
              <a:extLst>
                <a:ext uri="{FF2B5EF4-FFF2-40B4-BE49-F238E27FC236}">
                  <a16:creationId xmlns:a16="http://schemas.microsoft.com/office/drawing/2014/main" id="{E650C52D-252F-4281-A46F-F96346F664C5}"/>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277">
              <a:extLst>
                <a:ext uri="{FF2B5EF4-FFF2-40B4-BE49-F238E27FC236}">
                  <a16:creationId xmlns:a16="http://schemas.microsoft.com/office/drawing/2014/main" id="{6184E8DA-0D1C-486D-9835-1F3BBCFCEF20}"/>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278">
              <a:extLst>
                <a:ext uri="{FF2B5EF4-FFF2-40B4-BE49-F238E27FC236}">
                  <a16:creationId xmlns:a16="http://schemas.microsoft.com/office/drawing/2014/main" id="{DFBA23AE-725B-4BFB-9E8B-86E684853E44}"/>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0" name="Group 279">
            <a:extLst>
              <a:ext uri="{FF2B5EF4-FFF2-40B4-BE49-F238E27FC236}">
                <a16:creationId xmlns:a16="http://schemas.microsoft.com/office/drawing/2014/main" id="{F0889C1B-9F88-4DB1-93BE-CDD461947B31}"/>
              </a:ext>
            </a:extLst>
          </p:cNvPr>
          <p:cNvGrpSpPr/>
          <p:nvPr userDrawn="1"/>
        </p:nvGrpSpPr>
        <p:grpSpPr>
          <a:xfrm>
            <a:off x="534105" y="4817229"/>
            <a:ext cx="10624960" cy="0"/>
            <a:chOff x="591079" y="1756173"/>
            <a:chExt cx="7968720" cy="0"/>
          </a:xfrm>
        </p:grpSpPr>
        <p:cxnSp>
          <p:nvCxnSpPr>
            <p:cNvPr id="91" name="Straight Connector 280">
              <a:extLst>
                <a:ext uri="{FF2B5EF4-FFF2-40B4-BE49-F238E27FC236}">
                  <a16:creationId xmlns:a16="http://schemas.microsoft.com/office/drawing/2014/main" id="{FFCEAC6B-715C-4B16-8728-80EB35933199}"/>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281">
              <a:extLst>
                <a:ext uri="{FF2B5EF4-FFF2-40B4-BE49-F238E27FC236}">
                  <a16:creationId xmlns:a16="http://schemas.microsoft.com/office/drawing/2014/main" id="{FF6DA087-64BF-4742-8274-3B97A43DE828}"/>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282">
              <a:extLst>
                <a:ext uri="{FF2B5EF4-FFF2-40B4-BE49-F238E27FC236}">
                  <a16:creationId xmlns:a16="http://schemas.microsoft.com/office/drawing/2014/main" id="{555EF37A-4DF9-4597-9EFD-D43113916A08}"/>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283">
              <a:extLst>
                <a:ext uri="{FF2B5EF4-FFF2-40B4-BE49-F238E27FC236}">
                  <a16:creationId xmlns:a16="http://schemas.microsoft.com/office/drawing/2014/main" id="{479B9D28-D96E-43FF-BED1-9E1625E38B81}"/>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284">
              <a:extLst>
                <a:ext uri="{FF2B5EF4-FFF2-40B4-BE49-F238E27FC236}">
                  <a16:creationId xmlns:a16="http://schemas.microsoft.com/office/drawing/2014/main" id="{1E0F8FC2-5DBE-4D6F-AAF9-B8A042773442}"/>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285">
              <a:extLst>
                <a:ext uri="{FF2B5EF4-FFF2-40B4-BE49-F238E27FC236}">
                  <a16:creationId xmlns:a16="http://schemas.microsoft.com/office/drawing/2014/main" id="{5D3F33EC-CE12-43BA-B876-6EDED31B8642}"/>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7" name="Title 9">
            <a:extLst>
              <a:ext uri="{FF2B5EF4-FFF2-40B4-BE49-F238E27FC236}">
                <a16:creationId xmlns:a16="http://schemas.microsoft.com/office/drawing/2014/main" id="{552EF655-218C-44BC-9D13-8CB1B721A296}"/>
              </a:ext>
            </a:extLst>
          </p:cNvPr>
          <p:cNvSpPr txBox="1">
            <a:spLocks/>
          </p:cNvSpPr>
          <p:nvPr userDrawn="1"/>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59071699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Nossos Clientes A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06" name="Group 205">
            <a:extLst>
              <a:ext uri="{FF2B5EF4-FFF2-40B4-BE49-F238E27FC236}">
                <a16:creationId xmlns:a16="http://schemas.microsoft.com/office/drawing/2014/main" id="{44BE7E35-120D-EC4B-B665-B5EDDE87C17D}"/>
              </a:ext>
            </a:extLst>
          </p:cNvPr>
          <p:cNvGrpSpPr/>
          <p:nvPr/>
        </p:nvGrpSpPr>
        <p:grpSpPr>
          <a:xfrm>
            <a:off x="2573021" y="1310641"/>
            <a:ext cx="6544308" cy="2360318"/>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p:spPr>
        <p:txBody>
          <a:bodyPr anchor="ctr">
            <a:normAutofit/>
          </a:bodyPr>
          <a:lstStyle>
            <a:lvl1pPr marL="0" indent="0" algn="ctr">
              <a:buNone/>
              <a:defRPr sz="1200"/>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p:spPr>
        <p:txBody>
          <a:bodyPr anchor="ctr">
            <a:normAutofit/>
          </a:bodyPr>
          <a:lstStyle>
            <a:lvl1pPr marL="0" indent="0" algn="ctr">
              <a:buNone/>
              <a:defRPr sz="1200"/>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p:spPr>
        <p:txBody>
          <a:bodyPr anchor="ctr">
            <a:normAutofit/>
          </a:bodyPr>
          <a:lstStyle>
            <a:lvl1pPr marL="0" indent="0" algn="ctr">
              <a:buNone/>
              <a:defRPr sz="1200"/>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p:spPr>
        <p:txBody>
          <a:bodyPr anchor="ctr">
            <a:normAutofit/>
          </a:bodyPr>
          <a:lstStyle>
            <a:lvl1pPr marL="0" indent="0" algn="ctr">
              <a:buNone/>
              <a:defRPr sz="1200"/>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p:spPr>
        <p:txBody>
          <a:bodyPr anchor="ctr">
            <a:normAutofit/>
          </a:bodyPr>
          <a:lstStyle>
            <a:lvl1pPr marL="0" indent="0" algn="ctr">
              <a:buNone/>
              <a:defRPr sz="1200"/>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p:spPr>
        <p:txBody>
          <a:bodyPr anchor="ctr">
            <a:normAutofit/>
          </a:bodyPr>
          <a:lstStyle>
            <a:lvl1pPr marL="0" indent="0" algn="ctr">
              <a:buNone/>
              <a:defRPr sz="1200"/>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p:spPr>
        <p:txBody>
          <a:bodyPr anchor="ctr">
            <a:normAutofit/>
          </a:bodyPr>
          <a:lstStyle>
            <a:lvl1pPr marL="0" indent="0" algn="ctr">
              <a:buNone/>
              <a:defRPr sz="1200"/>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p:spPr>
        <p:txBody>
          <a:bodyPr anchor="ctr">
            <a:normAutofit/>
          </a:bodyPr>
          <a:lstStyle>
            <a:lvl1pPr marL="0" indent="0" algn="ctr">
              <a:buNone/>
              <a:defRPr sz="1200"/>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p:spPr>
        <p:txBody>
          <a:bodyPr anchor="ctr">
            <a:normAutofit/>
          </a:bodyPr>
          <a:lstStyle>
            <a:lvl1pPr marL="0" indent="0" algn="ctr">
              <a:buNone/>
              <a:defRPr sz="1200"/>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p:spPr>
        <p:txBody>
          <a:bodyPr anchor="ctr">
            <a:normAutofit/>
          </a:bodyPr>
          <a:lstStyle>
            <a:lvl1pPr marL="0" indent="0" algn="ctr">
              <a:buNone/>
              <a:defRPr sz="1200"/>
            </a:lvl1pPr>
          </a:lstStyle>
          <a:p>
            <a:r>
              <a:rPr lang="en-US" dirty="0"/>
              <a:t>Logo</a:t>
            </a:r>
          </a:p>
        </p:txBody>
      </p:sp>
      <p:sp>
        <p:nvSpPr>
          <p:cNvPr id="249" name="Title 9">
            <a:extLst>
              <a:ext uri="{FF2B5EF4-FFF2-40B4-BE49-F238E27FC236}">
                <a16:creationId xmlns:a16="http://schemas.microsoft.com/office/drawing/2014/main" id="{A88C8722-5DE7-214E-8D15-6F04E33565A7}"/>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56" name="logo_01.png" descr="logo_01.png">
            <a:extLst>
              <a:ext uri="{FF2B5EF4-FFF2-40B4-BE49-F238E27FC236}">
                <a16:creationId xmlns:a16="http://schemas.microsoft.com/office/drawing/2014/main" id="{658D02CD-87B2-4615-940B-AD5A20844BA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777872A3-F06C-4349-970E-C9EA70DFA59D}"/>
              </a:ext>
            </a:extLst>
          </p:cNvPr>
          <p:cNvGrpSpPr/>
          <p:nvPr userDrawn="1"/>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D5A13000-6E33-430E-B720-5791E1C9028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7B35B01F-FE1D-44DE-A290-749360B63BED}"/>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09892701-6650-499F-9E1C-F878B57904C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Espaço Reservado para Número de Slide 5">
            <a:extLst>
              <a:ext uri="{FF2B5EF4-FFF2-40B4-BE49-F238E27FC236}">
                <a16:creationId xmlns:a16="http://schemas.microsoft.com/office/drawing/2014/main" id="{690A065F-877D-4199-A18D-48E9A5D7797B}"/>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7" name="Group 210">
            <a:extLst>
              <a:ext uri="{FF2B5EF4-FFF2-40B4-BE49-F238E27FC236}">
                <a16:creationId xmlns:a16="http://schemas.microsoft.com/office/drawing/2014/main" id="{24CBCFC5-A205-4AAB-BC6F-C08A9F22B9BF}"/>
              </a:ext>
            </a:extLst>
          </p:cNvPr>
          <p:cNvGrpSpPr/>
          <p:nvPr userDrawn="1"/>
        </p:nvGrpSpPr>
        <p:grpSpPr>
          <a:xfrm>
            <a:off x="567974" y="2495868"/>
            <a:ext cx="10568513" cy="0"/>
            <a:chOff x="616480" y="1756173"/>
            <a:chExt cx="7926385" cy="0"/>
          </a:xfrm>
        </p:grpSpPr>
        <p:cxnSp>
          <p:nvCxnSpPr>
            <p:cNvPr id="68" name="Straight Connector 211">
              <a:extLst>
                <a:ext uri="{FF2B5EF4-FFF2-40B4-BE49-F238E27FC236}">
                  <a16:creationId xmlns:a16="http://schemas.microsoft.com/office/drawing/2014/main" id="{5E224233-03AF-4602-BFA7-FC5A1C8C827B}"/>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212">
              <a:extLst>
                <a:ext uri="{FF2B5EF4-FFF2-40B4-BE49-F238E27FC236}">
                  <a16:creationId xmlns:a16="http://schemas.microsoft.com/office/drawing/2014/main" id="{2E233ADD-20BC-4A88-A196-62A4A02F5206}"/>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213">
              <a:extLst>
                <a:ext uri="{FF2B5EF4-FFF2-40B4-BE49-F238E27FC236}">
                  <a16:creationId xmlns:a16="http://schemas.microsoft.com/office/drawing/2014/main" id="{171FCB47-9F88-4A94-BCF2-E9A7801DE077}"/>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214">
              <a:extLst>
                <a:ext uri="{FF2B5EF4-FFF2-40B4-BE49-F238E27FC236}">
                  <a16:creationId xmlns:a16="http://schemas.microsoft.com/office/drawing/2014/main" id="{0057E743-7736-4C52-A54D-E599F0B61EAF}"/>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215">
              <a:extLst>
                <a:ext uri="{FF2B5EF4-FFF2-40B4-BE49-F238E27FC236}">
                  <a16:creationId xmlns:a16="http://schemas.microsoft.com/office/drawing/2014/main" id="{0EAB8711-168A-49C1-9F78-51A3DC7E7FDE}"/>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456420"/>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Nossos Clientes A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90" name="Group 189">
            <a:extLst>
              <a:ext uri="{FF2B5EF4-FFF2-40B4-BE49-F238E27FC236}">
                <a16:creationId xmlns:a16="http://schemas.microsoft.com/office/drawing/2014/main" id="{F55B736A-0702-1740-9D5C-F06E0E85518C}"/>
              </a:ext>
            </a:extLst>
          </p:cNvPr>
          <p:cNvGrpSpPr/>
          <p:nvPr/>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p:spPr>
        <p:txBody>
          <a:bodyPr anchor="ctr">
            <a:normAutofit/>
          </a:bodyPr>
          <a:lstStyle>
            <a:lvl1pPr marL="0" indent="0" algn="ctr">
              <a:buNone/>
              <a:defRPr sz="1200"/>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p:spPr>
        <p:txBody>
          <a:bodyPr anchor="ctr">
            <a:normAutofit/>
          </a:bodyPr>
          <a:lstStyle>
            <a:lvl1pPr marL="0" indent="0" algn="ctr">
              <a:buNone/>
              <a:defRPr sz="1200"/>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p:spPr>
        <p:txBody>
          <a:bodyPr anchor="ctr">
            <a:normAutofit/>
          </a:bodyPr>
          <a:lstStyle>
            <a:lvl1pPr marL="0" indent="0" algn="ctr">
              <a:buNone/>
              <a:defRPr sz="1200"/>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p:spPr>
        <p:txBody>
          <a:bodyPr anchor="ctr">
            <a:normAutofit/>
          </a:bodyPr>
          <a:lstStyle>
            <a:lvl1pPr marL="0" indent="0" algn="ctr">
              <a:buNone/>
              <a:defRPr sz="1200"/>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p:spPr>
        <p:txBody>
          <a:bodyPr anchor="ctr">
            <a:normAutofit/>
          </a:bodyPr>
          <a:lstStyle>
            <a:lvl1pPr marL="0" indent="0" algn="ctr">
              <a:buNone/>
              <a:defRPr sz="1200"/>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p:spPr>
        <p:txBody>
          <a:bodyPr anchor="ctr">
            <a:normAutofit/>
          </a:bodyPr>
          <a:lstStyle>
            <a:lvl1pPr marL="0" indent="0" algn="ctr">
              <a:buNone/>
              <a:defRPr sz="1200"/>
            </a:lvl1pPr>
          </a:lstStyle>
          <a:p>
            <a:r>
              <a:rPr lang="en-US" dirty="0"/>
              <a:t>Logo</a:t>
            </a:r>
          </a:p>
        </p:txBody>
      </p:sp>
      <p:sp>
        <p:nvSpPr>
          <p:cNvPr id="217" name="Title 9">
            <a:extLst>
              <a:ext uri="{FF2B5EF4-FFF2-40B4-BE49-F238E27FC236}">
                <a16:creationId xmlns:a16="http://schemas.microsoft.com/office/drawing/2014/main" id="{258E9E5A-760D-E74F-A187-C0948AFC5E5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18" name="Group 217">
            <a:extLst>
              <a:ext uri="{FF2B5EF4-FFF2-40B4-BE49-F238E27FC236}">
                <a16:creationId xmlns:a16="http://schemas.microsoft.com/office/drawing/2014/main" id="{46F7E8EC-2912-0F48-864B-0625ACC71A86}"/>
              </a:ext>
            </a:extLst>
          </p:cNvPr>
          <p:cNvGrpSpPr/>
          <p:nvPr/>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5" name="logo_01.png" descr="logo_01.png">
            <a:extLst>
              <a:ext uri="{FF2B5EF4-FFF2-40B4-BE49-F238E27FC236}">
                <a16:creationId xmlns:a16="http://schemas.microsoft.com/office/drawing/2014/main" id="{A2F19C5B-D95B-4607-92E8-1B8A2756C98E}"/>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6" name="Agrupar 45">
            <a:extLst>
              <a:ext uri="{FF2B5EF4-FFF2-40B4-BE49-F238E27FC236}">
                <a16:creationId xmlns:a16="http://schemas.microsoft.com/office/drawing/2014/main" id="{63FC5E01-7A72-41C2-BF71-A767CE3B5E1B}"/>
              </a:ext>
            </a:extLst>
          </p:cNvPr>
          <p:cNvGrpSpPr/>
          <p:nvPr userDrawn="1"/>
        </p:nvGrpSpPr>
        <p:grpSpPr>
          <a:xfrm rot="428451">
            <a:off x="-311916" y="-425866"/>
            <a:ext cx="2951869" cy="1639409"/>
            <a:chOff x="-738052" y="-870782"/>
            <a:chExt cx="5902969" cy="3278818"/>
          </a:xfrm>
        </p:grpSpPr>
        <p:sp>
          <p:nvSpPr>
            <p:cNvPr id="47" name="Line">
              <a:extLst>
                <a:ext uri="{FF2B5EF4-FFF2-40B4-BE49-F238E27FC236}">
                  <a16:creationId xmlns:a16="http://schemas.microsoft.com/office/drawing/2014/main" id="{CF2EA4A1-2B78-43DE-B6F1-FFAFC968FE0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8" name="Line">
              <a:extLst>
                <a:ext uri="{FF2B5EF4-FFF2-40B4-BE49-F238E27FC236}">
                  <a16:creationId xmlns:a16="http://schemas.microsoft.com/office/drawing/2014/main" id="{A5C13434-F108-4BC2-9475-4BFABFB3421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9" name="Circle">
              <a:extLst>
                <a:ext uri="{FF2B5EF4-FFF2-40B4-BE49-F238E27FC236}">
                  <a16:creationId xmlns:a16="http://schemas.microsoft.com/office/drawing/2014/main" id="{27EAB295-6B7D-46E5-948F-82B93B5AC64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0" name="Espaço Reservado para Número de Slide 5">
            <a:extLst>
              <a:ext uri="{FF2B5EF4-FFF2-40B4-BE49-F238E27FC236}">
                <a16:creationId xmlns:a16="http://schemas.microsoft.com/office/drawing/2014/main" id="{483A6194-0A03-4100-9F5C-A6155D772BF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51" name="Group 189">
            <a:extLst>
              <a:ext uri="{FF2B5EF4-FFF2-40B4-BE49-F238E27FC236}">
                <a16:creationId xmlns:a16="http://schemas.microsoft.com/office/drawing/2014/main" id="{503D6185-01D0-41C2-B659-8FF3F4D069AD}"/>
              </a:ext>
            </a:extLst>
          </p:cNvPr>
          <p:cNvGrpSpPr/>
          <p:nvPr userDrawn="1"/>
        </p:nvGrpSpPr>
        <p:grpSpPr>
          <a:xfrm>
            <a:off x="557814" y="2908088"/>
            <a:ext cx="10568513" cy="0"/>
            <a:chOff x="616480" y="1756173"/>
            <a:chExt cx="7926385" cy="0"/>
          </a:xfrm>
        </p:grpSpPr>
        <p:cxnSp>
          <p:nvCxnSpPr>
            <p:cNvPr id="52" name="Straight Connector 190">
              <a:extLst>
                <a:ext uri="{FF2B5EF4-FFF2-40B4-BE49-F238E27FC236}">
                  <a16:creationId xmlns:a16="http://schemas.microsoft.com/office/drawing/2014/main" id="{A7CD680A-7207-4DEE-A4AA-497865986403}"/>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191">
              <a:extLst>
                <a:ext uri="{FF2B5EF4-FFF2-40B4-BE49-F238E27FC236}">
                  <a16:creationId xmlns:a16="http://schemas.microsoft.com/office/drawing/2014/main" id="{E8EBED8E-6D0A-4279-8C35-5A9906482D6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192">
              <a:extLst>
                <a:ext uri="{FF2B5EF4-FFF2-40B4-BE49-F238E27FC236}">
                  <a16:creationId xmlns:a16="http://schemas.microsoft.com/office/drawing/2014/main" id="{B4EE5338-7494-4791-B418-FE44595DA209}"/>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193">
              <a:extLst>
                <a:ext uri="{FF2B5EF4-FFF2-40B4-BE49-F238E27FC236}">
                  <a16:creationId xmlns:a16="http://schemas.microsoft.com/office/drawing/2014/main" id="{BA90DEA1-5F43-461E-B0CB-10FC19036DAE}"/>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194">
              <a:extLst>
                <a:ext uri="{FF2B5EF4-FFF2-40B4-BE49-F238E27FC236}">
                  <a16:creationId xmlns:a16="http://schemas.microsoft.com/office/drawing/2014/main" id="{DE86A004-81EC-489E-8853-476997362701}"/>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195">
            <a:extLst>
              <a:ext uri="{FF2B5EF4-FFF2-40B4-BE49-F238E27FC236}">
                <a16:creationId xmlns:a16="http://schemas.microsoft.com/office/drawing/2014/main" id="{1FFE4F1B-9F97-47C7-882A-E9667851FB8D}"/>
              </a:ext>
            </a:extLst>
          </p:cNvPr>
          <p:cNvGrpSpPr/>
          <p:nvPr userDrawn="1"/>
        </p:nvGrpSpPr>
        <p:grpSpPr>
          <a:xfrm>
            <a:off x="557814" y="4475056"/>
            <a:ext cx="10568513" cy="0"/>
            <a:chOff x="616480" y="1756173"/>
            <a:chExt cx="7926385" cy="0"/>
          </a:xfrm>
        </p:grpSpPr>
        <p:cxnSp>
          <p:nvCxnSpPr>
            <p:cNvPr id="58" name="Straight Connector 196">
              <a:extLst>
                <a:ext uri="{FF2B5EF4-FFF2-40B4-BE49-F238E27FC236}">
                  <a16:creationId xmlns:a16="http://schemas.microsoft.com/office/drawing/2014/main" id="{C1191118-7874-4390-B519-31DD707474FC}"/>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197">
              <a:extLst>
                <a:ext uri="{FF2B5EF4-FFF2-40B4-BE49-F238E27FC236}">
                  <a16:creationId xmlns:a16="http://schemas.microsoft.com/office/drawing/2014/main" id="{06E13E28-B94A-4259-89BF-129882F6D835}"/>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198">
              <a:extLst>
                <a:ext uri="{FF2B5EF4-FFF2-40B4-BE49-F238E27FC236}">
                  <a16:creationId xmlns:a16="http://schemas.microsoft.com/office/drawing/2014/main" id="{D03EFB37-44DB-4DDC-AD1D-30D0CE9074D4}"/>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199">
              <a:extLst>
                <a:ext uri="{FF2B5EF4-FFF2-40B4-BE49-F238E27FC236}">
                  <a16:creationId xmlns:a16="http://schemas.microsoft.com/office/drawing/2014/main" id="{2FB20697-CE03-4201-B985-079E2DA4C34A}"/>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200">
              <a:extLst>
                <a:ext uri="{FF2B5EF4-FFF2-40B4-BE49-F238E27FC236}">
                  <a16:creationId xmlns:a16="http://schemas.microsoft.com/office/drawing/2014/main" id="{D27A1CBF-2C8A-4AAF-BCD5-0C8E0CC17C57}"/>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3" name="Group 217">
            <a:extLst>
              <a:ext uri="{FF2B5EF4-FFF2-40B4-BE49-F238E27FC236}">
                <a16:creationId xmlns:a16="http://schemas.microsoft.com/office/drawing/2014/main" id="{C1E24308-525A-403D-9FCF-EA5A8A089967}"/>
              </a:ext>
            </a:extLst>
          </p:cNvPr>
          <p:cNvGrpSpPr/>
          <p:nvPr userDrawn="1"/>
        </p:nvGrpSpPr>
        <p:grpSpPr>
          <a:xfrm>
            <a:off x="2562861" y="1391920"/>
            <a:ext cx="6544308" cy="4700905"/>
            <a:chOff x="2120265" y="661988"/>
            <a:chExt cx="4908231" cy="4356100"/>
          </a:xfrm>
        </p:grpSpPr>
        <p:cxnSp>
          <p:nvCxnSpPr>
            <p:cNvPr id="64" name="Straight Connector 218">
              <a:extLst>
                <a:ext uri="{FF2B5EF4-FFF2-40B4-BE49-F238E27FC236}">
                  <a16:creationId xmlns:a16="http://schemas.microsoft.com/office/drawing/2014/main" id="{DEAE6BFA-23F6-4647-BA1F-F1B49618DDEF}"/>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219">
              <a:extLst>
                <a:ext uri="{FF2B5EF4-FFF2-40B4-BE49-F238E27FC236}">
                  <a16:creationId xmlns:a16="http://schemas.microsoft.com/office/drawing/2014/main" id="{1DDD47AC-2D75-4DC4-BE86-B7CBBB985744}"/>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220">
              <a:extLst>
                <a:ext uri="{FF2B5EF4-FFF2-40B4-BE49-F238E27FC236}">
                  <a16:creationId xmlns:a16="http://schemas.microsoft.com/office/drawing/2014/main" id="{8A7435F4-84D1-4D44-9A41-48C978006320}"/>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221">
              <a:extLst>
                <a:ext uri="{FF2B5EF4-FFF2-40B4-BE49-F238E27FC236}">
                  <a16:creationId xmlns:a16="http://schemas.microsoft.com/office/drawing/2014/main" id="{E8B1D47B-5CE7-4FA5-8026-33C819F9DAE9}"/>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2285703"/>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Nossos Clientes A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88" name="Straight Connector 187">
            <a:extLst>
              <a:ext uri="{FF2B5EF4-FFF2-40B4-BE49-F238E27FC236}">
                <a16:creationId xmlns:a16="http://schemas.microsoft.com/office/drawing/2014/main" id="{8747DEB5-B8E8-F444-A161-CDADE4E1F022}"/>
              </a:ext>
            </a:extLst>
          </p:cNvPr>
          <p:cNvCxnSpPr/>
          <p:nvPr/>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p:spPr>
        <p:txBody>
          <a:bodyPr anchor="ctr">
            <a:normAutofit/>
          </a:bodyPr>
          <a:lstStyle>
            <a:lvl1pPr marL="0" indent="0" algn="ctr">
              <a:buNone/>
              <a:defRPr sz="1200"/>
            </a:lvl1pPr>
          </a:lstStyle>
          <a:p>
            <a:r>
              <a:rPr lang="en-US" dirty="0"/>
              <a:t>Logo</a:t>
            </a:r>
          </a:p>
        </p:txBody>
      </p:sp>
      <p:sp>
        <p:nvSpPr>
          <p:cNvPr id="213" name="Title 9">
            <a:extLst>
              <a:ext uri="{FF2B5EF4-FFF2-40B4-BE49-F238E27FC236}">
                <a16:creationId xmlns:a16="http://schemas.microsoft.com/office/drawing/2014/main" id="{7BC5B62A-3116-BE42-A770-C719469FA18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38" name="logo_01.png" descr="logo_01.png">
            <a:extLst>
              <a:ext uri="{FF2B5EF4-FFF2-40B4-BE49-F238E27FC236}">
                <a16:creationId xmlns:a16="http://schemas.microsoft.com/office/drawing/2014/main" id="{3026D1A8-280D-4DC4-B457-C7F9F70965C7}"/>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9" name="Agrupar 38">
            <a:extLst>
              <a:ext uri="{FF2B5EF4-FFF2-40B4-BE49-F238E27FC236}">
                <a16:creationId xmlns:a16="http://schemas.microsoft.com/office/drawing/2014/main" id="{CD7BC318-1273-4035-80FB-42200685CA0A}"/>
              </a:ext>
            </a:extLst>
          </p:cNvPr>
          <p:cNvGrpSpPr/>
          <p:nvPr userDrawn="1"/>
        </p:nvGrpSpPr>
        <p:grpSpPr>
          <a:xfrm rot="428451">
            <a:off x="-311916" y="-425866"/>
            <a:ext cx="2951869" cy="1639409"/>
            <a:chOff x="-738052" y="-870782"/>
            <a:chExt cx="5902969" cy="3278818"/>
          </a:xfrm>
        </p:grpSpPr>
        <p:sp>
          <p:nvSpPr>
            <p:cNvPr id="40" name="Line">
              <a:extLst>
                <a:ext uri="{FF2B5EF4-FFF2-40B4-BE49-F238E27FC236}">
                  <a16:creationId xmlns:a16="http://schemas.microsoft.com/office/drawing/2014/main" id="{59A07BFD-5F2C-4424-BC59-1D72E2765E7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1" name="Line">
              <a:extLst>
                <a:ext uri="{FF2B5EF4-FFF2-40B4-BE49-F238E27FC236}">
                  <a16:creationId xmlns:a16="http://schemas.microsoft.com/office/drawing/2014/main" id="{4B88DA49-70F3-42D8-9F0E-1AE8F61DBD7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2" name="Circle">
              <a:extLst>
                <a:ext uri="{FF2B5EF4-FFF2-40B4-BE49-F238E27FC236}">
                  <a16:creationId xmlns:a16="http://schemas.microsoft.com/office/drawing/2014/main" id="{493ADB9A-AD00-4637-A1AB-1A3F7EC73DF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3" name="Espaço Reservado para Número de Slide 5">
            <a:extLst>
              <a:ext uri="{FF2B5EF4-FFF2-40B4-BE49-F238E27FC236}">
                <a16:creationId xmlns:a16="http://schemas.microsoft.com/office/drawing/2014/main" id="{C7CA3F6B-A5F8-4F96-882C-C40AE2A7330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4" name="Straight Connector 187">
            <a:extLst>
              <a:ext uri="{FF2B5EF4-FFF2-40B4-BE49-F238E27FC236}">
                <a16:creationId xmlns:a16="http://schemas.microsoft.com/office/drawing/2014/main" id="{6E38E71E-3D63-42C0-A3DC-810C71F07D50}"/>
              </a:ext>
            </a:extLst>
          </p:cNvPr>
          <p:cNvCxnSpPr/>
          <p:nvPr userDrawn="1"/>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188">
            <a:extLst>
              <a:ext uri="{FF2B5EF4-FFF2-40B4-BE49-F238E27FC236}">
                <a16:creationId xmlns:a16="http://schemas.microsoft.com/office/drawing/2014/main" id="{A9A6C864-209D-43CD-A1F1-CBBAFD936897}"/>
              </a:ext>
            </a:extLst>
          </p:cNvPr>
          <p:cNvCxnSpPr/>
          <p:nvPr userDrawn="1"/>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189">
            <a:extLst>
              <a:ext uri="{FF2B5EF4-FFF2-40B4-BE49-F238E27FC236}">
                <a16:creationId xmlns:a16="http://schemas.microsoft.com/office/drawing/2014/main" id="{677295E2-D669-45FC-A8E7-18A92913AB38}"/>
              </a:ext>
            </a:extLst>
          </p:cNvPr>
          <p:cNvCxnSpPr/>
          <p:nvPr userDrawn="1"/>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7" name="Group 194">
            <a:extLst>
              <a:ext uri="{FF2B5EF4-FFF2-40B4-BE49-F238E27FC236}">
                <a16:creationId xmlns:a16="http://schemas.microsoft.com/office/drawing/2014/main" id="{6748578B-9FE7-4874-BD51-06F99C37A84E}"/>
              </a:ext>
            </a:extLst>
          </p:cNvPr>
          <p:cNvGrpSpPr/>
          <p:nvPr userDrawn="1"/>
        </p:nvGrpSpPr>
        <p:grpSpPr>
          <a:xfrm>
            <a:off x="523947" y="2908088"/>
            <a:ext cx="10698339" cy="0"/>
            <a:chOff x="591080" y="2406473"/>
            <a:chExt cx="8023754" cy="0"/>
          </a:xfrm>
        </p:grpSpPr>
        <p:cxnSp>
          <p:nvCxnSpPr>
            <p:cNvPr id="48" name="Straight Connector 195">
              <a:extLst>
                <a:ext uri="{FF2B5EF4-FFF2-40B4-BE49-F238E27FC236}">
                  <a16:creationId xmlns:a16="http://schemas.microsoft.com/office/drawing/2014/main" id="{8F42E8A3-355E-4280-BEE3-28F5456721BE}"/>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6">
              <a:extLst>
                <a:ext uri="{FF2B5EF4-FFF2-40B4-BE49-F238E27FC236}">
                  <a16:creationId xmlns:a16="http://schemas.microsoft.com/office/drawing/2014/main" id="{5A7EFB8A-FB4B-4527-B2A9-80FD93EE7A01}"/>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197">
              <a:extLst>
                <a:ext uri="{FF2B5EF4-FFF2-40B4-BE49-F238E27FC236}">
                  <a16:creationId xmlns:a16="http://schemas.microsoft.com/office/drawing/2014/main" id="{D7A53A9D-7DC0-4E3D-A19E-6A3A7686539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198">
              <a:extLst>
                <a:ext uri="{FF2B5EF4-FFF2-40B4-BE49-F238E27FC236}">
                  <a16:creationId xmlns:a16="http://schemas.microsoft.com/office/drawing/2014/main" id="{B2E3855A-FBFB-4211-9BC0-4B4164D16E3B}"/>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2" name="Group 199">
            <a:extLst>
              <a:ext uri="{FF2B5EF4-FFF2-40B4-BE49-F238E27FC236}">
                <a16:creationId xmlns:a16="http://schemas.microsoft.com/office/drawing/2014/main" id="{CD88C85E-71CA-49A0-8AA8-2A288D025904}"/>
              </a:ext>
            </a:extLst>
          </p:cNvPr>
          <p:cNvGrpSpPr/>
          <p:nvPr userDrawn="1"/>
        </p:nvGrpSpPr>
        <p:grpSpPr>
          <a:xfrm>
            <a:off x="523947" y="4475056"/>
            <a:ext cx="10698339" cy="0"/>
            <a:chOff x="591080" y="2406473"/>
            <a:chExt cx="8023754" cy="0"/>
          </a:xfrm>
        </p:grpSpPr>
        <p:cxnSp>
          <p:nvCxnSpPr>
            <p:cNvPr id="53" name="Straight Connector 200">
              <a:extLst>
                <a:ext uri="{FF2B5EF4-FFF2-40B4-BE49-F238E27FC236}">
                  <a16:creationId xmlns:a16="http://schemas.microsoft.com/office/drawing/2014/main" id="{6293DF7B-9CFE-4336-A8D3-5C1806ACB9B7}"/>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201">
              <a:extLst>
                <a:ext uri="{FF2B5EF4-FFF2-40B4-BE49-F238E27FC236}">
                  <a16:creationId xmlns:a16="http://schemas.microsoft.com/office/drawing/2014/main" id="{7FA26DF6-07B3-4BCD-87B8-C2C1524B4D6D}"/>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202">
              <a:extLst>
                <a:ext uri="{FF2B5EF4-FFF2-40B4-BE49-F238E27FC236}">
                  <a16:creationId xmlns:a16="http://schemas.microsoft.com/office/drawing/2014/main" id="{DB49D26D-AB84-4101-8941-FF21A2794C57}"/>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203">
              <a:extLst>
                <a:ext uri="{FF2B5EF4-FFF2-40B4-BE49-F238E27FC236}">
                  <a16:creationId xmlns:a16="http://schemas.microsoft.com/office/drawing/2014/main" id="{9D121BCA-7603-482C-B6F9-F91B3EEA3560}"/>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68984319"/>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7_Nossos Clientes A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84" name="Group 183">
            <a:extLst>
              <a:ext uri="{FF2B5EF4-FFF2-40B4-BE49-F238E27FC236}">
                <a16:creationId xmlns:a16="http://schemas.microsoft.com/office/drawing/2014/main" id="{AF6F7A8A-B99A-4042-B18E-D6FB029A5F19}"/>
              </a:ext>
            </a:extLst>
          </p:cNvPr>
          <p:cNvGrpSpPr/>
          <p:nvPr/>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p:spPr>
        <p:txBody>
          <a:bodyPr anchor="ctr">
            <a:normAutofit/>
          </a:bodyPr>
          <a:lstStyle>
            <a:lvl1pPr marL="0" indent="0" algn="ctr">
              <a:buNone/>
              <a:defRPr sz="1200"/>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p:spPr>
        <p:txBody>
          <a:bodyPr anchor="ctr">
            <a:normAutofit/>
          </a:bodyPr>
          <a:lstStyle>
            <a:lvl1pPr marL="0" indent="0" algn="ctr">
              <a:buNone/>
              <a:defRPr sz="1200"/>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p:spPr>
        <p:txBody>
          <a:bodyPr anchor="ctr">
            <a:normAutofit/>
          </a:bodyPr>
          <a:lstStyle>
            <a:lvl1pPr marL="0" indent="0" algn="ctr">
              <a:buNone/>
              <a:defRPr sz="1200"/>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p:spPr>
        <p:txBody>
          <a:bodyPr anchor="ctr">
            <a:normAutofit/>
          </a:bodyPr>
          <a:lstStyle>
            <a:lvl1pPr marL="0" indent="0" algn="ctr">
              <a:buNone/>
              <a:defRPr sz="1200"/>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p:spPr>
        <p:txBody>
          <a:bodyPr anchor="ctr">
            <a:normAutofit/>
          </a:bodyPr>
          <a:lstStyle>
            <a:lvl1pPr marL="0" indent="0" algn="ctr">
              <a:buNone/>
              <a:defRPr sz="1200"/>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p:spPr>
        <p:txBody>
          <a:bodyPr anchor="ctr">
            <a:normAutofit/>
          </a:bodyPr>
          <a:lstStyle>
            <a:lvl1pPr marL="0" indent="0" algn="ctr">
              <a:buNone/>
              <a:defRPr sz="1200"/>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p:spPr>
        <p:txBody>
          <a:bodyPr anchor="ctr">
            <a:normAutofit/>
          </a:bodyPr>
          <a:lstStyle>
            <a:lvl1pPr marL="0" indent="0" algn="ctr">
              <a:buNone/>
              <a:defRPr sz="1200"/>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p:spPr>
        <p:txBody>
          <a:bodyPr anchor="ctr">
            <a:normAutofit/>
          </a:bodyPr>
          <a:lstStyle>
            <a:lvl1pPr marL="0" indent="0" algn="ctr">
              <a:buNone/>
              <a:defRPr sz="1200"/>
            </a:lvl1pPr>
          </a:lstStyle>
          <a:p>
            <a:r>
              <a:rPr lang="en-US" dirty="0"/>
              <a:t>Logo</a:t>
            </a:r>
          </a:p>
        </p:txBody>
      </p:sp>
      <p:sp>
        <p:nvSpPr>
          <p:cNvPr id="205" name="Title 9">
            <a:extLst>
              <a:ext uri="{FF2B5EF4-FFF2-40B4-BE49-F238E27FC236}">
                <a16:creationId xmlns:a16="http://schemas.microsoft.com/office/drawing/2014/main" id="{F20D8E37-1F14-B740-A2FC-167DD9F227E2}"/>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pic>
        <p:nvPicPr>
          <p:cNvPr id="34" name="logo_01.png" descr="logo_01.png">
            <a:extLst>
              <a:ext uri="{FF2B5EF4-FFF2-40B4-BE49-F238E27FC236}">
                <a16:creationId xmlns:a16="http://schemas.microsoft.com/office/drawing/2014/main" id="{1B9B5306-47CB-45AC-A3F7-35CC1473ACD0}"/>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5" name="Agrupar 34">
            <a:extLst>
              <a:ext uri="{FF2B5EF4-FFF2-40B4-BE49-F238E27FC236}">
                <a16:creationId xmlns:a16="http://schemas.microsoft.com/office/drawing/2014/main" id="{3F8ACF4A-13FC-4ECB-BF3E-9951EE6FFEA6}"/>
              </a:ext>
            </a:extLst>
          </p:cNvPr>
          <p:cNvGrpSpPr/>
          <p:nvPr userDrawn="1"/>
        </p:nvGrpSpPr>
        <p:grpSpPr>
          <a:xfrm rot="428451">
            <a:off x="-311916" y="-425866"/>
            <a:ext cx="2951869" cy="1639409"/>
            <a:chOff x="-738052" y="-870782"/>
            <a:chExt cx="5902969" cy="3278818"/>
          </a:xfrm>
        </p:grpSpPr>
        <p:sp>
          <p:nvSpPr>
            <p:cNvPr id="36" name="Line">
              <a:extLst>
                <a:ext uri="{FF2B5EF4-FFF2-40B4-BE49-F238E27FC236}">
                  <a16:creationId xmlns:a16="http://schemas.microsoft.com/office/drawing/2014/main" id="{E95F2243-7759-4A88-A4B7-1C143407382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7" name="Line">
              <a:extLst>
                <a:ext uri="{FF2B5EF4-FFF2-40B4-BE49-F238E27FC236}">
                  <a16:creationId xmlns:a16="http://schemas.microsoft.com/office/drawing/2014/main" id="{1D0F13D1-45E5-4DD1-A3A7-073EC84A370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8" name="Circle">
              <a:extLst>
                <a:ext uri="{FF2B5EF4-FFF2-40B4-BE49-F238E27FC236}">
                  <a16:creationId xmlns:a16="http://schemas.microsoft.com/office/drawing/2014/main" id="{41BD4B96-6A58-46F5-8025-7BA88A1170E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9" name="Espaço Reservado para Número de Slide 5">
            <a:extLst>
              <a:ext uri="{FF2B5EF4-FFF2-40B4-BE49-F238E27FC236}">
                <a16:creationId xmlns:a16="http://schemas.microsoft.com/office/drawing/2014/main" id="{7361A52E-B2EF-425D-A89A-B0A2DD4FC586}"/>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40" name="Group 183">
            <a:extLst>
              <a:ext uri="{FF2B5EF4-FFF2-40B4-BE49-F238E27FC236}">
                <a16:creationId xmlns:a16="http://schemas.microsoft.com/office/drawing/2014/main" id="{95465398-C238-4CD7-841B-9D8E6BC67BC4}"/>
              </a:ext>
            </a:extLst>
          </p:cNvPr>
          <p:cNvGrpSpPr/>
          <p:nvPr userDrawn="1"/>
        </p:nvGrpSpPr>
        <p:grpSpPr>
          <a:xfrm>
            <a:off x="2562861" y="1727204"/>
            <a:ext cx="6544308" cy="3585211"/>
            <a:chOff x="2120265" y="661988"/>
            <a:chExt cx="4908231" cy="4356100"/>
          </a:xfrm>
        </p:grpSpPr>
        <p:cxnSp>
          <p:nvCxnSpPr>
            <p:cNvPr id="41" name="Straight Connector 184">
              <a:extLst>
                <a:ext uri="{FF2B5EF4-FFF2-40B4-BE49-F238E27FC236}">
                  <a16:creationId xmlns:a16="http://schemas.microsoft.com/office/drawing/2014/main" id="{797A4CDC-A4AC-406C-B4E6-9B2D4CAB1DC0}"/>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185">
              <a:extLst>
                <a:ext uri="{FF2B5EF4-FFF2-40B4-BE49-F238E27FC236}">
                  <a16:creationId xmlns:a16="http://schemas.microsoft.com/office/drawing/2014/main" id="{67F7A402-2DA6-4567-BA74-292A6D62BB8F}"/>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186">
              <a:extLst>
                <a:ext uri="{FF2B5EF4-FFF2-40B4-BE49-F238E27FC236}">
                  <a16:creationId xmlns:a16="http://schemas.microsoft.com/office/drawing/2014/main" id="{C37DDA9D-76A3-4BB6-89C8-64B05AA9700A}"/>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187">
              <a:extLst>
                <a:ext uri="{FF2B5EF4-FFF2-40B4-BE49-F238E27FC236}">
                  <a16:creationId xmlns:a16="http://schemas.microsoft.com/office/drawing/2014/main" id="{1A18E40A-85E8-4ACA-A066-C325DF7104A4}"/>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188">
            <a:extLst>
              <a:ext uri="{FF2B5EF4-FFF2-40B4-BE49-F238E27FC236}">
                <a16:creationId xmlns:a16="http://schemas.microsoft.com/office/drawing/2014/main" id="{A4EE68B2-019A-4A0D-90D3-6A3AF7FAFE43}"/>
              </a:ext>
            </a:extLst>
          </p:cNvPr>
          <p:cNvGrpSpPr/>
          <p:nvPr userDrawn="1"/>
        </p:nvGrpSpPr>
        <p:grpSpPr>
          <a:xfrm>
            <a:off x="557814" y="3527747"/>
            <a:ext cx="10568513" cy="0"/>
            <a:chOff x="616480" y="1756173"/>
            <a:chExt cx="7926385" cy="0"/>
          </a:xfrm>
        </p:grpSpPr>
        <p:cxnSp>
          <p:nvCxnSpPr>
            <p:cNvPr id="46" name="Straight Connector 189">
              <a:extLst>
                <a:ext uri="{FF2B5EF4-FFF2-40B4-BE49-F238E27FC236}">
                  <a16:creationId xmlns:a16="http://schemas.microsoft.com/office/drawing/2014/main" id="{258E5B79-DB92-426B-92DA-5B4263FF7216}"/>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190">
              <a:extLst>
                <a:ext uri="{FF2B5EF4-FFF2-40B4-BE49-F238E27FC236}">
                  <a16:creationId xmlns:a16="http://schemas.microsoft.com/office/drawing/2014/main" id="{E7C46C9B-7CD0-4EE2-978E-8B1CBDDB6729}"/>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191">
              <a:extLst>
                <a:ext uri="{FF2B5EF4-FFF2-40B4-BE49-F238E27FC236}">
                  <a16:creationId xmlns:a16="http://schemas.microsoft.com/office/drawing/2014/main" id="{7D516FCC-413B-46DB-9CD1-CD5C9DCF8A5C}"/>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2">
              <a:extLst>
                <a:ext uri="{FF2B5EF4-FFF2-40B4-BE49-F238E27FC236}">
                  <a16:creationId xmlns:a16="http://schemas.microsoft.com/office/drawing/2014/main" id="{54216B08-3F8A-4E6B-BF7B-8E35D2C88418}"/>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193">
              <a:extLst>
                <a:ext uri="{FF2B5EF4-FFF2-40B4-BE49-F238E27FC236}">
                  <a16:creationId xmlns:a16="http://schemas.microsoft.com/office/drawing/2014/main" id="{5D8BF352-0759-4033-9144-596AAD95707F}"/>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9446663"/>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8_Nossos Clientes A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8" name="Straight Connector 47">
            <a:extLst>
              <a:ext uri="{FF2B5EF4-FFF2-40B4-BE49-F238E27FC236}">
                <a16:creationId xmlns:a16="http://schemas.microsoft.com/office/drawing/2014/main" id="{46992797-2FC8-7746-84F0-C1C571D702B5}"/>
              </a:ext>
            </a:extLst>
          </p:cNvPr>
          <p:cNvCxnSpPr/>
          <p:nvPr/>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p:spPr>
        <p:txBody>
          <a:bodyPr anchor="ctr">
            <a:normAutofit/>
          </a:bodyPr>
          <a:lstStyle>
            <a:lvl1pPr marL="0" indent="0" algn="ctr">
              <a:buNone/>
              <a:defRPr sz="1200"/>
            </a:lvl1pPr>
          </a:lstStyle>
          <a:p>
            <a:r>
              <a:rPr lang="en-US" dirty="0"/>
              <a:t>Logo</a:t>
            </a:r>
          </a:p>
        </p:txBody>
      </p:sp>
      <p:sp>
        <p:nvSpPr>
          <p:cNvPr id="59" name="Title 9">
            <a:extLst>
              <a:ext uri="{FF2B5EF4-FFF2-40B4-BE49-F238E27FC236}">
                <a16:creationId xmlns:a16="http://schemas.microsoft.com/office/drawing/2014/main" id="{BFB63305-C8E3-BD4F-8555-12AF93A3EDF7}"/>
              </a:ext>
            </a:extLst>
          </p:cNvPr>
          <p:cNvSpPr txBox="1">
            <a:spLocks/>
          </p:cNvSpPr>
          <p:nvPr/>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pic>
        <p:nvPicPr>
          <p:cNvPr id="24" name="logo_01.png" descr="logo_01.png">
            <a:extLst>
              <a:ext uri="{FF2B5EF4-FFF2-40B4-BE49-F238E27FC236}">
                <a16:creationId xmlns:a16="http://schemas.microsoft.com/office/drawing/2014/main" id="{B0B500B8-B1DE-481E-BB0E-3CD7D53D253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5" name="Agrupar 24">
            <a:extLst>
              <a:ext uri="{FF2B5EF4-FFF2-40B4-BE49-F238E27FC236}">
                <a16:creationId xmlns:a16="http://schemas.microsoft.com/office/drawing/2014/main" id="{56A47D01-97B4-4482-B466-6A54B927E420}"/>
              </a:ext>
            </a:extLst>
          </p:cNvPr>
          <p:cNvGrpSpPr/>
          <p:nvPr userDrawn="1"/>
        </p:nvGrpSpPr>
        <p:grpSpPr>
          <a:xfrm rot="428451">
            <a:off x="-311916" y="-425866"/>
            <a:ext cx="2951869" cy="1639409"/>
            <a:chOff x="-738052" y="-870782"/>
            <a:chExt cx="5902969" cy="3278818"/>
          </a:xfrm>
        </p:grpSpPr>
        <p:sp>
          <p:nvSpPr>
            <p:cNvPr id="26" name="Line">
              <a:extLst>
                <a:ext uri="{FF2B5EF4-FFF2-40B4-BE49-F238E27FC236}">
                  <a16:creationId xmlns:a16="http://schemas.microsoft.com/office/drawing/2014/main" id="{8995EA19-C49F-44E3-B876-64F3A42B2C0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7" name="Line">
              <a:extLst>
                <a:ext uri="{FF2B5EF4-FFF2-40B4-BE49-F238E27FC236}">
                  <a16:creationId xmlns:a16="http://schemas.microsoft.com/office/drawing/2014/main" id="{384DA665-6C7F-46A7-B5AB-7A568160C70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8" name="Circle">
              <a:extLst>
                <a:ext uri="{FF2B5EF4-FFF2-40B4-BE49-F238E27FC236}">
                  <a16:creationId xmlns:a16="http://schemas.microsoft.com/office/drawing/2014/main" id="{B0FF5E12-89F5-4A86-A432-4E441C75B83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9" name="Espaço Reservado para Número de Slide 5">
            <a:extLst>
              <a:ext uri="{FF2B5EF4-FFF2-40B4-BE49-F238E27FC236}">
                <a16:creationId xmlns:a16="http://schemas.microsoft.com/office/drawing/2014/main" id="{B6360B03-E84F-41E8-9B68-432511C8C8D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0" name="Straight Connector 47">
            <a:extLst>
              <a:ext uri="{FF2B5EF4-FFF2-40B4-BE49-F238E27FC236}">
                <a16:creationId xmlns:a16="http://schemas.microsoft.com/office/drawing/2014/main" id="{DCD145BB-CEC7-4AFB-AEB7-9086743502A7}"/>
              </a:ext>
            </a:extLst>
          </p:cNvPr>
          <p:cNvCxnSpPr/>
          <p:nvPr userDrawn="1"/>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48">
            <a:extLst>
              <a:ext uri="{FF2B5EF4-FFF2-40B4-BE49-F238E27FC236}">
                <a16:creationId xmlns:a16="http://schemas.microsoft.com/office/drawing/2014/main" id="{B14A777F-2EFE-4A02-802C-861C6617163D}"/>
              </a:ext>
            </a:extLst>
          </p:cNvPr>
          <p:cNvCxnSpPr/>
          <p:nvPr userDrawn="1"/>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49">
            <a:extLst>
              <a:ext uri="{FF2B5EF4-FFF2-40B4-BE49-F238E27FC236}">
                <a16:creationId xmlns:a16="http://schemas.microsoft.com/office/drawing/2014/main" id="{971E3AB9-7A87-49F1-8A86-9C8E9627C946}"/>
              </a:ext>
            </a:extLst>
          </p:cNvPr>
          <p:cNvCxnSpPr/>
          <p:nvPr userDrawn="1"/>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50">
            <a:extLst>
              <a:ext uri="{FF2B5EF4-FFF2-40B4-BE49-F238E27FC236}">
                <a16:creationId xmlns:a16="http://schemas.microsoft.com/office/drawing/2014/main" id="{25072C38-2287-4A98-B1B0-A5AF484319C2}"/>
              </a:ext>
            </a:extLst>
          </p:cNvPr>
          <p:cNvCxnSpPr/>
          <p:nvPr userDrawn="1"/>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51">
            <a:extLst>
              <a:ext uri="{FF2B5EF4-FFF2-40B4-BE49-F238E27FC236}">
                <a16:creationId xmlns:a16="http://schemas.microsoft.com/office/drawing/2014/main" id="{94FEF930-F568-4B8C-A4EA-2EBAEB1DD1A7}"/>
              </a:ext>
            </a:extLst>
          </p:cNvPr>
          <p:cNvCxnSpPr/>
          <p:nvPr userDrawn="1"/>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5" name="Title 9">
            <a:extLst>
              <a:ext uri="{FF2B5EF4-FFF2-40B4-BE49-F238E27FC236}">
                <a16:creationId xmlns:a16="http://schemas.microsoft.com/office/drawing/2014/main" id="{4CB4B1C1-EDC5-4884-9187-89D2EBA86152}"/>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423363000"/>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Nossos Clientes B 4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A349122B-2FE8-414D-A84A-E6027A26CDC5}"/>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a:grpSpLocks/>
          </p:cNvGrpSpPr>
          <p:nvPr/>
        </p:nvGrpSpPr>
        <p:grpSpPr bwMode="auto">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a:grpSpLocks/>
          </p:cNvGrpSpPr>
          <p:nvPr/>
        </p:nvGrpSpPr>
        <p:grpSpPr bwMode="auto">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a:grpSpLocks/>
          </p:cNvGrpSpPr>
          <p:nvPr/>
        </p:nvGrpSpPr>
        <p:grpSpPr bwMode="auto">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a:grpSpLocks/>
          </p:cNvGrpSpPr>
          <p:nvPr/>
        </p:nvGrpSpPr>
        <p:grpSpPr bwMode="auto">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a:grpSpLocks/>
          </p:cNvGrpSpPr>
          <p:nvPr/>
        </p:nvGrpSpPr>
        <p:grpSpPr bwMode="auto">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p:spPr>
        <p:txBody>
          <a:bodyPr anchor="ctr">
            <a:normAutofit/>
          </a:bodyPr>
          <a:lstStyle>
            <a:lvl1pPr marL="0" indent="0" algn="ctr">
              <a:buNone/>
              <a:defRPr sz="1200"/>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p:spPr>
        <p:txBody>
          <a:bodyPr anchor="ctr">
            <a:normAutofit/>
          </a:bodyPr>
          <a:lstStyle>
            <a:lvl1pPr marL="0" indent="0" algn="ctr">
              <a:buNone/>
              <a:defRPr sz="1200"/>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p:spPr>
        <p:txBody>
          <a:bodyPr anchor="ctr">
            <a:normAutofit/>
          </a:bodyPr>
          <a:lstStyle>
            <a:lvl1pPr marL="0" indent="0" algn="ctr">
              <a:buNone/>
              <a:defRPr sz="1200"/>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p:spPr>
        <p:txBody>
          <a:bodyPr anchor="ctr">
            <a:normAutofit/>
          </a:bodyPr>
          <a:lstStyle>
            <a:lvl1pPr marL="0" indent="0" algn="ctr">
              <a:buNone/>
              <a:defRPr sz="1200"/>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p:spPr>
        <p:txBody>
          <a:bodyPr anchor="ctr">
            <a:normAutofit/>
          </a:bodyPr>
          <a:lstStyle>
            <a:lvl1pPr marL="0" indent="0" algn="ctr">
              <a:buNone/>
              <a:defRPr sz="1200"/>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p:spPr>
        <p:txBody>
          <a:bodyPr anchor="ctr">
            <a:normAutofit/>
          </a:bodyPr>
          <a:lstStyle>
            <a:lvl1pPr marL="0" indent="0" algn="ctr">
              <a:buNone/>
              <a:defRPr sz="1200"/>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p:spPr>
        <p:txBody>
          <a:bodyPr anchor="ctr">
            <a:normAutofit/>
          </a:bodyPr>
          <a:lstStyle>
            <a:lvl1pPr marL="0" indent="0" algn="ctr">
              <a:buNone/>
              <a:defRPr sz="1200"/>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p:spPr>
        <p:txBody>
          <a:bodyPr anchor="ctr">
            <a:normAutofit/>
          </a:bodyPr>
          <a:lstStyle>
            <a:lvl1pPr marL="0" indent="0" algn="ctr">
              <a:buNone/>
              <a:defRPr sz="1200"/>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p:spPr>
        <p:txBody>
          <a:bodyPr anchor="ctr">
            <a:normAutofit/>
          </a:bodyPr>
          <a:lstStyle>
            <a:lvl1pPr marL="0" indent="0" algn="ctr">
              <a:buNone/>
              <a:defRPr sz="1200"/>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p:spPr>
        <p:txBody>
          <a:bodyPr anchor="ctr">
            <a:normAutofit/>
          </a:bodyPr>
          <a:lstStyle>
            <a:lvl1pPr marL="0" indent="0" algn="ctr">
              <a:buNone/>
              <a:defRPr sz="1200"/>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p:spPr>
        <p:txBody>
          <a:bodyPr anchor="ctr">
            <a:normAutofit/>
          </a:bodyPr>
          <a:lstStyle>
            <a:lvl1pPr marL="0" indent="0" algn="ctr">
              <a:buNone/>
              <a:defRPr sz="1200"/>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p:spPr>
        <p:txBody>
          <a:bodyPr anchor="ctr">
            <a:normAutofit/>
          </a:bodyPr>
          <a:lstStyle>
            <a:lvl1pPr marL="0" indent="0" algn="ctr">
              <a:buNone/>
              <a:defRPr sz="1200"/>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p:spPr>
        <p:txBody>
          <a:bodyPr anchor="ctr">
            <a:normAutofit/>
          </a:bodyPr>
          <a:lstStyle>
            <a:lvl1pPr marL="0" indent="0" algn="ctr">
              <a:buNone/>
              <a:defRPr sz="1200"/>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p:spPr>
        <p:txBody>
          <a:bodyPr anchor="ctr">
            <a:normAutofit/>
          </a:bodyPr>
          <a:lstStyle>
            <a:lvl1pPr marL="0" indent="0" algn="ctr">
              <a:buNone/>
              <a:defRPr sz="1200"/>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p:spPr>
        <p:txBody>
          <a:bodyPr anchor="ctr">
            <a:normAutofit/>
          </a:bodyPr>
          <a:lstStyle>
            <a:lvl1pPr marL="0" indent="0" algn="ctr">
              <a:buNone/>
              <a:defRPr sz="1200"/>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p:spPr>
        <p:txBody>
          <a:bodyPr anchor="ctr">
            <a:normAutofit/>
          </a:bodyPr>
          <a:lstStyle>
            <a:lvl1pPr marL="0" indent="0" algn="ctr">
              <a:buNone/>
              <a:defRPr sz="1200"/>
            </a:lvl1pPr>
          </a:lstStyle>
          <a:p>
            <a:r>
              <a:rPr lang="en-US" dirty="0"/>
              <a:t>Logo</a:t>
            </a:r>
          </a:p>
        </p:txBody>
      </p:sp>
      <p:pic>
        <p:nvPicPr>
          <p:cNvPr id="103" name="logo_01.png" descr="logo_01.png">
            <a:extLst>
              <a:ext uri="{FF2B5EF4-FFF2-40B4-BE49-F238E27FC236}">
                <a16:creationId xmlns:a16="http://schemas.microsoft.com/office/drawing/2014/main" id="{5F892321-7FAC-4FC3-A296-5F1C33AD828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04" name="Agrupar 103">
            <a:extLst>
              <a:ext uri="{FF2B5EF4-FFF2-40B4-BE49-F238E27FC236}">
                <a16:creationId xmlns:a16="http://schemas.microsoft.com/office/drawing/2014/main" id="{DDF95C2C-B8C6-4B2E-80E8-E8B71166D306}"/>
              </a:ext>
            </a:extLst>
          </p:cNvPr>
          <p:cNvGrpSpPr/>
          <p:nvPr userDrawn="1"/>
        </p:nvGrpSpPr>
        <p:grpSpPr>
          <a:xfrm rot="428451">
            <a:off x="-311916" y="-425866"/>
            <a:ext cx="2951869" cy="1639409"/>
            <a:chOff x="-738052" y="-870782"/>
            <a:chExt cx="5902969" cy="3278818"/>
          </a:xfrm>
        </p:grpSpPr>
        <p:sp>
          <p:nvSpPr>
            <p:cNvPr id="105" name="Line">
              <a:extLst>
                <a:ext uri="{FF2B5EF4-FFF2-40B4-BE49-F238E27FC236}">
                  <a16:creationId xmlns:a16="http://schemas.microsoft.com/office/drawing/2014/main" id="{0C30A38A-771A-45AF-AED1-AC2E9EA92AF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06" name="Line">
              <a:extLst>
                <a:ext uri="{FF2B5EF4-FFF2-40B4-BE49-F238E27FC236}">
                  <a16:creationId xmlns:a16="http://schemas.microsoft.com/office/drawing/2014/main" id="{0DB3AB56-8226-42DF-98A6-A48CAB17506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07" name="Circle">
              <a:extLst>
                <a:ext uri="{FF2B5EF4-FFF2-40B4-BE49-F238E27FC236}">
                  <a16:creationId xmlns:a16="http://schemas.microsoft.com/office/drawing/2014/main" id="{5CEEE91C-009B-42A4-BE5B-7305F984F6D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08" name="Espaço Reservado para Número de Slide 5">
            <a:extLst>
              <a:ext uri="{FF2B5EF4-FFF2-40B4-BE49-F238E27FC236}">
                <a16:creationId xmlns:a16="http://schemas.microsoft.com/office/drawing/2014/main" id="{AAF160FF-063E-4D4B-AA37-32875455F4D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09" name="Group 104">
            <a:extLst>
              <a:ext uri="{FF2B5EF4-FFF2-40B4-BE49-F238E27FC236}">
                <a16:creationId xmlns:a16="http://schemas.microsoft.com/office/drawing/2014/main" id="{112F095B-45B1-45C2-824A-A181D80F6C35}"/>
              </a:ext>
            </a:extLst>
          </p:cNvPr>
          <p:cNvGrpSpPr>
            <a:grpSpLocks/>
          </p:cNvGrpSpPr>
          <p:nvPr userDrawn="1"/>
        </p:nvGrpSpPr>
        <p:grpSpPr bwMode="auto">
          <a:xfrm>
            <a:off x="2137833" y="794386"/>
            <a:ext cx="7797800" cy="5227320"/>
            <a:chOff x="1649112" y="776813"/>
            <a:chExt cx="5848430" cy="4195234"/>
          </a:xfrm>
        </p:grpSpPr>
        <p:cxnSp>
          <p:nvCxnSpPr>
            <p:cNvPr id="110" name="Straight Connector 12">
              <a:extLst>
                <a:ext uri="{FF2B5EF4-FFF2-40B4-BE49-F238E27FC236}">
                  <a16:creationId xmlns:a16="http://schemas.microsoft.com/office/drawing/2014/main" id="{C4A97931-EE14-4668-A1C9-683823C63A61}"/>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3">
              <a:extLst>
                <a:ext uri="{FF2B5EF4-FFF2-40B4-BE49-F238E27FC236}">
                  <a16:creationId xmlns:a16="http://schemas.microsoft.com/office/drawing/2014/main" id="{4672D59D-9868-40ED-BE87-37A5A95B69D9}"/>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14">
              <a:extLst>
                <a:ext uri="{FF2B5EF4-FFF2-40B4-BE49-F238E27FC236}">
                  <a16:creationId xmlns:a16="http://schemas.microsoft.com/office/drawing/2014/main" id="{EF1041E3-2104-42FB-9454-5D06E1A615F5}"/>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5">
              <a:extLst>
                <a:ext uri="{FF2B5EF4-FFF2-40B4-BE49-F238E27FC236}">
                  <a16:creationId xmlns:a16="http://schemas.microsoft.com/office/drawing/2014/main" id="{039F4E24-AAF1-47BC-8A61-2AB8FC42D461}"/>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6">
              <a:extLst>
                <a:ext uri="{FF2B5EF4-FFF2-40B4-BE49-F238E27FC236}">
                  <a16:creationId xmlns:a16="http://schemas.microsoft.com/office/drawing/2014/main" id="{8894BBF7-1971-4D75-8D59-DC3A75C20AA6}"/>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7">
              <a:extLst>
                <a:ext uri="{FF2B5EF4-FFF2-40B4-BE49-F238E27FC236}">
                  <a16:creationId xmlns:a16="http://schemas.microsoft.com/office/drawing/2014/main" id="{BA3C70DC-21B8-477B-8D55-3380AA9F425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6" name="Group 53">
            <a:extLst>
              <a:ext uri="{FF2B5EF4-FFF2-40B4-BE49-F238E27FC236}">
                <a16:creationId xmlns:a16="http://schemas.microsoft.com/office/drawing/2014/main" id="{BFED0DB2-E47D-4260-AFF1-9FF87947182F}"/>
              </a:ext>
            </a:extLst>
          </p:cNvPr>
          <p:cNvGrpSpPr>
            <a:grpSpLocks/>
          </p:cNvGrpSpPr>
          <p:nvPr userDrawn="1"/>
        </p:nvGrpSpPr>
        <p:grpSpPr bwMode="auto">
          <a:xfrm>
            <a:off x="819151" y="2535556"/>
            <a:ext cx="10449983" cy="0"/>
            <a:chOff x="660348" y="2529400"/>
            <a:chExt cx="7838068" cy="0"/>
          </a:xfrm>
        </p:grpSpPr>
        <p:cxnSp>
          <p:nvCxnSpPr>
            <p:cNvPr id="117" name="Straight Connector 19">
              <a:extLst>
                <a:ext uri="{FF2B5EF4-FFF2-40B4-BE49-F238E27FC236}">
                  <a16:creationId xmlns:a16="http://schemas.microsoft.com/office/drawing/2014/main" id="{2FBE1166-6383-4824-9827-D1CDE7517D10}"/>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8" name="Straight Connector 22">
              <a:extLst>
                <a:ext uri="{FF2B5EF4-FFF2-40B4-BE49-F238E27FC236}">
                  <a16:creationId xmlns:a16="http://schemas.microsoft.com/office/drawing/2014/main" id="{3CF6939B-08DA-4B44-A705-00849BEDFF4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23">
              <a:extLst>
                <a:ext uri="{FF2B5EF4-FFF2-40B4-BE49-F238E27FC236}">
                  <a16:creationId xmlns:a16="http://schemas.microsoft.com/office/drawing/2014/main" id="{760EEA4A-D8DE-4CB4-89BA-B9021847ED9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24">
              <a:extLst>
                <a:ext uri="{FF2B5EF4-FFF2-40B4-BE49-F238E27FC236}">
                  <a16:creationId xmlns:a16="http://schemas.microsoft.com/office/drawing/2014/main" id="{07B842B3-AC11-4AE8-8FD2-E15B256049D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25">
              <a:extLst>
                <a:ext uri="{FF2B5EF4-FFF2-40B4-BE49-F238E27FC236}">
                  <a16:creationId xmlns:a16="http://schemas.microsoft.com/office/drawing/2014/main" id="{C3D74A4D-DCEC-4EC5-BD8D-03CCC1316E6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26">
              <a:extLst>
                <a:ext uri="{FF2B5EF4-FFF2-40B4-BE49-F238E27FC236}">
                  <a16:creationId xmlns:a16="http://schemas.microsoft.com/office/drawing/2014/main" id="{594B9753-0393-465E-8123-EBB55E7F364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27">
              <a:extLst>
                <a:ext uri="{FF2B5EF4-FFF2-40B4-BE49-F238E27FC236}">
                  <a16:creationId xmlns:a16="http://schemas.microsoft.com/office/drawing/2014/main" id="{8833487A-2398-4580-80F0-78020033215E}"/>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4" name="Group 54">
            <a:extLst>
              <a:ext uri="{FF2B5EF4-FFF2-40B4-BE49-F238E27FC236}">
                <a16:creationId xmlns:a16="http://schemas.microsoft.com/office/drawing/2014/main" id="{847EEF6E-DE12-4DF6-97C8-8D0F3126CD4B}"/>
              </a:ext>
            </a:extLst>
          </p:cNvPr>
          <p:cNvGrpSpPr>
            <a:grpSpLocks/>
          </p:cNvGrpSpPr>
          <p:nvPr userDrawn="1"/>
        </p:nvGrpSpPr>
        <p:grpSpPr bwMode="auto">
          <a:xfrm>
            <a:off x="819151" y="1645920"/>
            <a:ext cx="10449983" cy="0"/>
            <a:chOff x="660348" y="2529400"/>
            <a:chExt cx="7838068" cy="0"/>
          </a:xfrm>
        </p:grpSpPr>
        <p:cxnSp>
          <p:nvCxnSpPr>
            <p:cNvPr id="125" name="Straight Connector 29">
              <a:extLst>
                <a:ext uri="{FF2B5EF4-FFF2-40B4-BE49-F238E27FC236}">
                  <a16:creationId xmlns:a16="http://schemas.microsoft.com/office/drawing/2014/main" id="{070C97E7-6E9D-4662-B0E1-A4D6A5D4D7D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6" name="Straight Connector 30">
              <a:extLst>
                <a:ext uri="{FF2B5EF4-FFF2-40B4-BE49-F238E27FC236}">
                  <a16:creationId xmlns:a16="http://schemas.microsoft.com/office/drawing/2014/main" id="{472B889E-BFDD-4A00-A6C2-232E301D31D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31">
              <a:extLst>
                <a:ext uri="{FF2B5EF4-FFF2-40B4-BE49-F238E27FC236}">
                  <a16:creationId xmlns:a16="http://schemas.microsoft.com/office/drawing/2014/main" id="{7F500ECB-9446-441B-80EC-020FD6E80AD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32">
              <a:extLst>
                <a:ext uri="{FF2B5EF4-FFF2-40B4-BE49-F238E27FC236}">
                  <a16:creationId xmlns:a16="http://schemas.microsoft.com/office/drawing/2014/main" id="{26D5E2F6-AF3D-4F93-95A7-759CF31A1B4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33">
              <a:extLst>
                <a:ext uri="{FF2B5EF4-FFF2-40B4-BE49-F238E27FC236}">
                  <a16:creationId xmlns:a16="http://schemas.microsoft.com/office/drawing/2014/main" id="{135868D8-9D51-4759-B96F-1F5CFD2B2E9B}"/>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34">
              <a:extLst>
                <a:ext uri="{FF2B5EF4-FFF2-40B4-BE49-F238E27FC236}">
                  <a16:creationId xmlns:a16="http://schemas.microsoft.com/office/drawing/2014/main" id="{27D2ECE7-07EB-4BC1-91C6-D6E98DAB5FD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35">
              <a:extLst>
                <a:ext uri="{FF2B5EF4-FFF2-40B4-BE49-F238E27FC236}">
                  <a16:creationId xmlns:a16="http://schemas.microsoft.com/office/drawing/2014/main" id="{111466ED-096E-4796-A42D-FFDA859486E0}"/>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2" name="Group 69">
            <a:extLst>
              <a:ext uri="{FF2B5EF4-FFF2-40B4-BE49-F238E27FC236}">
                <a16:creationId xmlns:a16="http://schemas.microsoft.com/office/drawing/2014/main" id="{0352A410-4D3F-432F-B427-9EB36B457773}"/>
              </a:ext>
            </a:extLst>
          </p:cNvPr>
          <p:cNvGrpSpPr>
            <a:grpSpLocks/>
          </p:cNvGrpSpPr>
          <p:nvPr userDrawn="1"/>
        </p:nvGrpSpPr>
        <p:grpSpPr bwMode="auto">
          <a:xfrm>
            <a:off x="819151" y="3427096"/>
            <a:ext cx="10449983" cy="0"/>
            <a:chOff x="660348" y="2529400"/>
            <a:chExt cx="7838068" cy="0"/>
          </a:xfrm>
        </p:grpSpPr>
        <p:cxnSp>
          <p:nvCxnSpPr>
            <p:cNvPr id="133" name="Straight Connector 37">
              <a:extLst>
                <a:ext uri="{FF2B5EF4-FFF2-40B4-BE49-F238E27FC236}">
                  <a16:creationId xmlns:a16="http://schemas.microsoft.com/office/drawing/2014/main" id="{0B955BC5-56AD-4C92-8982-3E618109AFE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38">
              <a:extLst>
                <a:ext uri="{FF2B5EF4-FFF2-40B4-BE49-F238E27FC236}">
                  <a16:creationId xmlns:a16="http://schemas.microsoft.com/office/drawing/2014/main" id="{9A3BA848-5C62-4887-B5E5-96A529AFBCF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Straight Connector 39">
              <a:extLst>
                <a:ext uri="{FF2B5EF4-FFF2-40B4-BE49-F238E27FC236}">
                  <a16:creationId xmlns:a16="http://schemas.microsoft.com/office/drawing/2014/main" id="{861057C5-215C-4DB0-9BE6-437D66F9F70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6" name="Straight Connector 40">
              <a:extLst>
                <a:ext uri="{FF2B5EF4-FFF2-40B4-BE49-F238E27FC236}">
                  <a16:creationId xmlns:a16="http://schemas.microsoft.com/office/drawing/2014/main" id="{26E081E9-D9DD-4DC1-9475-020B06FBFE2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7" name="Straight Connector 41">
              <a:extLst>
                <a:ext uri="{FF2B5EF4-FFF2-40B4-BE49-F238E27FC236}">
                  <a16:creationId xmlns:a16="http://schemas.microsoft.com/office/drawing/2014/main" id="{EC6D43DB-CB7E-47C1-9D1F-63835ED9849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8" name="Straight Connector 42">
              <a:extLst>
                <a:ext uri="{FF2B5EF4-FFF2-40B4-BE49-F238E27FC236}">
                  <a16:creationId xmlns:a16="http://schemas.microsoft.com/office/drawing/2014/main" id="{ED0E8B52-A74E-4933-BF0D-C69F5220D2B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9" name="Straight Connector 43">
              <a:extLst>
                <a:ext uri="{FF2B5EF4-FFF2-40B4-BE49-F238E27FC236}">
                  <a16:creationId xmlns:a16="http://schemas.microsoft.com/office/drawing/2014/main" id="{1B272148-D09C-43E7-97E3-8581F8C4066F}"/>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0" name="Group 88">
            <a:extLst>
              <a:ext uri="{FF2B5EF4-FFF2-40B4-BE49-F238E27FC236}">
                <a16:creationId xmlns:a16="http://schemas.microsoft.com/office/drawing/2014/main" id="{28E509F3-A032-42EB-9583-8B1EDD3324E3}"/>
              </a:ext>
            </a:extLst>
          </p:cNvPr>
          <p:cNvGrpSpPr>
            <a:grpSpLocks/>
          </p:cNvGrpSpPr>
          <p:nvPr userDrawn="1"/>
        </p:nvGrpSpPr>
        <p:grpSpPr bwMode="auto">
          <a:xfrm>
            <a:off x="819151" y="4316730"/>
            <a:ext cx="10449983" cy="0"/>
            <a:chOff x="660348" y="2529400"/>
            <a:chExt cx="7838068" cy="0"/>
          </a:xfrm>
        </p:grpSpPr>
        <p:cxnSp>
          <p:nvCxnSpPr>
            <p:cNvPr id="141" name="Straight Connector 45">
              <a:extLst>
                <a:ext uri="{FF2B5EF4-FFF2-40B4-BE49-F238E27FC236}">
                  <a16:creationId xmlns:a16="http://schemas.microsoft.com/office/drawing/2014/main" id="{3EEE6A25-5614-4761-9577-8A59B7589A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46">
              <a:extLst>
                <a:ext uri="{FF2B5EF4-FFF2-40B4-BE49-F238E27FC236}">
                  <a16:creationId xmlns:a16="http://schemas.microsoft.com/office/drawing/2014/main" id="{B602DC5D-8858-4130-A8B1-1419A8077DF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3" name="Straight Connector 47">
              <a:extLst>
                <a:ext uri="{FF2B5EF4-FFF2-40B4-BE49-F238E27FC236}">
                  <a16:creationId xmlns:a16="http://schemas.microsoft.com/office/drawing/2014/main" id="{454DCE3B-9A22-4EFB-AD13-9B946EBB40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48">
              <a:extLst>
                <a:ext uri="{FF2B5EF4-FFF2-40B4-BE49-F238E27FC236}">
                  <a16:creationId xmlns:a16="http://schemas.microsoft.com/office/drawing/2014/main" id="{179E6268-0828-48D0-A4FC-1E23FAFF6D88}"/>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49">
              <a:extLst>
                <a:ext uri="{FF2B5EF4-FFF2-40B4-BE49-F238E27FC236}">
                  <a16:creationId xmlns:a16="http://schemas.microsoft.com/office/drawing/2014/main" id="{BBF69420-CDF2-40A2-87C1-89344F6BA638}"/>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50">
              <a:extLst>
                <a:ext uri="{FF2B5EF4-FFF2-40B4-BE49-F238E27FC236}">
                  <a16:creationId xmlns:a16="http://schemas.microsoft.com/office/drawing/2014/main" id="{E7F5B17F-B84F-4E5F-AC4D-D662159C315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7" name="Straight Connector 51">
              <a:extLst>
                <a:ext uri="{FF2B5EF4-FFF2-40B4-BE49-F238E27FC236}">
                  <a16:creationId xmlns:a16="http://schemas.microsoft.com/office/drawing/2014/main" id="{F2B65323-2C86-4DB3-A686-A97939E93182}"/>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48" name="Group 105">
            <a:extLst>
              <a:ext uri="{FF2B5EF4-FFF2-40B4-BE49-F238E27FC236}">
                <a16:creationId xmlns:a16="http://schemas.microsoft.com/office/drawing/2014/main" id="{7C7BFDE8-3999-4905-81B6-E93E33C1ADFA}"/>
              </a:ext>
            </a:extLst>
          </p:cNvPr>
          <p:cNvGrpSpPr>
            <a:grpSpLocks/>
          </p:cNvGrpSpPr>
          <p:nvPr userDrawn="1"/>
        </p:nvGrpSpPr>
        <p:grpSpPr bwMode="auto">
          <a:xfrm>
            <a:off x="819151" y="5208270"/>
            <a:ext cx="10449983" cy="0"/>
            <a:chOff x="660348" y="2529400"/>
            <a:chExt cx="7838068" cy="0"/>
          </a:xfrm>
        </p:grpSpPr>
        <p:cxnSp>
          <p:nvCxnSpPr>
            <p:cNvPr id="149" name="Straight Connector 53">
              <a:extLst>
                <a:ext uri="{FF2B5EF4-FFF2-40B4-BE49-F238E27FC236}">
                  <a16:creationId xmlns:a16="http://schemas.microsoft.com/office/drawing/2014/main" id="{FB33D4B3-E13A-42ED-8850-F352D9F72F0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54">
              <a:extLst>
                <a:ext uri="{FF2B5EF4-FFF2-40B4-BE49-F238E27FC236}">
                  <a16:creationId xmlns:a16="http://schemas.microsoft.com/office/drawing/2014/main" id="{B93DA9AD-B73C-448A-9DFA-9FEDDC1BCDB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1" name="Straight Connector 55">
              <a:extLst>
                <a:ext uri="{FF2B5EF4-FFF2-40B4-BE49-F238E27FC236}">
                  <a16:creationId xmlns:a16="http://schemas.microsoft.com/office/drawing/2014/main" id="{F6DAF239-6CA2-4EC5-BBD4-BE45FC264D3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56">
              <a:extLst>
                <a:ext uri="{FF2B5EF4-FFF2-40B4-BE49-F238E27FC236}">
                  <a16:creationId xmlns:a16="http://schemas.microsoft.com/office/drawing/2014/main" id="{A17444D3-8B08-4CC5-987A-30700CBAEB88}"/>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3" name="Straight Connector 57">
              <a:extLst>
                <a:ext uri="{FF2B5EF4-FFF2-40B4-BE49-F238E27FC236}">
                  <a16:creationId xmlns:a16="http://schemas.microsoft.com/office/drawing/2014/main" id="{E348B02C-E773-466B-9A1E-A3BE451E9C4F}"/>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58">
              <a:extLst>
                <a:ext uri="{FF2B5EF4-FFF2-40B4-BE49-F238E27FC236}">
                  <a16:creationId xmlns:a16="http://schemas.microsoft.com/office/drawing/2014/main" id="{C7DDCFCE-D2F1-4DE5-A959-A719B2B9CA79}"/>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5" name="Straight Connector 59">
              <a:extLst>
                <a:ext uri="{FF2B5EF4-FFF2-40B4-BE49-F238E27FC236}">
                  <a16:creationId xmlns:a16="http://schemas.microsoft.com/office/drawing/2014/main" id="{FA9620B7-692D-42C0-A7E8-CEEFA739877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1670377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Nossos Clientes B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C9E8F4CE-6C9F-7E4B-B343-930E54DA8F4A}"/>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a:grpSpLocks/>
          </p:cNvGrpSpPr>
          <p:nvPr/>
        </p:nvGrpSpPr>
        <p:grpSpPr bwMode="auto">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a:grpSpLocks/>
          </p:cNvGrpSpPr>
          <p:nvPr/>
        </p:nvGrpSpPr>
        <p:grpSpPr bwMode="auto">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a:grpSpLocks/>
          </p:cNvGrpSpPr>
          <p:nvPr/>
        </p:nvGrpSpPr>
        <p:grpSpPr bwMode="auto">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a:grpSpLocks/>
          </p:cNvGrpSpPr>
          <p:nvPr/>
        </p:nvGrpSpPr>
        <p:grpSpPr bwMode="auto">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p:spPr>
        <p:txBody>
          <a:bodyPr anchor="ctr">
            <a:normAutofit/>
          </a:bodyPr>
          <a:lstStyle>
            <a:lvl1pPr marL="0" indent="0" algn="ctr">
              <a:buNone/>
              <a:defRPr sz="1200"/>
            </a:lvl1pPr>
          </a:lstStyle>
          <a:p>
            <a:r>
              <a:rPr lang="en-US" dirty="0"/>
              <a:t>Logo</a:t>
            </a:r>
          </a:p>
        </p:txBody>
      </p:sp>
      <p:pic>
        <p:nvPicPr>
          <p:cNvPr id="88" name="logo_01.png" descr="logo_01.png">
            <a:extLst>
              <a:ext uri="{FF2B5EF4-FFF2-40B4-BE49-F238E27FC236}">
                <a16:creationId xmlns:a16="http://schemas.microsoft.com/office/drawing/2014/main" id="{F61A1D56-5DE9-46F3-A724-44551D70B49D}"/>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89" name="Agrupar 88">
            <a:extLst>
              <a:ext uri="{FF2B5EF4-FFF2-40B4-BE49-F238E27FC236}">
                <a16:creationId xmlns:a16="http://schemas.microsoft.com/office/drawing/2014/main" id="{A7F35494-9A54-406A-B852-F6DDFD594BA4}"/>
              </a:ext>
            </a:extLst>
          </p:cNvPr>
          <p:cNvGrpSpPr/>
          <p:nvPr userDrawn="1"/>
        </p:nvGrpSpPr>
        <p:grpSpPr>
          <a:xfrm rot="428451">
            <a:off x="-311916" y="-425866"/>
            <a:ext cx="2951869" cy="1639409"/>
            <a:chOff x="-738052" y="-870782"/>
            <a:chExt cx="5902969" cy="3278818"/>
          </a:xfrm>
        </p:grpSpPr>
        <p:sp>
          <p:nvSpPr>
            <p:cNvPr id="90" name="Line">
              <a:extLst>
                <a:ext uri="{FF2B5EF4-FFF2-40B4-BE49-F238E27FC236}">
                  <a16:creationId xmlns:a16="http://schemas.microsoft.com/office/drawing/2014/main" id="{6F1ED29A-C177-4614-91EB-DA5F323C7C11}"/>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91" name="Line">
              <a:extLst>
                <a:ext uri="{FF2B5EF4-FFF2-40B4-BE49-F238E27FC236}">
                  <a16:creationId xmlns:a16="http://schemas.microsoft.com/office/drawing/2014/main" id="{BC76C8B8-A3BE-4897-9DEB-3295C9C7CB3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92" name="Circle">
              <a:extLst>
                <a:ext uri="{FF2B5EF4-FFF2-40B4-BE49-F238E27FC236}">
                  <a16:creationId xmlns:a16="http://schemas.microsoft.com/office/drawing/2014/main" id="{B71F3F77-DCF2-416B-9EC0-EAC90622B12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93" name="Espaço Reservado para Número de Slide 5">
            <a:extLst>
              <a:ext uri="{FF2B5EF4-FFF2-40B4-BE49-F238E27FC236}">
                <a16:creationId xmlns:a16="http://schemas.microsoft.com/office/drawing/2014/main" id="{EABC96AD-D5C3-406B-BD48-A106F6B6681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94" name="Group 104">
            <a:extLst>
              <a:ext uri="{FF2B5EF4-FFF2-40B4-BE49-F238E27FC236}">
                <a16:creationId xmlns:a16="http://schemas.microsoft.com/office/drawing/2014/main" id="{CE9AE3C3-31AD-4625-9904-9AF2ABE8A085}"/>
              </a:ext>
            </a:extLst>
          </p:cNvPr>
          <p:cNvGrpSpPr>
            <a:grpSpLocks/>
          </p:cNvGrpSpPr>
          <p:nvPr userDrawn="1"/>
        </p:nvGrpSpPr>
        <p:grpSpPr bwMode="auto">
          <a:xfrm>
            <a:off x="2137833" y="794386"/>
            <a:ext cx="7797800" cy="5227320"/>
            <a:chOff x="1649112" y="776813"/>
            <a:chExt cx="5848430" cy="4195234"/>
          </a:xfrm>
        </p:grpSpPr>
        <p:cxnSp>
          <p:nvCxnSpPr>
            <p:cNvPr id="95" name="Straight Connector 12">
              <a:extLst>
                <a:ext uri="{FF2B5EF4-FFF2-40B4-BE49-F238E27FC236}">
                  <a16:creationId xmlns:a16="http://schemas.microsoft.com/office/drawing/2014/main" id="{63BDD2C0-D31B-44B4-BE69-8BFB86E83E2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13">
              <a:extLst>
                <a:ext uri="{FF2B5EF4-FFF2-40B4-BE49-F238E27FC236}">
                  <a16:creationId xmlns:a16="http://schemas.microsoft.com/office/drawing/2014/main" id="{C783EE40-3476-4BBF-9B68-5B5131125240}"/>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14">
              <a:extLst>
                <a:ext uri="{FF2B5EF4-FFF2-40B4-BE49-F238E27FC236}">
                  <a16:creationId xmlns:a16="http://schemas.microsoft.com/office/drawing/2014/main" id="{4B486FDA-BDF8-4566-9D11-EE9284CD91BC}"/>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15">
              <a:extLst>
                <a:ext uri="{FF2B5EF4-FFF2-40B4-BE49-F238E27FC236}">
                  <a16:creationId xmlns:a16="http://schemas.microsoft.com/office/drawing/2014/main" id="{523AFD3C-74B8-4007-A6C7-D09719C339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16">
              <a:extLst>
                <a:ext uri="{FF2B5EF4-FFF2-40B4-BE49-F238E27FC236}">
                  <a16:creationId xmlns:a16="http://schemas.microsoft.com/office/drawing/2014/main" id="{97BBD587-20C0-4E9B-B94E-97312DD07300}"/>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17">
              <a:extLst>
                <a:ext uri="{FF2B5EF4-FFF2-40B4-BE49-F238E27FC236}">
                  <a16:creationId xmlns:a16="http://schemas.microsoft.com/office/drawing/2014/main" id="{0770506E-38F2-42E0-BB0B-97DF5571B086}"/>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53">
            <a:extLst>
              <a:ext uri="{FF2B5EF4-FFF2-40B4-BE49-F238E27FC236}">
                <a16:creationId xmlns:a16="http://schemas.microsoft.com/office/drawing/2014/main" id="{90D4D547-D4F5-4274-AD3A-FFC8FD2FC1B2}"/>
              </a:ext>
            </a:extLst>
          </p:cNvPr>
          <p:cNvGrpSpPr>
            <a:grpSpLocks/>
          </p:cNvGrpSpPr>
          <p:nvPr userDrawn="1"/>
        </p:nvGrpSpPr>
        <p:grpSpPr bwMode="auto">
          <a:xfrm>
            <a:off x="819151" y="2910205"/>
            <a:ext cx="10449983" cy="0"/>
            <a:chOff x="660348" y="2529400"/>
            <a:chExt cx="7838068" cy="0"/>
          </a:xfrm>
        </p:grpSpPr>
        <p:cxnSp>
          <p:nvCxnSpPr>
            <p:cNvPr id="102" name="Straight Connector 19">
              <a:extLst>
                <a:ext uri="{FF2B5EF4-FFF2-40B4-BE49-F238E27FC236}">
                  <a16:creationId xmlns:a16="http://schemas.microsoft.com/office/drawing/2014/main" id="{30A116F7-DC5A-45E7-9AFC-DE679FB808A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22">
              <a:extLst>
                <a:ext uri="{FF2B5EF4-FFF2-40B4-BE49-F238E27FC236}">
                  <a16:creationId xmlns:a16="http://schemas.microsoft.com/office/drawing/2014/main" id="{0A989839-5655-4FC7-847B-516E64FA8E8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23">
              <a:extLst>
                <a:ext uri="{FF2B5EF4-FFF2-40B4-BE49-F238E27FC236}">
                  <a16:creationId xmlns:a16="http://schemas.microsoft.com/office/drawing/2014/main" id="{D5F36C67-6D68-4A47-8B30-7E573D066CF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24">
              <a:extLst>
                <a:ext uri="{FF2B5EF4-FFF2-40B4-BE49-F238E27FC236}">
                  <a16:creationId xmlns:a16="http://schemas.microsoft.com/office/drawing/2014/main" id="{8E359877-F1C6-46E1-AAA2-A547CF04992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25">
              <a:extLst>
                <a:ext uri="{FF2B5EF4-FFF2-40B4-BE49-F238E27FC236}">
                  <a16:creationId xmlns:a16="http://schemas.microsoft.com/office/drawing/2014/main" id="{1B7FED82-8FA4-418C-853D-237609D2BC6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26">
              <a:extLst>
                <a:ext uri="{FF2B5EF4-FFF2-40B4-BE49-F238E27FC236}">
                  <a16:creationId xmlns:a16="http://schemas.microsoft.com/office/drawing/2014/main" id="{A2977521-F261-40DA-8463-74713099AEC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27">
              <a:extLst>
                <a:ext uri="{FF2B5EF4-FFF2-40B4-BE49-F238E27FC236}">
                  <a16:creationId xmlns:a16="http://schemas.microsoft.com/office/drawing/2014/main" id="{0AB4DB41-27A5-451F-871E-FF7BFF5531A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9" name="Group 54">
            <a:extLst>
              <a:ext uri="{FF2B5EF4-FFF2-40B4-BE49-F238E27FC236}">
                <a16:creationId xmlns:a16="http://schemas.microsoft.com/office/drawing/2014/main" id="{86C3890F-0054-40D6-B8A8-39FEC53E83C4}"/>
              </a:ext>
            </a:extLst>
          </p:cNvPr>
          <p:cNvGrpSpPr>
            <a:grpSpLocks/>
          </p:cNvGrpSpPr>
          <p:nvPr userDrawn="1"/>
        </p:nvGrpSpPr>
        <p:grpSpPr bwMode="auto">
          <a:xfrm>
            <a:off x="819151" y="1867536"/>
            <a:ext cx="10449983" cy="0"/>
            <a:chOff x="660348" y="2529400"/>
            <a:chExt cx="7838068" cy="0"/>
          </a:xfrm>
        </p:grpSpPr>
        <p:cxnSp>
          <p:nvCxnSpPr>
            <p:cNvPr id="110" name="Straight Connector 29">
              <a:extLst>
                <a:ext uri="{FF2B5EF4-FFF2-40B4-BE49-F238E27FC236}">
                  <a16:creationId xmlns:a16="http://schemas.microsoft.com/office/drawing/2014/main" id="{A6D5BBB6-5F30-4653-863A-89ABBFB021A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30">
              <a:extLst>
                <a:ext uri="{FF2B5EF4-FFF2-40B4-BE49-F238E27FC236}">
                  <a16:creationId xmlns:a16="http://schemas.microsoft.com/office/drawing/2014/main" id="{26277BFC-EB09-403D-8344-5F45CB6D4B2B}"/>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31">
              <a:extLst>
                <a:ext uri="{FF2B5EF4-FFF2-40B4-BE49-F238E27FC236}">
                  <a16:creationId xmlns:a16="http://schemas.microsoft.com/office/drawing/2014/main" id="{35E5D175-1137-4D42-971A-9001C5F3BB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32">
              <a:extLst>
                <a:ext uri="{FF2B5EF4-FFF2-40B4-BE49-F238E27FC236}">
                  <a16:creationId xmlns:a16="http://schemas.microsoft.com/office/drawing/2014/main" id="{FFA4A094-8FAE-459C-8A0E-B3317677B41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33">
              <a:extLst>
                <a:ext uri="{FF2B5EF4-FFF2-40B4-BE49-F238E27FC236}">
                  <a16:creationId xmlns:a16="http://schemas.microsoft.com/office/drawing/2014/main" id="{9E7A2287-0483-4F16-AE40-59ADF012915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34">
              <a:extLst>
                <a:ext uri="{FF2B5EF4-FFF2-40B4-BE49-F238E27FC236}">
                  <a16:creationId xmlns:a16="http://schemas.microsoft.com/office/drawing/2014/main" id="{04B5CDA8-E191-46E0-B8D2-376ED501EF3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 name="Straight Connector 35">
              <a:extLst>
                <a:ext uri="{FF2B5EF4-FFF2-40B4-BE49-F238E27FC236}">
                  <a16:creationId xmlns:a16="http://schemas.microsoft.com/office/drawing/2014/main" id="{363A7872-16B4-4164-958E-20CB2D37117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7" name="Group 69">
            <a:extLst>
              <a:ext uri="{FF2B5EF4-FFF2-40B4-BE49-F238E27FC236}">
                <a16:creationId xmlns:a16="http://schemas.microsoft.com/office/drawing/2014/main" id="{2B4C742F-18CF-4DF7-ABDA-3202D916FC63}"/>
              </a:ext>
            </a:extLst>
          </p:cNvPr>
          <p:cNvGrpSpPr>
            <a:grpSpLocks/>
          </p:cNvGrpSpPr>
          <p:nvPr userDrawn="1"/>
        </p:nvGrpSpPr>
        <p:grpSpPr bwMode="auto">
          <a:xfrm>
            <a:off x="819151" y="3952874"/>
            <a:ext cx="10449983" cy="0"/>
            <a:chOff x="660348" y="2529400"/>
            <a:chExt cx="7838068" cy="0"/>
          </a:xfrm>
        </p:grpSpPr>
        <p:cxnSp>
          <p:nvCxnSpPr>
            <p:cNvPr id="118" name="Straight Connector 37">
              <a:extLst>
                <a:ext uri="{FF2B5EF4-FFF2-40B4-BE49-F238E27FC236}">
                  <a16:creationId xmlns:a16="http://schemas.microsoft.com/office/drawing/2014/main" id="{586D0E90-BF39-459D-8B53-A71A4495E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38">
              <a:extLst>
                <a:ext uri="{FF2B5EF4-FFF2-40B4-BE49-F238E27FC236}">
                  <a16:creationId xmlns:a16="http://schemas.microsoft.com/office/drawing/2014/main" id="{249B22EE-C290-46BD-974C-40F5A6BCB53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39">
              <a:extLst>
                <a:ext uri="{FF2B5EF4-FFF2-40B4-BE49-F238E27FC236}">
                  <a16:creationId xmlns:a16="http://schemas.microsoft.com/office/drawing/2014/main" id="{938DBD0D-C063-4E2D-828F-9AB5090277E7}"/>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40">
              <a:extLst>
                <a:ext uri="{FF2B5EF4-FFF2-40B4-BE49-F238E27FC236}">
                  <a16:creationId xmlns:a16="http://schemas.microsoft.com/office/drawing/2014/main" id="{4A8A8FCE-CC75-484E-B435-96ED5BD3855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41">
              <a:extLst>
                <a:ext uri="{FF2B5EF4-FFF2-40B4-BE49-F238E27FC236}">
                  <a16:creationId xmlns:a16="http://schemas.microsoft.com/office/drawing/2014/main" id="{5279EA54-B4D6-468C-9CA2-DA3CA57B7C0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42">
              <a:extLst>
                <a:ext uri="{FF2B5EF4-FFF2-40B4-BE49-F238E27FC236}">
                  <a16:creationId xmlns:a16="http://schemas.microsoft.com/office/drawing/2014/main" id="{E92F8731-4D5D-4F1F-AAC4-F9E36B759E7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43">
              <a:extLst>
                <a:ext uri="{FF2B5EF4-FFF2-40B4-BE49-F238E27FC236}">
                  <a16:creationId xmlns:a16="http://schemas.microsoft.com/office/drawing/2014/main" id="{E1762B45-B0DC-4BE6-B443-F8E2C204A15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5" name="Group 88">
            <a:extLst>
              <a:ext uri="{FF2B5EF4-FFF2-40B4-BE49-F238E27FC236}">
                <a16:creationId xmlns:a16="http://schemas.microsoft.com/office/drawing/2014/main" id="{54F540A1-CA13-40CB-89BF-215AC1D99004}"/>
              </a:ext>
            </a:extLst>
          </p:cNvPr>
          <p:cNvGrpSpPr>
            <a:grpSpLocks/>
          </p:cNvGrpSpPr>
          <p:nvPr userDrawn="1"/>
        </p:nvGrpSpPr>
        <p:grpSpPr bwMode="auto">
          <a:xfrm>
            <a:off x="819151" y="4995544"/>
            <a:ext cx="10449983" cy="0"/>
            <a:chOff x="660348" y="2529400"/>
            <a:chExt cx="7838068" cy="0"/>
          </a:xfrm>
        </p:grpSpPr>
        <p:cxnSp>
          <p:nvCxnSpPr>
            <p:cNvPr id="126" name="Straight Connector 45">
              <a:extLst>
                <a:ext uri="{FF2B5EF4-FFF2-40B4-BE49-F238E27FC236}">
                  <a16:creationId xmlns:a16="http://schemas.microsoft.com/office/drawing/2014/main" id="{2C43BA2E-AB94-4352-9F4E-9B44867921D8}"/>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7" name="Straight Connector 46">
              <a:extLst>
                <a:ext uri="{FF2B5EF4-FFF2-40B4-BE49-F238E27FC236}">
                  <a16:creationId xmlns:a16="http://schemas.microsoft.com/office/drawing/2014/main" id="{E3950C85-B0BB-4080-BA0A-49327D808FA3}"/>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8" name="Straight Connector 47">
              <a:extLst>
                <a:ext uri="{FF2B5EF4-FFF2-40B4-BE49-F238E27FC236}">
                  <a16:creationId xmlns:a16="http://schemas.microsoft.com/office/drawing/2014/main" id="{8DBEFC79-9125-4C36-BA2E-24D79CD48DE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9" name="Straight Connector 48">
              <a:extLst>
                <a:ext uri="{FF2B5EF4-FFF2-40B4-BE49-F238E27FC236}">
                  <a16:creationId xmlns:a16="http://schemas.microsoft.com/office/drawing/2014/main" id="{EFBD0EC6-8041-4481-AFBB-B4E05EAC1E3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49">
              <a:extLst>
                <a:ext uri="{FF2B5EF4-FFF2-40B4-BE49-F238E27FC236}">
                  <a16:creationId xmlns:a16="http://schemas.microsoft.com/office/drawing/2014/main" id="{7C6C1AF6-E2CE-4ACD-92D5-9A644037C2B8}"/>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50">
              <a:extLst>
                <a:ext uri="{FF2B5EF4-FFF2-40B4-BE49-F238E27FC236}">
                  <a16:creationId xmlns:a16="http://schemas.microsoft.com/office/drawing/2014/main" id="{8F4D42FA-7C17-4B0E-A024-94A17787573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2" name="Straight Connector 51">
              <a:extLst>
                <a:ext uri="{FF2B5EF4-FFF2-40B4-BE49-F238E27FC236}">
                  <a16:creationId xmlns:a16="http://schemas.microsoft.com/office/drawing/2014/main" id="{5464FC02-FB4B-4FCC-AE57-9193E4D2C6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655824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2 - 2 colunas">
    <p:spTree>
      <p:nvGrpSpPr>
        <p:cNvPr id="1" name=""/>
        <p:cNvGrpSpPr/>
        <p:nvPr/>
      </p:nvGrpSpPr>
      <p:grpSpPr>
        <a:xfrm>
          <a:off x="0" y="0"/>
          <a:ext cx="0" cy="0"/>
          <a:chOff x="0" y="0"/>
          <a:chExt cx="0" cy="0"/>
        </a:xfrm>
      </p:grpSpPr>
      <p:sp>
        <p:nvSpPr>
          <p:cNvPr id="27" name="Espaço Reservado para Rodapé 4">
            <a:extLst>
              <a:ext uri="{FF2B5EF4-FFF2-40B4-BE49-F238E27FC236}">
                <a16:creationId xmlns:a16="http://schemas.microsoft.com/office/drawing/2014/main" id="{2B1B2534-4CC7-4B6C-B388-88D7E803751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8" name="Espaço Reservado para Número de Slide 5">
            <a:extLst>
              <a:ext uri="{FF2B5EF4-FFF2-40B4-BE49-F238E27FC236}">
                <a16:creationId xmlns:a16="http://schemas.microsoft.com/office/drawing/2014/main" id="{811B58B1-DB32-4BBE-9843-C79FCE4365C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7" name="Gráfico 16">
            <a:extLst>
              <a:ext uri="{FF2B5EF4-FFF2-40B4-BE49-F238E27FC236}">
                <a16:creationId xmlns:a16="http://schemas.microsoft.com/office/drawing/2014/main" id="{D1A72494-9E1B-4C76-BDFF-E6437A20C9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9" name="Gráfico 18">
            <a:extLst>
              <a:ext uri="{FF2B5EF4-FFF2-40B4-BE49-F238E27FC236}">
                <a16:creationId xmlns:a16="http://schemas.microsoft.com/office/drawing/2014/main" id="{6FDDACCE-28B6-4267-80A9-8EE1991224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0FE64DBD-CAF2-418C-AFC1-91FFA7B0500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C13D34EB-DF95-485A-960E-A1ED2CC3535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25">
            <a:extLst>
              <a:ext uri="{FF2B5EF4-FFF2-40B4-BE49-F238E27FC236}">
                <a16:creationId xmlns:a16="http://schemas.microsoft.com/office/drawing/2014/main" id="{978429A4-B1CE-8925-848E-C32C09892705}"/>
              </a:ext>
            </a:extLst>
          </p:cNvPr>
          <p:cNvCxnSpPr/>
          <p:nvPr userDrawn="1"/>
        </p:nvCxnSpPr>
        <p:spPr>
          <a:xfrm>
            <a:off x="4734000" y="146000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208DAC38-D81E-4C2C-95DE-4830B65D88FF}"/>
              </a:ext>
            </a:extLst>
          </p:cNvPr>
          <p:cNvSpPr>
            <a:spLocks noGrp="1"/>
          </p:cNvSpPr>
          <p:nvPr>
            <p:ph type="body" sz="quarter" idx="18" hasCustomPrompt="1"/>
          </p:nvPr>
        </p:nvSpPr>
        <p:spPr>
          <a:xfrm flipH="1">
            <a:off x="9468000" y="1460004"/>
            <a:ext cx="2190598"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31" name="Título 1">
            <a:extLst>
              <a:ext uri="{FF2B5EF4-FFF2-40B4-BE49-F238E27FC236}">
                <a16:creationId xmlns:a16="http://schemas.microsoft.com/office/drawing/2014/main" id="{97D8258C-DCE2-4525-8BD9-8552C8C0C6A7}"/>
              </a:ext>
            </a:extLst>
          </p:cNvPr>
          <p:cNvSpPr>
            <a:spLocks noGrp="1"/>
          </p:cNvSpPr>
          <p:nvPr>
            <p:ph type="title" hasCustomPrompt="1"/>
          </p:nvPr>
        </p:nvSpPr>
        <p:spPr>
          <a:xfrm>
            <a:off x="453958" y="651351"/>
            <a:ext cx="9220183" cy="535531"/>
          </a:xfrm>
          <a:prstGeom prst="rect">
            <a:avLst/>
          </a:prstGeom>
        </p:spPr>
        <p:txBody>
          <a:bodyPr wrap="square">
            <a:spAutoFit/>
          </a:bodyPr>
          <a:lstStyle>
            <a:lvl1pPr>
              <a:defRPr sz="3200">
                <a:latin typeface="+mj-lt"/>
              </a:defRPr>
            </a:lvl1pPr>
          </a:lstStyle>
          <a:p>
            <a:r>
              <a:rPr lang="pt-BR" dirty="0"/>
              <a:t>Título (Segoe UI 32)</a:t>
            </a:r>
          </a:p>
        </p:txBody>
      </p:sp>
      <p:sp>
        <p:nvSpPr>
          <p:cNvPr id="16" name="Espaço Reservado para Texto 3">
            <a:extLst>
              <a:ext uri="{FF2B5EF4-FFF2-40B4-BE49-F238E27FC236}">
                <a16:creationId xmlns:a16="http://schemas.microsoft.com/office/drawing/2014/main" id="{10284EAB-AC8F-46FB-AC0E-A2DEE7B5C42C}"/>
              </a:ext>
            </a:extLst>
          </p:cNvPr>
          <p:cNvSpPr>
            <a:spLocks noGrp="1"/>
          </p:cNvSpPr>
          <p:nvPr>
            <p:ph type="body" sz="quarter" idx="32" hasCustomPrompt="1"/>
          </p:nvPr>
        </p:nvSpPr>
        <p:spPr>
          <a:xfrm>
            <a:off x="453957" y="1463652"/>
            <a:ext cx="8518587"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1025462085"/>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Nossos Clientes B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345EAE49-5A4E-D645-BE79-98BE2ACEBDC2}"/>
              </a:ext>
            </a:extLst>
          </p:cNvPr>
          <p:cNvGrpSpPr>
            <a:grpSpLocks/>
          </p:cNvGrpSpPr>
          <p:nvPr/>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a:grpSpLocks/>
          </p:cNvGrpSpPr>
          <p:nvPr/>
        </p:nvGrpSpPr>
        <p:grpSpPr bwMode="auto">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a:grpSpLocks/>
          </p:cNvGrpSpPr>
          <p:nvPr/>
        </p:nvGrpSpPr>
        <p:grpSpPr bwMode="auto">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a:grpSpLocks/>
          </p:cNvGrpSpPr>
          <p:nvPr/>
        </p:nvGrpSpPr>
        <p:grpSpPr bwMode="auto">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p:spPr>
        <p:txBody>
          <a:bodyPr anchor="ctr">
            <a:normAutofit/>
          </a:bodyPr>
          <a:lstStyle>
            <a:lvl1pPr marL="0" indent="0" algn="ctr">
              <a:buNone/>
              <a:defRPr sz="1200"/>
            </a:lvl1pPr>
          </a:lstStyle>
          <a:p>
            <a:r>
              <a:rPr lang="en-US" dirty="0"/>
              <a:t>Logo</a:t>
            </a:r>
          </a:p>
        </p:txBody>
      </p:sp>
      <p:pic>
        <p:nvPicPr>
          <p:cNvPr id="73" name="logo_01.png" descr="logo_01.png">
            <a:extLst>
              <a:ext uri="{FF2B5EF4-FFF2-40B4-BE49-F238E27FC236}">
                <a16:creationId xmlns:a16="http://schemas.microsoft.com/office/drawing/2014/main" id="{B40DAC56-E812-4ABA-9F7C-ADA55A515781}"/>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4" name="Agrupar 73">
            <a:extLst>
              <a:ext uri="{FF2B5EF4-FFF2-40B4-BE49-F238E27FC236}">
                <a16:creationId xmlns:a16="http://schemas.microsoft.com/office/drawing/2014/main" id="{E6C14EAF-5331-45DF-932E-B8602A2B9E14}"/>
              </a:ext>
            </a:extLst>
          </p:cNvPr>
          <p:cNvGrpSpPr/>
          <p:nvPr userDrawn="1"/>
        </p:nvGrpSpPr>
        <p:grpSpPr>
          <a:xfrm rot="428451">
            <a:off x="-311916" y="-425866"/>
            <a:ext cx="2951869" cy="1639409"/>
            <a:chOff x="-738052" y="-870782"/>
            <a:chExt cx="5902969" cy="3278818"/>
          </a:xfrm>
        </p:grpSpPr>
        <p:sp>
          <p:nvSpPr>
            <p:cNvPr id="75" name="Line">
              <a:extLst>
                <a:ext uri="{FF2B5EF4-FFF2-40B4-BE49-F238E27FC236}">
                  <a16:creationId xmlns:a16="http://schemas.microsoft.com/office/drawing/2014/main" id="{BA647E64-1D2A-4854-8EDE-0507F3753CE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6" name="Line">
              <a:extLst>
                <a:ext uri="{FF2B5EF4-FFF2-40B4-BE49-F238E27FC236}">
                  <a16:creationId xmlns:a16="http://schemas.microsoft.com/office/drawing/2014/main" id="{44528657-59CC-4E8D-9F0F-CCEAA4C8B735}"/>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77" name="Circle">
              <a:extLst>
                <a:ext uri="{FF2B5EF4-FFF2-40B4-BE49-F238E27FC236}">
                  <a16:creationId xmlns:a16="http://schemas.microsoft.com/office/drawing/2014/main" id="{F3507468-C45F-4FD3-B26A-4BB8F7093B14}"/>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78" name="Espaço Reservado para Número de Slide 5">
            <a:extLst>
              <a:ext uri="{FF2B5EF4-FFF2-40B4-BE49-F238E27FC236}">
                <a16:creationId xmlns:a16="http://schemas.microsoft.com/office/drawing/2014/main" id="{E99B91DD-8C1D-459A-8B8E-01344FB51DC8}"/>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79" name="Group 104">
            <a:extLst>
              <a:ext uri="{FF2B5EF4-FFF2-40B4-BE49-F238E27FC236}">
                <a16:creationId xmlns:a16="http://schemas.microsoft.com/office/drawing/2014/main" id="{22766ADD-8A08-4ADF-8044-123C289452A8}"/>
              </a:ext>
            </a:extLst>
          </p:cNvPr>
          <p:cNvGrpSpPr>
            <a:grpSpLocks/>
          </p:cNvGrpSpPr>
          <p:nvPr userDrawn="1"/>
        </p:nvGrpSpPr>
        <p:grpSpPr bwMode="auto">
          <a:xfrm>
            <a:off x="2137833" y="794386"/>
            <a:ext cx="7797800" cy="5227320"/>
            <a:chOff x="1649112" y="776813"/>
            <a:chExt cx="5848430" cy="4195234"/>
          </a:xfrm>
        </p:grpSpPr>
        <p:cxnSp>
          <p:nvCxnSpPr>
            <p:cNvPr id="80" name="Straight Connector 12">
              <a:extLst>
                <a:ext uri="{FF2B5EF4-FFF2-40B4-BE49-F238E27FC236}">
                  <a16:creationId xmlns:a16="http://schemas.microsoft.com/office/drawing/2014/main" id="{4F6AB604-AA2D-4A9D-895C-2D6F0A8BDB7E}"/>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13">
              <a:extLst>
                <a:ext uri="{FF2B5EF4-FFF2-40B4-BE49-F238E27FC236}">
                  <a16:creationId xmlns:a16="http://schemas.microsoft.com/office/drawing/2014/main" id="{AF201330-673A-4293-AC95-EACE7D63C9C6}"/>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14">
              <a:extLst>
                <a:ext uri="{FF2B5EF4-FFF2-40B4-BE49-F238E27FC236}">
                  <a16:creationId xmlns:a16="http://schemas.microsoft.com/office/drawing/2014/main" id="{DE7AC0D3-C1B3-41A8-AC78-32F99C3C6C5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15">
              <a:extLst>
                <a:ext uri="{FF2B5EF4-FFF2-40B4-BE49-F238E27FC236}">
                  <a16:creationId xmlns:a16="http://schemas.microsoft.com/office/drawing/2014/main" id="{B3ACFAE4-FB8D-4D1E-85D7-292890DF40A5}"/>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16">
              <a:extLst>
                <a:ext uri="{FF2B5EF4-FFF2-40B4-BE49-F238E27FC236}">
                  <a16:creationId xmlns:a16="http://schemas.microsoft.com/office/drawing/2014/main" id="{B4E5EA91-D489-4EAF-AD44-F4E34C9FB35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17">
              <a:extLst>
                <a:ext uri="{FF2B5EF4-FFF2-40B4-BE49-F238E27FC236}">
                  <a16:creationId xmlns:a16="http://schemas.microsoft.com/office/drawing/2014/main" id="{D119AEF4-D3A0-4A7D-98B4-B38EA810F6A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6" name="Group 53">
            <a:extLst>
              <a:ext uri="{FF2B5EF4-FFF2-40B4-BE49-F238E27FC236}">
                <a16:creationId xmlns:a16="http://schemas.microsoft.com/office/drawing/2014/main" id="{0BE18FA8-1929-4D0A-B12A-839F6C87C996}"/>
              </a:ext>
            </a:extLst>
          </p:cNvPr>
          <p:cNvGrpSpPr>
            <a:grpSpLocks/>
          </p:cNvGrpSpPr>
          <p:nvPr userDrawn="1"/>
        </p:nvGrpSpPr>
        <p:grpSpPr bwMode="auto">
          <a:xfrm>
            <a:off x="819151" y="3412174"/>
            <a:ext cx="10449983" cy="0"/>
            <a:chOff x="660348" y="2529400"/>
            <a:chExt cx="7838068" cy="0"/>
          </a:xfrm>
        </p:grpSpPr>
        <p:cxnSp>
          <p:nvCxnSpPr>
            <p:cNvPr id="87" name="Straight Connector 19">
              <a:extLst>
                <a:ext uri="{FF2B5EF4-FFF2-40B4-BE49-F238E27FC236}">
                  <a16:creationId xmlns:a16="http://schemas.microsoft.com/office/drawing/2014/main" id="{70DBADE0-6079-432D-956C-32317B9A136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22">
              <a:extLst>
                <a:ext uri="{FF2B5EF4-FFF2-40B4-BE49-F238E27FC236}">
                  <a16:creationId xmlns:a16="http://schemas.microsoft.com/office/drawing/2014/main" id="{BBDFC803-F76D-4540-8BBE-8E83A3B1DCE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23">
              <a:extLst>
                <a:ext uri="{FF2B5EF4-FFF2-40B4-BE49-F238E27FC236}">
                  <a16:creationId xmlns:a16="http://schemas.microsoft.com/office/drawing/2014/main" id="{A1EDA0A6-5E68-44B3-8E7C-A31EE021D59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24">
              <a:extLst>
                <a:ext uri="{FF2B5EF4-FFF2-40B4-BE49-F238E27FC236}">
                  <a16:creationId xmlns:a16="http://schemas.microsoft.com/office/drawing/2014/main" id="{F302556B-0EEF-46F4-A538-98364681E9F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25">
              <a:extLst>
                <a:ext uri="{FF2B5EF4-FFF2-40B4-BE49-F238E27FC236}">
                  <a16:creationId xmlns:a16="http://schemas.microsoft.com/office/drawing/2014/main" id="{50D6C99F-FA15-4FD7-818E-41DEDA405194}"/>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26">
              <a:extLst>
                <a:ext uri="{FF2B5EF4-FFF2-40B4-BE49-F238E27FC236}">
                  <a16:creationId xmlns:a16="http://schemas.microsoft.com/office/drawing/2014/main" id="{6447D268-52A3-4F68-A088-54BB5F1977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27">
              <a:extLst>
                <a:ext uri="{FF2B5EF4-FFF2-40B4-BE49-F238E27FC236}">
                  <a16:creationId xmlns:a16="http://schemas.microsoft.com/office/drawing/2014/main" id="{9591C5DF-F14E-4305-AE9E-B254D4BA337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4" name="Group 54">
            <a:extLst>
              <a:ext uri="{FF2B5EF4-FFF2-40B4-BE49-F238E27FC236}">
                <a16:creationId xmlns:a16="http://schemas.microsoft.com/office/drawing/2014/main" id="{F848400E-21C8-4286-927D-572D518DE6CF}"/>
              </a:ext>
            </a:extLst>
          </p:cNvPr>
          <p:cNvGrpSpPr>
            <a:grpSpLocks/>
          </p:cNvGrpSpPr>
          <p:nvPr userDrawn="1"/>
        </p:nvGrpSpPr>
        <p:grpSpPr bwMode="auto">
          <a:xfrm>
            <a:off x="819151" y="2107408"/>
            <a:ext cx="10449983" cy="0"/>
            <a:chOff x="660348" y="2529400"/>
            <a:chExt cx="7838068" cy="0"/>
          </a:xfrm>
        </p:grpSpPr>
        <p:cxnSp>
          <p:nvCxnSpPr>
            <p:cNvPr id="95" name="Straight Connector 29">
              <a:extLst>
                <a:ext uri="{FF2B5EF4-FFF2-40B4-BE49-F238E27FC236}">
                  <a16:creationId xmlns:a16="http://schemas.microsoft.com/office/drawing/2014/main" id="{435DDFB5-04E5-4391-8A65-8ABD91787C5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30">
              <a:extLst>
                <a:ext uri="{FF2B5EF4-FFF2-40B4-BE49-F238E27FC236}">
                  <a16:creationId xmlns:a16="http://schemas.microsoft.com/office/drawing/2014/main" id="{FF9467D8-02B0-455A-B2C0-40E5732FF1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31">
              <a:extLst>
                <a:ext uri="{FF2B5EF4-FFF2-40B4-BE49-F238E27FC236}">
                  <a16:creationId xmlns:a16="http://schemas.microsoft.com/office/drawing/2014/main" id="{0A5DFD9A-D7DE-406A-A4FC-AF13977082D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32">
              <a:extLst>
                <a:ext uri="{FF2B5EF4-FFF2-40B4-BE49-F238E27FC236}">
                  <a16:creationId xmlns:a16="http://schemas.microsoft.com/office/drawing/2014/main" id="{45871C88-027D-485A-9C4B-B3C137201FE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33">
              <a:extLst>
                <a:ext uri="{FF2B5EF4-FFF2-40B4-BE49-F238E27FC236}">
                  <a16:creationId xmlns:a16="http://schemas.microsoft.com/office/drawing/2014/main" id="{84B8DCA7-6BE5-42E4-A1C6-EC9B33807ED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0" name="Straight Connector 34">
              <a:extLst>
                <a:ext uri="{FF2B5EF4-FFF2-40B4-BE49-F238E27FC236}">
                  <a16:creationId xmlns:a16="http://schemas.microsoft.com/office/drawing/2014/main" id="{16D80998-627E-49AD-9403-D66845184AE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35">
              <a:extLst>
                <a:ext uri="{FF2B5EF4-FFF2-40B4-BE49-F238E27FC236}">
                  <a16:creationId xmlns:a16="http://schemas.microsoft.com/office/drawing/2014/main" id="{E8065245-BA51-4DDC-BC48-A0FF9690678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2" name="Group 69">
            <a:extLst>
              <a:ext uri="{FF2B5EF4-FFF2-40B4-BE49-F238E27FC236}">
                <a16:creationId xmlns:a16="http://schemas.microsoft.com/office/drawing/2014/main" id="{D2AB8450-DAF0-472B-8ABE-6C917DA25BC8}"/>
              </a:ext>
            </a:extLst>
          </p:cNvPr>
          <p:cNvGrpSpPr>
            <a:grpSpLocks/>
          </p:cNvGrpSpPr>
          <p:nvPr userDrawn="1"/>
        </p:nvGrpSpPr>
        <p:grpSpPr bwMode="auto">
          <a:xfrm>
            <a:off x="819151" y="4716940"/>
            <a:ext cx="10449983" cy="0"/>
            <a:chOff x="660348" y="2529400"/>
            <a:chExt cx="7838068" cy="0"/>
          </a:xfrm>
        </p:grpSpPr>
        <p:cxnSp>
          <p:nvCxnSpPr>
            <p:cNvPr id="103" name="Straight Connector 37">
              <a:extLst>
                <a:ext uri="{FF2B5EF4-FFF2-40B4-BE49-F238E27FC236}">
                  <a16:creationId xmlns:a16="http://schemas.microsoft.com/office/drawing/2014/main" id="{4E0BBBBD-F03D-4AC8-8C6B-25DC4DD2564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38">
              <a:extLst>
                <a:ext uri="{FF2B5EF4-FFF2-40B4-BE49-F238E27FC236}">
                  <a16:creationId xmlns:a16="http://schemas.microsoft.com/office/drawing/2014/main" id="{11FB6D19-7630-43D7-A778-B24B5FD8BB90}"/>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39">
              <a:extLst>
                <a:ext uri="{FF2B5EF4-FFF2-40B4-BE49-F238E27FC236}">
                  <a16:creationId xmlns:a16="http://schemas.microsoft.com/office/drawing/2014/main" id="{8D8E063E-C8AD-4424-B5BC-9F7806BB88E3}"/>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40">
              <a:extLst>
                <a:ext uri="{FF2B5EF4-FFF2-40B4-BE49-F238E27FC236}">
                  <a16:creationId xmlns:a16="http://schemas.microsoft.com/office/drawing/2014/main" id="{A43B4993-5EC2-4941-B1BE-055187E7C5F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41">
              <a:extLst>
                <a:ext uri="{FF2B5EF4-FFF2-40B4-BE49-F238E27FC236}">
                  <a16:creationId xmlns:a16="http://schemas.microsoft.com/office/drawing/2014/main" id="{80F22FF0-0B96-4945-B1AE-1ED6A62BD7E6}"/>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8" name="Straight Connector 42">
              <a:extLst>
                <a:ext uri="{FF2B5EF4-FFF2-40B4-BE49-F238E27FC236}">
                  <a16:creationId xmlns:a16="http://schemas.microsoft.com/office/drawing/2014/main" id="{F9BA7CAF-EA6A-45EA-8F1D-28633F7A4AFB}"/>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43">
              <a:extLst>
                <a:ext uri="{FF2B5EF4-FFF2-40B4-BE49-F238E27FC236}">
                  <a16:creationId xmlns:a16="http://schemas.microsoft.com/office/drawing/2014/main" id="{E464201E-1D46-4316-9AE5-5A5477D061E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4758145"/>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Nossos Clientes B 3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93D042A6-6EE2-D941-9411-990AAE343FAC}"/>
              </a:ext>
            </a:extLst>
          </p:cNvPr>
          <p:cNvCxnSpPr/>
          <p:nvPr/>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p:spPr>
        <p:txBody>
          <a:bodyPr anchor="ctr">
            <a:normAutofit/>
          </a:bodyPr>
          <a:lstStyle>
            <a:lvl1pPr marL="0" indent="0" algn="ctr">
              <a:buNone/>
              <a:defRPr sz="1200"/>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p:spPr>
        <p:txBody>
          <a:bodyPr anchor="ctr">
            <a:normAutofit/>
          </a:bodyPr>
          <a:lstStyle>
            <a:lvl1pPr marL="0" indent="0" algn="ctr">
              <a:buNone/>
              <a:defRPr sz="1200"/>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76" name="logo_01.png" descr="logo_01.png">
            <a:extLst>
              <a:ext uri="{FF2B5EF4-FFF2-40B4-BE49-F238E27FC236}">
                <a16:creationId xmlns:a16="http://schemas.microsoft.com/office/drawing/2014/main" id="{A508D8D7-ED20-44D7-B46D-43C264C3EDFC}"/>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77" name="Agrupar 76">
            <a:extLst>
              <a:ext uri="{FF2B5EF4-FFF2-40B4-BE49-F238E27FC236}">
                <a16:creationId xmlns:a16="http://schemas.microsoft.com/office/drawing/2014/main" id="{46423F64-EAD4-4AB0-9E94-FDB7D7936961}"/>
              </a:ext>
            </a:extLst>
          </p:cNvPr>
          <p:cNvGrpSpPr/>
          <p:nvPr userDrawn="1"/>
        </p:nvGrpSpPr>
        <p:grpSpPr>
          <a:xfrm rot="428451">
            <a:off x="-311916" y="-425866"/>
            <a:ext cx="2951869" cy="1639409"/>
            <a:chOff x="-738052" y="-870782"/>
            <a:chExt cx="5902969" cy="3278818"/>
          </a:xfrm>
        </p:grpSpPr>
        <p:sp>
          <p:nvSpPr>
            <p:cNvPr id="78" name="Line">
              <a:extLst>
                <a:ext uri="{FF2B5EF4-FFF2-40B4-BE49-F238E27FC236}">
                  <a16:creationId xmlns:a16="http://schemas.microsoft.com/office/drawing/2014/main" id="{4BF6A19F-2612-4012-B02C-AE1849B891EF}"/>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79" name="Line">
              <a:extLst>
                <a:ext uri="{FF2B5EF4-FFF2-40B4-BE49-F238E27FC236}">
                  <a16:creationId xmlns:a16="http://schemas.microsoft.com/office/drawing/2014/main" id="{8B568835-DF6E-428D-BD4B-171288C5F00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80" name="Circle">
              <a:extLst>
                <a:ext uri="{FF2B5EF4-FFF2-40B4-BE49-F238E27FC236}">
                  <a16:creationId xmlns:a16="http://schemas.microsoft.com/office/drawing/2014/main" id="{681EA1B9-7495-443F-A4F1-9920BF591B1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81" name="Espaço Reservado para Número de Slide 5">
            <a:extLst>
              <a:ext uri="{FF2B5EF4-FFF2-40B4-BE49-F238E27FC236}">
                <a16:creationId xmlns:a16="http://schemas.microsoft.com/office/drawing/2014/main" id="{3B36B95C-3353-4455-9C24-2DA8FA99EF1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82" name="Straight Connector 11">
            <a:extLst>
              <a:ext uri="{FF2B5EF4-FFF2-40B4-BE49-F238E27FC236}">
                <a16:creationId xmlns:a16="http://schemas.microsoft.com/office/drawing/2014/main" id="{67132603-CC97-415D-8B9E-55A0FF4AEE84}"/>
              </a:ext>
            </a:extLst>
          </p:cNvPr>
          <p:cNvCxnSpPr/>
          <p:nvPr userDrawn="1"/>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12">
            <a:extLst>
              <a:ext uri="{FF2B5EF4-FFF2-40B4-BE49-F238E27FC236}">
                <a16:creationId xmlns:a16="http://schemas.microsoft.com/office/drawing/2014/main" id="{3883FD77-38B1-412D-B07C-A8665C047715}"/>
              </a:ext>
            </a:extLst>
          </p:cNvPr>
          <p:cNvCxnSpPr/>
          <p:nvPr userDrawn="1"/>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13">
            <a:extLst>
              <a:ext uri="{FF2B5EF4-FFF2-40B4-BE49-F238E27FC236}">
                <a16:creationId xmlns:a16="http://schemas.microsoft.com/office/drawing/2014/main" id="{EA7EC572-4CCD-4A43-8BB6-F975DD3C59A7}"/>
              </a:ext>
            </a:extLst>
          </p:cNvPr>
          <p:cNvCxnSpPr/>
          <p:nvPr userDrawn="1"/>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14">
            <a:extLst>
              <a:ext uri="{FF2B5EF4-FFF2-40B4-BE49-F238E27FC236}">
                <a16:creationId xmlns:a16="http://schemas.microsoft.com/office/drawing/2014/main" id="{0E76C813-93EC-4750-9D1B-E491FB49DBF4}"/>
              </a:ext>
            </a:extLst>
          </p:cNvPr>
          <p:cNvCxnSpPr/>
          <p:nvPr userDrawn="1"/>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15">
            <a:extLst>
              <a:ext uri="{FF2B5EF4-FFF2-40B4-BE49-F238E27FC236}">
                <a16:creationId xmlns:a16="http://schemas.microsoft.com/office/drawing/2014/main" id="{19848C5C-C466-41F2-A0D1-3FB0D8F89E32}"/>
              </a:ext>
            </a:extLst>
          </p:cNvPr>
          <p:cNvCxnSpPr/>
          <p:nvPr userDrawn="1"/>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16">
            <a:extLst>
              <a:ext uri="{FF2B5EF4-FFF2-40B4-BE49-F238E27FC236}">
                <a16:creationId xmlns:a16="http://schemas.microsoft.com/office/drawing/2014/main" id="{61003DF2-9644-49B4-B243-D47FB867696C}"/>
              </a:ext>
            </a:extLst>
          </p:cNvPr>
          <p:cNvCxnSpPr/>
          <p:nvPr userDrawn="1"/>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49">
            <a:extLst>
              <a:ext uri="{FF2B5EF4-FFF2-40B4-BE49-F238E27FC236}">
                <a16:creationId xmlns:a16="http://schemas.microsoft.com/office/drawing/2014/main" id="{E583FD7A-C5A7-4DCF-91BE-85CD109D85D5}"/>
              </a:ext>
            </a:extLst>
          </p:cNvPr>
          <p:cNvCxnSpPr/>
          <p:nvPr userDrawn="1"/>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50">
            <a:extLst>
              <a:ext uri="{FF2B5EF4-FFF2-40B4-BE49-F238E27FC236}">
                <a16:creationId xmlns:a16="http://schemas.microsoft.com/office/drawing/2014/main" id="{60B95B87-7198-43FF-B1F7-DB61D196BE74}"/>
              </a:ext>
            </a:extLst>
          </p:cNvPr>
          <p:cNvCxnSpPr/>
          <p:nvPr userDrawn="1"/>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0" name="Straight Connector 51">
            <a:extLst>
              <a:ext uri="{FF2B5EF4-FFF2-40B4-BE49-F238E27FC236}">
                <a16:creationId xmlns:a16="http://schemas.microsoft.com/office/drawing/2014/main" id="{D168426B-3CDB-4ECC-83A7-3AD6468755E4}"/>
              </a:ext>
            </a:extLst>
          </p:cNvPr>
          <p:cNvCxnSpPr/>
          <p:nvPr userDrawn="1"/>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52">
            <a:extLst>
              <a:ext uri="{FF2B5EF4-FFF2-40B4-BE49-F238E27FC236}">
                <a16:creationId xmlns:a16="http://schemas.microsoft.com/office/drawing/2014/main" id="{25E25002-B2E8-44C6-B4F0-FE613297ED62}"/>
              </a:ext>
            </a:extLst>
          </p:cNvPr>
          <p:cNvCxnSpPr/>
          <p:nvPr userDrawn="1"/>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53">
            <a:extLst>
              <a:ext uri="{FF2B5EF4-FFF2-40B4-BE49-F238E27FC236}">
                <a16:creationId xmlns:a16="http://schemas.microsoft.com/office/drawing/2014/main" id="{F0589A65-F019-4CAF-B4D8-D558A1D4B429}"/>
              </a:ext>
            </a:extLst>
          </p:cNvPr>
          <p:cNvCxnSpPr/>
          <p:nvPr userDrawn="1"/>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3" name="Group 54">
            <a:extLst>
              <a:ext uri="{FF2B5EF4-FFF2-40B4-BE49-F238E27FC236}">
                <a16:creationId xmlns:a16="http://schemas.microsoft.com/office/drawing/2014/main" id="{789E0D2B-970B-45A8-A789-C1FB66F87FEA}"/>
              </a:ext>
            </a:extLst>
          </p:cNvPr>
          <p:cNvGrpSpPr/>
          <p:nvPr userDrawn="1"/>
        </p:nvGrpSpPr>
        <p:grpSpPr>
          <a:xfrm>
            <a:off x="819152" y="2907030"/>
            <a:ext cx="10560049" cy="0"/>
            <a:chOff x="614363" y="2422525"/>
            <a:chExt cx="7920037" cy="0"/>
          </a:xfrm>
        </p:grpSpPr>
        <p:cxnSp>
          <p:nvCxnSpPr>
            <p:cNvPr id="94" name="Straight Connector 55">
              <a:extLst>
                <a:ext uri="{FF2B5EF4-FFF2-40B4-BE49-F238E27FC236}">
                  <a16:creationId xmlns:a16="http://schemas.microsoft.com/office/drawing/2014/main" id="{CD1AFE0C-43CD-4495-BAE0-6520D2ECC77B}"/>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56">
              <a:extLst>
                <a:ext uri="{FF2B5EF4-FFF2-40B4-BE49-F238E27FC236}">
                  <a16:creationId xmlns:a16="http://schemas.microsoft.com/office/drawing/2014/main" id="{D691142C-84EE-4642-91F3-BA3505F5DCD6}"/>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57">
              <a:extLst>
                <a:ext uri="{FF2B5EF4-FFF2-40B4-BE49-F238E27FC236}">
                  <a16:creationId xmlns:a16="http://schemas.microsoft.com/office/drawing/2014/main" id="{E4A42ECA-6434-4F9E-B9FA-B63D60ECD228}"/>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58">
              <a:extLst>
                <a:ext uri="{FF2B5EF4-FFF2-40B4-BE49-F238E27FC236}">
                  <a16:creationId xmlns:a16="http://schemas.microsoft.com/office/drawing/2014/main" id="{8DCEAA21-2571-4C1C-ABD1-D0BF6E02A870}"/>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59">
              <a:extLst>
                <a:ext uri="{FF2B5EF4-FFF2-40B4-BE49-F238E27FC236}">
                  <a16:creationId xmlns:a16="http://schemas.microsoft.com/office/drawing/2014/main" id="{47429CD9-5202-4E73-92DA-1A6D87518E94}"/>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9" name="Straight Connector 60">
              <a:extLst>
                <a:ext uri="{FF2B5EF4-FFF2-40B4-BE49-F238E27FC236}">
                  <a16:creationId xmlns:a16="http://schemas.microsoft.com/office/drawing/2014/main" id="{00AE11B4-65D9-4830-8F43-9F571805E7B3}"/>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0" name="Group 61">
            <a:extLst>
              <a:ext uri="{FF2B5EF4-FFF2-40B4-BE49-F238E27FC236}">
                <a16:creationId xmlns:a16="http://schemas.microsoft.com/office/drawing/2014/main" id="{B4D5CBA4-BAF7-4FB0-B8B0-9341AF39AC3A}"/>
              </a:ext>
            </a:extLst>
          </p:cNvPr>
          <p:cNvGrpSpPr/>
          <p:nvPr userDrawn="1"/>
        </p:nvGrpSpPr>
        <p:grpSpPr>
          <a:xfrm>
            <a:off x="819152" y="3950970"/>
            <a:ext cx="10560049" cy="0"/>
            <a:chOff x="614363" y="2422525"/>
            <a:chExt cx="7920037" cy="0"/>
          </a:xfrm>
        </p:grpSpPr>
        <p:cxnSp>
          <p:nvCxnSpPr>
            <p:cNvPr id="101" name="Straight Connector 62">
              <a:extLst>
                <a:ext uri="{FF2B5EF4-FFF2-40B4-BE49-F238E27FC236}">
                  <a16:creationId xmlns:a16="http://schemas.microsoft.com/office/drawing/2014/main" id="{E7E70673-1845-4394-AE2E-0182F7CEB34E}"/>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2" name="Straight Connector 63">
              <a:extLst>
                <a:ext uri="{FF2B5EF4-FFF2-40B4-BE49-F238E27FC236}">
                  <a16:creationId xmlns:a16="http://schemas.microsoft.com/office/drawing/2014/main" id="{47135E31-0D22-4B6B-AD91-1473B93A3D01}"/>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64">
              <a:extLst>
                <a:ext uri="{FF2B5EF4-FFF2-40B4-BE49-F238E27FC236}">
                  <a16:creationId xmlns:a16="http://schemas.microsoft.com/office/drawing/2014/main" id="{B912AE1E-0B8F-483D-99F9-0D0DFAA5BD03}"/>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4" name="Straight Connector 65">
              <a:extLst>
                <a:ext uri="{FF2B5EF4-FFF2-40B4-BE49-F238E27FC236}">
                  <a16:creationId xmlns:a16="http://schemas.microsoft.com/office/drawing/2014/main" id="{F94443DB-C156-43F7-BA05-9CADB9B3477D}"/>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66">
              <a:extLst>
                <a:ext uri="{FF2B5EF4-FFF2-40B4-BE49-F238E27FC236}">
                  <a16:creationId xmlns:a16="http://schemas.microsoft.com/office/drawing/2014/main" id="{00CC1F20-A4F6-4807-916A-BA5C860AEDD5}"/>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6" name="Straight Connector 67">
              <a:extLst>
                <a:ext uri="{FF2B5EF4-FFF2-40B4-BE49-F238E27FC236}">
                  <a16:creationId xmlns:a16="http://schemas.microsoft.com/office/drawing/2014/main" id="{D85425DB-4CBD-46D9-BD0A-398E7E5507F3}"/>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7" name="Group 68">
            <a:extLst>
              <a:ext uri="{FF2B5EF4-FFF2-40B4-BE49-F238E27FC236}">
                <a16:creationId xmlns:a16="http://schemas.microsoft.com/office/drawing/2014/main" id="{30EA2E78-36B6-46FF-9023-59B368D28D41}"/>
              </a:ext>
            </a:extLst>
          </p:cNvPr>
          <p:cNvGrpSpPr/>
          <p:nvPr userDrawn="1"/>
        </p:nvGrpSpPr>
        <p:grpSpPr>
          <a:xfrm>
            <a:off x="819152" y="4987290"/>
            <a:ext cx="10560049" cy="0"/>
            <a:chOff x="614363" y="2422525"/>
            <a:chExt cx="7920037" cy="0"/>
          </a:xfrm>
        </p:grpSpPr>
        <p:cxnSp>
          <p:nvCxnSpPr>
            <p:cNvPr id="108" name="Straight Connector 69">
              <a:extLst>
                <a:ext uri="{FF2B5EF4-FFF2-40B4-BE49-F238E27FC236}">
                  <a16:creationId xmlns:a16="http://schemas.microsoft.com/office/drawing/2014/main" id="{7542C168-56DD-4DA3-B5BF-2128F45F3B47}"/>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70">
              <a:extLst>
                <a:ext uri="{FF2B5EF4-FFF2-40B4-BE49-F238E27FC236}">
                  <a16:creationId xmlns:a16="http://schemas.microsoft.com/office/drawing/2014/main" id="{9522D016-AD33-41E9-A1D2-C91A2B40EBC3}"/>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71">
              <a:extLst>
                <a:ext uri="{FF2B5EF4-FFF2-40B4-BE49-F238E27FC236}">
                  <a16:creationId xmlns:a16="http://schemas.microsoft.com/office/drawing/2014/main" id="{AC55CFE9-DBF3-4B3F-A1E4-9573963F49D2}"/>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72">
              <a:extLst>
                <a:ext uri="{FF2B5EF4-FFF2-40B4-BE49-F238E27FC236}">
                  <a16:creationId xmlns:a16="http://schemas.microsoft.com/office/drawing/2014/main" id="{BFB5F9DE-100E-409B-9089-CF50EF6118FB}"/>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2" name="Straight Connector 73">
              <a:extLst>
                <a:ext uri="{FF2B5EF4-FFF2-40B4-BE49-F238E27FC236}">
                  <a16:creationId xmlns:a16="http://schemas.microsoft.com/office/drawing/2014/main" id="{B6DF51B8-9170-46A9-9075-7E62DBD6BA86}"/>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74">
              <a:extLst>
                <a:ext uri="{FF2B5EF4-FFF2-40B4-BE49-F238E27FC236}">
                  <a16:creationId xmlns:a16="http://schemas.microsoft.com/office/drawing/2014/main" id="{AD496396-D444-4126-971A-D2494AEA3870}"/>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9405163"/>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Nossos Clientes B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08C13F79-DA00-CF41-9310-812B09602E70}"/>
              </a:ext>
            </a:extLst>
          </p:cNvPr>
          <p:cNvCxnSpPr/>
          <p:nvPr/>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p:spPr>
        <p:txBody>
          <a:bodyPr anchor="ctr">
            <a:normAutofit/>
          </a:bodyPr>
          <a:lstStyle>
            <a:lvl1pPr marL="0" indent="0" algn="ctr">
              <a:buNone/>
              <a:defRPr sz="1200"/>
            </a:lvl1pPr>
          </a:lstStyle>
          <a:p>
            <a:r>
              <a:rPr lang="en-US" dirty="0"/>
              <a:t>Logo</a:t>
            </a:r>
          </a:p>
        </p:txBody>
      </p:sp>
      <p:pic>
        <p:nvPicPr>
          <p:cNvPr id="64" name="logo_01.png" descr="logo_01.png">
            <a:extLst>
              <a:ext uri="{FF2B5EF4-FFF2-40B4-BE49-F238E27FC236}">
                <a16:creationId xmlns:a16="http://schemas.microsoft.com/office/drawing/2014/main" id="{73779174-3B0F-435D-ABB3-2A16A86EB262}"/>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65" name="Agrupar 64">
            <a:extLst>
              <a:ext uri="{FF2B5EF4-FFF2-40B4-BE49-F238E27FC236}">
                <a16:creationId xmlns:a16="http://schemas.microsoft.com/office/drawing/2014/main" id="{F49287BA-3BBB-4BD1-A423-24A3CBA81A62}"/>
              </a:ext>
            </a:extLst>
          </p:cNvPr>
          <p:cNvGrpSpPr/>
          <p:nvPr userDrawn="1"/>
        </p:nvGrpSpPr>
        <p:grpSpPr>
          <a:xfrm rot="428451">
            <a:off x="-311916" y="-425866"/>
            <a:ext cx="2951869" cy="1639409"/>
            <a:chOff x="-738052" y="-870782"/>
            <a:chExt cx="5902969" cy="3278818"/>
          </a:xfrm>
        </p:grpSpPr>
        <p:sp>
          <p:nvSpPr>
            <p:cNvPr id="66" name="Line">
              <a:extLst>
                <a:ext uri="{FF2B5EF4-FFF2-40B4-BE49-F238E27FC236}">
                  <a16:creationId xmlns:a16="http://schemas.microsoft.com/office/drawing/2014/main" id="{7B4EBEA8-7D34-46FE-BC40-C083E25C25A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 name="Line">
              <a:extLst>
                <a:ext uri="{FF2B5EF4-FFF2-40B4-BE49-F238E27FC236}">
                  <a16:creationId xmlns:a16="http://schemas.microsoft.com/office/drawing/2014/main" id="{783E47D3-2C46-47A0-B49F-CFC55EE26B5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8" name="Circle">
              <a:extLst>
                <a:ext uri="{FF2B5EF4-FFF2-40B4-BE49-F238E27FC236}">
                  <a16:creationId xmlns:a16="http://schemas.microsoft.com/office/drawing/2014/main" id="{D6B37938-C52C-47DA-8D8B-1EC4443F85D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9" name="Espaço Reservado para Número de Slide 5">
            <a:extLst>
              <a:ext uri="{FF2B5EF4-FFF2-40B4-BE49-F238E27FC236}">
                <a16:creationId xmlns:a16="http://schemas.microsoft.com/office/drawing/2014/main" id="{BF9C1B63-E0F0-4539-8BE6-88EE3C4D57A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70" name="Straight Connector 11">
            <a:extLst>
              <a:ext uri="{FF2B5EF4-FFF2-40B4-BE49-F238E27FC236}">
                <a16:creationId xmlns:a16="http://schemas.microsoft.com/office/drawing/2014/main" id="{25A7D12B-B529-410F-98F8-4B8582F0DAD5}"/>
              </a:ext>
            </a:extLst>
          </p:cNvPr>
          <p:cNvCxnSpPr/>
          <p:nvPr userDrawn="1"/>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12">
            <a:extLst>
              <a:ext uri="{FF2B5EF4-FFF2-40B4-BE49-F238E27FC236}">
                <a16:creationId xmlns:a16="http://schemas.microsoft.com/office/drawing/2014/main" id="{F3A27FB0-2B05-4646-B422-1B475B1E04FC}"/>
              </a:ext>
            </a:extLst>
          </p:cNvPr>
          <p:cNvCxnSpPr/>
          <p:nvPr userDrawn="1"/>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13">
            <a:extLst>
              <a:ext uri="{FF2B5EF4-FFF2-40B4-BE49-F238E27FC236}">
                <a16:creationId xmlns:a16="http://schemas.microsoft.com/office/drawing/2014/main" id="{4C181AE8-DAF6-4EBA-985E-4A4D3EC55AE9}"/>
              </a:ext>
            </a:extLst>
          </p:cNvPr>
          <p:cNvCxnSpPr/>
          <p:nvPr userDrawn="1"/>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14">
            <a:extLst>
              <a:ext uri="{FF2B5EF4-FFF2-40B4-BE49-F238E27FC236}">
                <a16:creationId xmlns:a16="http://schemas.microsoft.com/office/drawing/2014/main" id="{C888EE39-3D81-4C64-A0A0-FFF8AC1BD80C}"/>
              </a:ext>
            </a:extLst>
          </p:cNvPr>
          <p:cNvCxnSpPr/>
          <p:nvPr userDrawn="1"/>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15">
            <a:extLst>
              <a:ext uri="{FF2B5EF4-FFF2-40B4-BE49-F238E27FC236}">
                <a16:creationId xmlns:a16="http://schemas.microsoft.com/office/drawing/2014/main" id="{F05B5571-0455-43F0-AA98-F559DEBC5A42}"/>
              </a:ext>
            </a:extLst>
          </p:cNvPr>
          <p:cNvCxnSpPr/>
          <p:nvPr userDrawn="1"/>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5" name="Group 16">
            <a:extLst>
              <a:ext uri="{FF2B5EF4-FFF2-40B4-BE49-F238E27FC236}">
                <a16:creationId xmlns:a16="http://schemas.microsoft.com/office/drawing/2014/main" id="{E6727886-2BC0-46E0-A157-DBC8E2E7B7AD}"/>
              </a:ext>
            </a:extLst>
          </p:cNvPr>
          <p:cNvGrpSpPr/>
          <p:nvPr userDrawn="1"/>
        </p:nvGrpSpPr>
        <p:grpSpPr>
          <a:xfrm>
            <a:off x="788105" y="2107408"/>
            <a:ext cx="10624960" cy="0"/>
            <a:chOff x="591079" y="1756173"/>
            <a:chExt cx="7968720" cy="0"/>
          </a:xfrm>
        </p:grpSpPr>
        <p:cxnSp>
          <p:nvCxnSpPr>
            <p:cNvPr id="76" name="Straight Connector 17">
              <a:extLst>
                <a:ext uri="{FF2B5EF4-FFF2-40B4-BE49-F238E27FC236}">
                  <a16:creationId xmlns:a16="http://schemas.microsoft.com/office/drawing/2014/main" id="{7CF364EF-826F-4949-A68B-8FF10030E782}"/>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18">
              <a:extLst>
                <a:ext uri="{FF2B5EF4-FFF2-40B4-BE49-F238E27FC236}">
                  <a16:creationId xmlns:a16="http://schemas.microsoft.com/office/drawing/2014/main" id="{368D97E5-9B44-4ED1-95A8-529DCFC1F49F}"/>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19">
              <a:extLst>
                <a:ext uri="{FF2B5EF4-FFF2-40B4-BE49-F238E27FC236}">
                  <a16:creationId xmlns:a16="http://schemas.microsoft.com/office/drawing/2014/main" id="{B6440B46-48CD-48A9-BD30-3E47B79FECED}"/>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22">
              <a:extLst>
                <a:ext uri="{FF2B5EF4-FFF2-40B4-BE49-F238E27FC236}">
                  <a16:creationId xmlns:a16="http://schemas.microsoft.com/office/drawing/2014/main" id="{CCA730D4-5370-4DEF-AD90-17F55B6EBEC3}"/>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23">
              <a:extLst>
                <a:ext uri="{FF2B5EF4-FFF2-40B4-BE49-F238E27FC236}">
                  <a16:creationId xmlns:a16="http://schemas.microsoft.com/office/drawing/2014/main" id="{C1CC291D-5F54-4052-9DAC-7154A0647743}"/>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24">
              <a:extLst>
                <a:ext uri="{FF2B5EF4-FFF2-40B4-BE49-F238E27FC236}">
                  <a16:creationId xmlns:a16="http://schemas.microsoft.com/office/drawing/2014/main" id="{75ED4D50-6323-44A0-A2A3-1A5C1E7B663F}"/>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2" name="Group 25">
            <a:extLst>
              <a:ext uri="{FF2B5EF4-FFF2-40B4-BE49-F238E27FC236}">
                <a16:creationId xmlns:a16="http://schemas.microsoft.com/office/drawing/2014/main" id="{A5B75DED-D212-4974-9883-62ED8657D6C9}"/>
              </a:ext>
            </a:extLst>
          </p:cNvPr>
          <p:cNvGrpSpPr/>
          <p:nvPr userDrawn="1"/>
        </p:nvGrpSpPr>
        <p:grpSpPr>
          <a:xfrm>
            <a:off x="788105" y="3419952"/>
            <a:ext cx="10624960" cy="0"/>
            <a:chOff x="591079" y="1756173"/>
            <a:chExt cx="7968720" cy="0"/>
          </a:xfrm>
        </p:grpSpPr>
        <p:cxnSp>
          <p:nvCxnSpPr>
            <p:cNvPr id="83" name="Straight Connector 26">
              <a:extLst>
                <a:ext uri="{FF2B5EF4-FFF2-40B4-BE49-F238E27FC236}">
                  <a16:creationId xmlns:a16="http://schemas.microsoft.com/office/drawing/2014/main" id="{7C86B38C-9B4F-4096-B88F-879D9F2EF72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27">
              <a:extLst>
                <a:ext uri="{FF2B5EF4-FFF2-40B4-BE49-F238E27FC236}">
                  <a16:creationId xmlns:a16="http://schemas.microsoft.com/office/drawing/2014/main" id="{83C24B35-3317-49DE-AD37-633FE0CB0AE4}"/>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28">
              <a:extLst>
                <a:ext uri="{FF2B5EF4-FFF2-40B4-BE49-F238E27FC236}">
                  <a16:creationId xmlns:a16="http://schemas.microsoft.com/office/drawing/2014/main" id="{D47AAB56-3CB5-4DE0-B4D2-23B0B07732BA}"/>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Straight Connector 29">
              <a:extLst>
                <a:ext uri="{FF2B5EF4-FFF2-40B4-BE49-F238E27FC236}">
                  <a16:creationId xmlns:a16="http://schemas.microsoft.com/office/drawing/2014/main" id="{84FECFC0-B112-4F2E-80E6-2487F4D74E00}"/>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30">
              <a:extLst>
                <a:ext uri="{FF2B5EF4-FFF2-40B4-BE49-F238E27FC236}">
                  <a16:creationId xmlns:a16="http://schemas.microsoft.com/office/drawing/2014/main" id="{8D2E3629-F897-4847-BAD8-9B3A067ACAD8}"/>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Straight Connector 31">
              <a:extLst>
                <a:ext uri="{FF2B5EF4-FFF2-40B4-BE49-F238E27FC236}">
                  <a16:creationId xmlns:a16="http://schemas.microsoft.com/office/drawing/2014/main" id="{4CC73381-714E-439E-8873-C9A01E34E260}"/>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9" name="Group 32">
            <a:extLst>
              <a:ext uri="{FF2B5EF4-FFF2-40B4-BE49-F238E27FC236}">
                <a16:creationId xmlns:a16="http://schemas.microsoft.com/office/drawing/2014/main" id="{E05ED0AC-C062-4891-A82D-06EDBAC9A44B}"/>
              </a:ext>
            </a:extLst>
          </p:cNvPr>
          <p:cNvGrpSpPr/>
          <p:nvPr userDrawn="1"/>
        </p:nvGrpSpPr>
        <p:grpSpPr>
          <a:xfrm>
            <a:off x="788105" y="4716780"/>
            <a:ext cx="10624960" cy="0"/>
            <a:chOff x="591079" y="1756173"/>
            <a:chExt cx="7968720" cy="0"/>
          </a:xfrm>
        </p:grpSpPr>
        <p:cxnSp>
          <p:nvCxnSpPr>
            <p:cNvPr id="90" name="Straight Connector 33">
              <a:extLst>
                <a:ext uri="{FF2B5EF4-FFF2-40B4-BE49-F238E27FC236}">
                  <a16:creationId xmlns:a16="http://schemas.microsoft.com/office/drawing/2014/main" id="{7D8BCF21-4476-4424-B655-D1BD7465DD82}"/>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1" name="Straight Connector 34">
              <a:extLst>
                <a:ext uri="{FF2B5EF4-FFF2-40B4-BE49-F238E27FC236}">
                  <a16:creationId xmlns:a16="http://schemas.microsoft.com/office/drawing/2014/main" id="{FDC69A26-7178-4D5F-9FDD-101C0F76DA0D}"/>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2" name="Straight Connector 35">
              <a:extLst>
                <a:ext uri="{FF2B5EF4-FFF2-40B4-BE49-F238E27FC236}">
                  <a16:creationId xmlns:a16="http://schemas.microsoft.com/office/drawing/2014/main" id="{F331C410-A8F3-4CE6-AAC1-0D89122B4326}"/>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36">
              <a:extLst>
                <a:ext uri="{FF2B5EF4-FFF2-40B4-BE49-F238E27FC236}">
                  <a16:creationId xmlns:a16="http://schemas.microsoft.com/office/drawing/2014/main" id="{411D0E16-81F5-4DD0-8794-06A0F23AF933}"/>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37">
              <a:extLst>
                <a:ext uri="{FF2B5EF4-FFF2-40B4-BE49-F238E27FC236}">
                  <a16:creationId xmlns:a16="http://schemas.microsoft.com/office/drawing/2014/main" id="{37A60D39-3788-4C87-8D7A-10818F2C231D}"/>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38">
              <a:extLst>
                <a:ext uri="{FF2B5EF4-FFF2-40B4-BE49-F238E27FC236}">
                  <a16:creationId xmlns:a16="http://schemas.microsoft.com/office/drawing/2014/main" id="{5192AF71-6212-4962-9C5D-EFA23410273A}"/>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1410871"/>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Nossos Clientes B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BA7A2D8-614B-9144-B758-3B0BDBC5316B}"/>
              </a:ext>
            </a:extLst>
          </p:cNvPr>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p:spPr>
        <p:txBody>
          <a:bodyPr anchor="ctr">
            <a:normAutofit/>
          </a:bodyPr>
          <a:lstStyle>
            <a:lvl1pPr marL="0" indent="0" algn="ctr">
              <a:buNone/>
              <a:defRPr sz="1200"/>
            </a:lvl1pPr>
          </a:lstStyle>
          <a:p>
            <a:r>
              <a:rPr lang="en-US" dirty="0"/>
              <a:t>Logo</a:t>
            </a:r>
          </a:p>
        </p:txBody>
      </p:sp>
      <p:pic>
        <p:nvPicPr>
          <p:cNvPr id="56" name="logo_01.png" descr="logo_01.png">
            <a:extLst>
              <a:ext uri="{FF2B5EF4-FFF2-40B4-BE49-F238E27FC236}">
                <a16:creationId xmlns:a16="http://schemas.microsoft.com/office/drawing/2014/main" id="{D7476EB7-163C-45C4-9BCB-73069C05C09F}"/>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F54237A2-63C1-4C00-AB7E-D2E4DCBC0D42}"/>
              </a:ext>
            </a:extLst>
          </p:cNvPr>
          <p:cNvGrpSpPr/>
          <p:nvPr userDrawn="1"/>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47CF3555-68CA-4CD6-83CA-BA10F719350D}"/>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24DD2E42-0C0E-4B49-899B-1B8BFF86DF47}"/>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3CC39E41-9CF2-48FB-8244-5FB66FF89F0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Espaço Reservado para Número de Slide 5">
            <a:extLst>
              <a:ext uri="{FF2B5EF4-FFF2-40B4-BE49-F238E27FC236}">
                <a16:creationId xmlns:a16="http://schemas.microsoft.com/office/drawing/2014/main" id="{0C2AA1FD-9695-4F59-AF57-BC7630F4F6D2}"/>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62" name="Straight Connector 11">
            <a:extLst>
              <a:ext uri="{FF2B5EF4-FFF2-40B4-BE49-F238E27FC236}">
                <a16:creationId xmlns:a16="http://schemas.microsoft.com/office/drawing/2014/main" id="{2D51FC6F-3194-471A-8421-26A8CA845D4A}"/>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12">
            <a:extLst>
              <a:ext uri="{FF2B5EF4-FFF2-40B4-BE49-F238E27FC236}">
                <a16:creationId xmlns:a16="http://schemas.microsoft.com/office/drawing/2014/main" id="{6C218D8F-D764-45FB-85D7-F6252B31CD8C}"/>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13">
            <a:extLst>
              <a:ext uri="{FF2B5EF4-FFF2-40B4-BE49-F238E27FC236}">
                <a16:creationId xmlns:a16="http://schemas.microsoft.com/office/drawing/2014/main" id="{D6269C0F-CBC9-45B7-B4E7-BE20B9DC51A6}"/>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a:extLst>
              <a:ext uri="{FF2B5EF4-FFF2-40B4-BE49-F238E27FC236}">
                <a16:creationId xmlns:a16="http://schemas.microsoft.com/office/drawing/2014/main" id="{95891E46-1DCB-4048-A5C4-52927C991F5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66" name="Group 15">
            <a:extLst>
              <a:ext uri="{FF2B5EF4-FFF2-40B4-BE49-F238E27FC236}">
                <a16:creationId xmlns:a16="http://schemas.microsoft.com/office/drawing/2014/main" id="{FE091194-6B23-45DD-B271-CCAA94628FFC}"/>
              </a:ext>
            </a:extLst>
          </p:cNvPr>
          <p:cNvGrpSpPr/>
          <p:nvPr userDrawn="1"/>
        </p:nvGrpSpPr>
        <p:grpSpPr>
          <a:xfrm>
            <a:off x="821974" y="2116457"/>
            <a:ext cx="10568513" cy="0"/>
            <a:chOff x="616480" y="1756173"/>
            <a:chExt cx="7926385" cy="0"/>
          </a:xfrm>
        </p:grpSpPr>
        <p:cxnSp>
          <p:nvCxnSpPr>
            <p:cNvPr id="67" name="Straight Connector 16">
              <a:extLst>
                <a:ext uri="{FF2B5EF4-FFF2-40B4-BE49-F238E27FC236}">
                  <a16:creationId xmlns:a16="http://schemas.microsoft.com/office/drawing/2014/main" id="{B3BC2E70-D6A7-4607-BF5F-0FF0F91ABECB}"/>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17">
              <a:extLst>
                <a:ext uri="{FF2B5EF4-FFF2-40B4-BE49-F238E27FC236}">
                  <a16:creationId xmlns:a16="http://schemas.microsoft.com/office/drawing/2014/main" id="{EC69A43C-8DED-4A68-8039-3EC4DFFD04C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18">
              <a:extLst>
                <a:ext uri="{FF2B5EF4-FFF2-40B4-BE49-F238E27FC236}">
                  <a16:creationId xmlns:a16="http://schemas.microsoft.com/office/drawing/2014/main" id="{F7FCAD62-36F9-4145-A033-0A8C07987B03}"/>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19">
              <a:extLst>
                <a:ext uri="{FF2B5EF4-FFF2-40B4-BE49-F238E27FC236}">
                  <a16:creationId xmlns:a16="http://schemas.microsoft.com/office/drawing/2014/main" id="{5F88C3A6-0933-40D8-9824-0E424150A8FD}"/>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22">
              <a:extLst>
                <a:ext uri="{FF2B5EF4-FFF2-40B4-BE49-F238E27FC236}">
                  <a16:creationId xmlns:a16="http://schemas.microsoft.com/office/drawing/2014/main" id="{D96AF77E-A408-4479-A455-2EFE914FF3A3}"/>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2" name="Group 23">
            <a:extLst>
              <a:ext uri="{FF2B5EF4-FFF2-40B4-BE49-F238E27FC236}">
                <a16:creationId xmlns:a16="http://schemas.microsoft.com/office/drawing/2014/main" id="{9BA6D8BB-ED3D-4D9C-AD54-5114DCF851CA}"/>
              </a:ext>
            </a:extLst>
          </p:cNvPr>
          <p:cNvGrpSpPr/>
          <p:nvPr userDrawn="1"/>
        </p:nvGrpSpPr>
        <p:grpSpPr>
          <a:xfrm>
            <a:off x="821974" y="3418206"/>
            <a:ext cx="10568513" cy="0"/>
            <a:chOff x="616480" y="1756173"/>
            <a:chExt cx="7926385" cy="0"/>
          </a:xfrm>
        </p:grpSpPr>
        <p:cxnSp>
          <p:nvCxnSpPr>
            <p:cNvPr id="73" name="Straight Connector 24">
              <a:extLst>
                <a:ext uri="{FF2B5EF4-FFF2-40B4-BE49-F238E27FC236}">
                  <a16:creationId xmlns:a16="http://schemas.microsoft.com/office/drawing/2014/main" id="{18097BD7-355B-4F71-9B44-732A2C832491}"/>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25">
              <a:extLst>
                <a:ext uri="{FF2B5EF4-FFF2-40B4-BE49-F238E27FC236}">
                  <a16:creationId xmlns:a16="http://schemas.microsoft.com/office/drawing/2014/main" id="{20F62A2F-AF0E-40B1-9D46-3F488A85C37F}"/>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26">
              <a:extLst>
                <a:ext uri="{FF2B5EF4-FFF2-40B4-BE49-F238E27FC236}">
                  <a16:creationId xmlns:a16="http://schemas.microsoft.com/office/drawing/2014/main" id="{C4A31C3C-4CA9-4590-A54F-64B1F9DA19B6}"/>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27">
              <a:extLst>
                <a:ext uri="{FF2B5EF4-FFF2-40B4-BE49-F238E27FC236}">
                  <a16:creationId xmlns:a16="http://schemas.microsoft.com/office/drawing/2014/main" id="{1AA42921-C10B-43B7-8B59-D9C81BBEEEE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28">
              <a:extLst>
                <a:ext uri="{FF2B5EF4-FFF2-40B4-BE49-F238E27FC236}">
                  <a16:creationId xmlns:a16="http://schemas.microsoft.com/office/drawing/2014/main" id="{B81836B3-7564-4C10-A12D-5AC1D0A7E2F5}"/>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8" name="Group 29">
            <a:extLst>
              <a:ext uri="{FF2B5EF4-FFF2-40B4-BE49-F238E27FC236}">
                <a16:creationId xmlns:a16="http://schemas.microsoft.com/office/drawing/2014/main" id="{323C3AEC-68F7-4A3C-A8AD-250C6759BABB}"/>
              </a:ext>
            </a:extLst>
          </p:cNvPr>
          <p:cNvGrpSpPr/>
          <p:nvPr userDrawn="1"/>
        </p:nvGrpSpPr>
        <p:grpSpPr>
          <a:xfrm>
            <a:off x="821974" y="4719956"/>
            <a:ext cx="10568513" cy="0"/>
            <a:chOff x="616480" y="1756173"/>
            <a:chExt cx="7926385" cy="0"/>
          </a:xfrm>
        </p:grpSpPr>
        <p:cxnSp>
          <p:nvCxnSpPr>
            <p:cNvPr id="79" name="Straight Connector 30">
              <a:extLst>
                <a:ext uri="{FF2B5EF4-FFF2-40B4-BE49-F238E27FC236}">
                  <a16:creationId xmlns:a16="http://schemas.microsoft.com/office/drawing/2014/main" id="{504A9286-2152-4C84-B74E-F64FDF4D06E7}"/>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31">
              <a:extLst>
                <a:ext uri="{FF2B5EF4-FFF2-40B4-BE49-F238E27FC236}">
                  <a16:creationId xmlns:a16="http://schemas.microsoft.com/office/drawing/2014/main" id="{263B6E31-A81A-430A-A6CC-4B712E46F614}"/>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32">
              <a:extLst>
                <a:ext uri="{FF2B5EF4-FFF2-40B4-BE49-F238E27FC236}">
                  <a16:creationId xmlns:a16="http://schemas.microsoft.com/office/drawing/2014/main" id="{C41E1483-EB6F-47B0-AF7C-2431BB1E472F}"/>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33">
              <a:extLst>
                <a:ext uri="{FF2B5EF4-FFF2-40B4-BE49-F238E27FC236}">
                  <a16:creationId xmlns:a16="http://schemas.microsoft.com/office/drawing/2014/main" id="{5842694F-9D05-45C2-8A3C-8F0407E2A3F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34">
              <a:extLst>
                <a:ext uri="{FF2B5EF4-FFF2-40B4-BE49-F238E27FC236}">
                  <a16:creationId xmlns:a16="http://schemas.microsoft.com/office/drawing/2014/main" id="{7EF27DF7-7EB3-4681-830C-DDF9FE3044D6}"/>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74245962"/>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Nossos Clientes B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421C67D9-F737-F140-BF2B-F84C55D617FD}"/>
              </a:ext>
            </a:extLst>
          </p:cNvPr>
          <p:cNvCxnSpPr/>
          <p:nvPr/>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p:spPr>
        <p:txBody>
          <a:bodyPr anchor="ctr">
            <a:normAutofit/>
          </a:bodyPr>
          <a:lstStyle>
            <a:lvl1pPr marL="0" indent="0" algn="ctr">
              <a:buNone/>
              <a:defRPr sz="1200"/>
            </a:lvl1pPr>
          </a:lstStyle>
          <a:p>
            <a:r>
              <a:rPr lang="en-US" dirty="0"/>
              <a:t>Logo</a:t>
            </a:r>
          </a:p>
        </p:txBody>
      </p:sp>
      <p:pic>
        <p:nvPicPr>
          <p:cNvPr id="45" name="logo_01.png" descr="logo_01.png">
            <a:extLst>
              <a:ext uri="{FF2B5EF4-FFF2-40B4-BE49-F238E27FC236}">
                <a16:creationId xmlns:a16="http://schemas.microsoft.com/office/drawing/2014/main" id="{6E1D0A29-6CC2-41F9-86E6-C98AFD5A45D6}"/>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6" name="Agrupar 45">
            <a:extLst>
              <a:ext uri="{FF2B5EF4-FFF2-40B4-BE49-F238E27FC236}">
                <a16:creationId xmlns:a16="http://schemas.microsoft.com/office/drawing/2014/main" id="{9E38C243-DC70-4EC7-B547-5535CB2CA202}"/>
              </a:ext>
            </a:extLst>
          </p:cNvPr>
          <p:cNvGrpSpPr/>
          <p:nvPr userDrawn="1"/>
        </p:nvGrpSpPr>
        <p:grpSpPr>
          <a:xfrm rot="428451">
            <a:off x="-311916" y="-425866"/>
            <a:ext cx="2951869" cy="1639409"/>
            <a:chOff x="-738052" y="-870782"/>
            <a:chExt cx="5902969" cy="3278818"/>
          </a:xfrm>
        </p:grpSpPr>
        <p:sp>
          <p:nvSpPr>
            <p:cNvPr id="47" name="Line">
              <a:extLst>
                <a:ext uri="{FF2B5EF4-FFF2-40B4-BE49-F238E27FC236}">
                  <a16:creationId xmlns:a16="http://schemas.microsoft.com/office/drawing/2014/main" id="{919FDCA3-8704-44FD-93A5-FFC2C07504C8}"/>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8" name="Line">
              <a:extLst>
                <a:ext uri="{FF2B5EF4-FFF2-40B4-BE49-F238E27FC236}">
                  <a16:creationId xmlns:a16="http://schemas.microsoft.com/office/drawing/2014/main" id="{583D867A-89F4-4DEE-B003-AEC8C7F1BEE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9" name="Circle">
              <a:extLst>
                <a:ext uri="{FF2B5EF4-FFF2-40B4-BE49-F238E27FC236}">
                  <a16:creationId xmlns:a16="http://schemas.microsoft.com/office/drawing/2014/main" id="{6380DAA8-CD82-4210-97F2-8E6B98AA68B6}"/>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0" name="Espaço Reservado para Número de Slide 5">
            <a:extLst>
              <a:ext uri="{FF2B5EF4-FFF2-40B4-BE49-F238E27FC236}">
                <a16:creationId xmlns:a16="http://schemas.microsoft.com/office/drawing/2014/main" id="{61753D8B-2013-4325-B6D8-872AA2DECBB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51" name="Straight Connector 11">
            <a:extLst>
              <a:ext uri="{FF2B5EF4-FFF2-40B4-BE49-F238E27FC236}">
                <a16:creationId xmlns:a16="http://schemas.microsoft.com/office/drawing/2014/main" id="{D04B84BE-F1E7-4EA6-9E2C-6528752C6548}"/>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12">
            <a:extLst>
              <a:ext uri="{FF2B5EF4-FFF2-40B4-BE49-F238E27FC236}">
                <a16:creationId xmlns:a16="http://schemas.microsoft.com/office/drawing/2014/main" id="{D1E4370D-2191-45B3-AF23-62D9DA2BF462}"/>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13">
            <a:extLst>
              <a:ext uri="{FF2B5EF4-FFF2-40B4-BE49-F238E27FC236}">
                <a16:creationId xmlns:a16="http://schemas.microsoft.com/office/drawing/2014/main" id="{2F62D1A0-7553-4180-89F5-3A54F98977E5}"/>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14">
            <a:extLst>
              <a:ext uri="{FF2B5EF4-FFF2-40B4-BE49-F238E27FC236}">
                <a16:creationId xmlns:a16="http://schemas.microsoft.com/office/drawing/2014/main" id="{D58668C6-2B48-4086-B45E-AB09EA71F64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15">
            <a:extLst>
              <a:ext uri="{FF2B5EF4-FFF2-40B4-BE49-F238E27FC236}">
                <a16:creationId xmlns:a16="http://schemas.microsoft.com/office/drawing/2014/main" id="{BFE69585-5C93-4E26-AFD1-7FD73CF08121}"/>
              </a:ext>
            </a:extLst>
          </p:cNvPr>
          <p:cNvGrpSpPr/>
          <p:nvPr userDrawn="1"/>
        </p:nvGrpSpPr>
        <p:grpSpPr>
          <a:xfrm>
            <a:off x="821974" y="2545717"/>
            <a:ext cx="10568513" cy="0"/>
            <a:chOff x="616480" y="1756173"/>
            <a:chExt cx="7926385" cy="0"/>
          </a:xfrm>
        </p:grpSpPr>
        <p:cxnSp>
          <p:nvCxnSpPr>
            <p:cNvPr id="56" name="Straight Connector 16">
              <a:extLst>
                <a:ext uri="{FF2B5EF4-FFF2-40B4-BE49-F238E27FC236}">
                  <a16:creationId xmlns:a16="http://schemas.microsoft.com/office/drawing/2014/main" id="{E05A8ABF-C57B-4A30-991F-6ED0266581DF}"/>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17">
              <a:extLst>
                <a:ext uri="{FF2B5EF4-FFF2-40B4-BE49-F238E27FC236}">
                  <a16:creationId xmlns:a16="http://schemas.microsoft.com/office/drawing/2014/main" id="{99AED04E-CBB8-46CC-8E46-C773E203752A}"/>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18">
              <a:extLst>
                <a:ext uri="{FF2B5EF4-FFF2-40B4-BE49-F238E27FC236}">
                  <a16:creationId xmlns:a16="http://schemas.microsoft.com/office/drawing/2014/main" id="{001E40BF-63BB-4CFC-A7AE-3B932C7B247A}"/>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19">
              <a:extLst>
                <a:ext uri="{FF2B5EF4-FFF2-40B4-BE49-F238E27FC236}">
                  <a16:creationId xmlns:a16="http://schemas.microsoft.com/office/drawing/2014/main" id="{AE1461EB-E4A4-4352-AFE1-88D2BFDCA8E9}"/>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22">
              <a:extLst>
                <a:ext uri="{FF2B5EF4-FFF2-40B4-BE49-F238E27FC236}">
                  <a16:creationId xmlns:a16="http://schemas.microsoft.com/office/drawing/2014/main" id="{A4C9FFBD-6970-468D-8C14-61644B40B80D}"/>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1" name="Group 23">
            <a:extLst>
              <a:ext uri="{FF2B5EF4-FFF2-40B4-BE49-F238E27FC236}">
                <a16:creationId xmlns:a16="http://schemas.microsoft.com/office/drawing/2014/main" id="{271D4192-8CEF-4508-A1F2-21953B5D5536}"/>
              </a:ext>
            </a:extLst>
          </p:cNvPr>
          <p:cNvGrpSpPr/>
          <p:nvPr userDrawn="1"/>
        </p:nvGrpSpPr>
        <p:grpSpPr>
          <a:xfrm>
            <a:off x="821974" y="4283712"/>
            <a:ext cx="10568513" cy="0"/>
            <a:chOff x="616480" y="1756173"/>
            <a:chExt cx="7926385" cy="0"/>
          </a:xfrm>
        </p:grpSpPr>
        <p:cxnSp>
          <p:nvCxnSpPr>
            <p:cNvPr id="62" name="Straight Connector 24">
              <a:extLst>
                <a:ext uri="{FF2B5EF4-FFF2-40B4-BE49-F238E27FC236}">
                  <a16:creationId xmlns:a16="http://schemas.microsoft.com/office/drawing/2014/main" id="{914FC2AA-F53E-4783-973A-4B37CCBD671D}"/>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25">
              <a:extLst>
                <a:ext uri="{FF2B5EF4-FFF2-40B4-BE49-F238E27FC236}">
                  <a16:creationId xmlns:a16="http://schemas.microsoft.com/office/drawing/2014/main" id="{26B595B0-276D-41BF-BBF4-E85FC43D662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26">
              <a:extLst>
                <a:ext uri="{FF2B5EF4-FFF2-40B4-BE49-F238E27FC236}">
                  <a16:creationId xmlns:a16="http://schemas.microsoft.com/office/drawing/2014/main" id="{70EFAA7E-986E-4C6E-8FE4-C3958F5976C1}"/>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27">
              <a:extLst>
                <a:ext uri="{FF2B5EF4-FFF2-40B4-BE49-F238E27FC236}">
                  <a16:creationId xmlns:a16="http://schemas.microsoft.com/office/drawing/2014/main" id="{057DF0D9-60BB-417D-878D-42F8A0A21FC8}"/>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28">
              <a:extLst>
                <a:ext uri="{FF2B5EF4-FFF2-40B4-BE49-F238E27FC236}">
                  <a16:creationId xmlns:a16="http://schemas.microsoft.com/office/drawing/2014/main" id="{1CEBF351-66C1-48C6-9FF0-95B20BBCA420}"/>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7470833"/>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Nossos Clientes B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3024C75-6FE6-2C4C-A939-2F62E9E393E4}"/>
              </a:ext>
            </a:extLst>
          </p:cNvPr>
          <p:cNvCxnSpPr/>
          <p:nvPr/>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p:spPr>
        <p:txBody>
          <a:bodyPr anchor="ctr">
            <a:normAutofit/>
          </a:bodyPr>
          <a:lstStyle>
            <a:lvl1pPr marL="0" indent="0" algn="ctr">
              <a:buNone/>
              <a:defRPr sz="1200"/>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p:spPr>
        <p:txBody>
          <a:bodyPr anchor="ctr">
            <a:normAutofit/>
          </a:bodyPr>
          <a:lstStyle>
            <a:lvl1pPr marL="0" indent="0" algn="ctr">
              <a:buNone/>
              <a:defRPr sz="1200"/>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p:spPr>
        <p:txBody>
          <a:bodyPr anchor="ctr">
            <a:normAutofit/>
          </a:bodyPr>
          <a:lstStyle>
            <a:lvl1pPr marL="0" indent="0" algn="ctr">
              <a:buNone/>
              <a:defRPr sz="1200"/>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p:spPr>
        <p:txBody>
          <a:bodyPr anchor="ctr">
            <a:normAutofit/>
          </a:bodyPr>
          <a:lstStyle>
            <a:lvl1pPr marL="0" indent="0" algn="ctr">
              <a:buNone/>
              <a:defRPr sz="1200"/>
            </a:lvl1pPr>
          </a:lstStyle>
          <a:p>
            <a:r>
              <a:rPr lang="en-US" dirty="0"/>
              <a:t>Logo</a:t>
            </a:r>
          </a:p>
        </p:txBody>
      </p:sp>
      <p:pic>
        <p:nvPicPr>
          <p:cNvPr id="39" name="logo_01.png" descr="logo_01.png">
            <a:extLst>
              <a:ext uri="{FF2B5EF4-FFF2-40B4-BE49-F238E27FC236}">
                <a16:creationId xmlns:a16="http://schemas.microsoft.com/office/drawing/2014/main" id="{CD041EE8-6CDE-4089-B3A8-DDCE859DFA98}"/>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40" name="Agrupar 39">
            <a:extLst>
              <a:ext uri="{FF2B5EF4-FFF2-40B4-BE49-F238E27FC236}">
                <a16:creationId xmlns:a16="http://schemas.microsoft.com/office/drawing/2014/main" id="{582C4201-E6C2-4398-AC21-CFA253A7A90B}"/>
              </a:ext>
            </a:extLst>
          </p:cNvPr>
          <p:cNvGrpSpPr/>
          <p:nvPr userDrawn="1"/>
        </p:nvGrpSpPr>
        <p:grpSpPr>
          <a:xfrm rot="428451">
            <a:off x="-311916" y="-425866"/>
            <a:ext cx="2951869" cy="1639409"/>
            <a:chOff x="-738052" y="-870782"/>
            <a:chExt cx="5902969" cy="3278818"/>
          </a:xfrm>
        </p:grpSpPr>
        <p:sp>
          <p:nvSpPr>
            <p:cNvPr id="41" name="Line">
              <a:extLst>
                <a:ext uri="{FF2B5EF4-FFF2-40B4-BE49-F238E27FC236}">
                  <a16:creationId xmlns:a16="http://schemas.microsoft.com/office/drawing/2014/main" id="{914250CB-0EA6-4E0E-ABDC-E7F6F8B0AD5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42" name="Line">
              <a:extLst>
                <a:ext uri="{FF2B5EF4-FFF2-40B4-BE49-F238E27FC236}">
                  <a16:creationId xmlns:a16="http://schemas.microsoft.com/office/drawing/2014/main" id="{7265E550-03EB-4F9F-8FE3-F3D382C88953}"/>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3" name="Circle">
              <a:extLst>
                <a:ext uri="{FF2B5EF4-FFF2-40B4-BE49-F238E27FC236}">
                  <a16:creationId xmlns:a16="http://schemas.microsoft.com/office/drawing/2014/main" id="{0989D184-656A-4881-8A55-CFC5AD228597}"/>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4" name="Espaço Reservado para Número de Slide 5">
            <a:extLst>
              <a:ext uri="{FF2B5EF4-FFF2-40B4-BE49-F238E27FC236}">
                <a16:creationId xmlns:a16="http://schemas.microsoft.com/office/drawing/2014/main" id="{9C054945-1B3E-4C23-9DEC-27643F06B98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5" name="Straight Connector 11">
            <a:extLst>
              <a:ext uri="{FF2B5EF4-FFF2-40B4-BE49-F238E27FC236}">
                <a16:creationId xmlns:a16="http://schemas.microsoft.com/office/drawing/2014/main" id="{AC385F16-B606-4448-9BF8-3D963AE77C9F}"/>
              </a:ext>
            </a:extLst>
          </p:cNvPr>
          <p:cNvCxnSpPr/>
          <p:nvPr userDrawn="1"/>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12">
            <a:extLst>
              <a:ext uri="{FF2B5EF4-FFF2-40B4-BE49-F238E27FC236}">
                <a16:creationId xmlns:a16="http://schemas.microsoft.com/office/drawing/2014/main" id="{1E6FEF50-CDFE-439A-93C5-D90120A13C73}"/>
              </a:ext>
            </a:extLst>
          </p:cNvPr>
          <p:cNvCxnSpPr/>
          <p:nvPr userDrawn="1"/>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13">
            <a:extLst>
              <a:ext uri="{FF2B5EF4-FFF2-40B4-BE49-F238E27FC236}">
                <a16:creationId xmlns:a16="http://schemas.microsoft.com/office/drawing/2014/main" id="{DFA48C13-62E8-44A8-BD55-ACDD7754CC39}"/>
              </a:ext>
            </a:extLst>
          </p:cNvPr>
          <p:cNvCxnSpPr/>
          <p:nvPr userDrawn="1"/>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8" name="Group 18">
            <a:extLst>
              <a:ext uri="{FF2B5EF4-FFF2-40B4-BE49-F238E27FC236}">
                <a16:creationId xmlns:a16="http://schemas.microsoft.com/office/drawing/2014/main" id="{FB67869B-7662-41CF-B403-93C08C6CF714}"/>
              </a:ext>
            </a:extLst>
          </p:cNvPr>
          <p:cNvGrpSpPr/>
          <p:nvPr userDrawn="1"/>
        </p:nvGrpSpPr>
        <p:grpSpPr>
          <a:xfrm>
            <a:off x="788107" y="2553439"/>
            <a:ext cx="10698339" cy="0"/>
            <a:chOff x="591080" y="2406473"/>
            <a:chExt cx="8023754" cy="0"/>
          </a:xfrm>
        </p:grpSpPr>
        <p:cxnSp>
          <p:nvCxnSpPr>
            <p:cNvPr id="49" name="Straight Connector 19">
              <a:extLst>
                <a:ext uri="{FF2B5EF4-FFF2-40B4-BE49-F238E27FC236}">
                  <a16:creationId xmlns:a16="http://schemas.microsoft.com/office/drawing/2014/main" id="{D91C5CF7-DA60-4F8F-AB29-DDAF34AC912A}"/>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22">
              <a:extLst>
                <a:ext uri="{FF2B5EF4-FFF2-40B4-BE49-F238E27FC236}">
                  <a16:creationId xmlns:a16="http://schemas.microsoft.com/office/drawing/2014/main" id="{BFB00FA3-0E88-4DC9-91DC-B25C28F1F61C}"/>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23">
              <a:extLst>
                <a:ext uri="{FF2B5EF4-FFF2-40B4-BE49-F238E27FC236}">
                  <a16:creationId xmlns:a16="http://schemas.microsoft.com/office/drawing/2014/main" id="{1F747B7B-A3F5-4BC8-9C61-DBEF0D72070F}"/>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24">
              <a:extLst>
                <a:ext uri="{FF2B5EF4-FFF2-40B4-BE49-F238E27FC236}">
                  <a16:creationId xmlns:a16="http://schemas.microsoft.com/office/drawing/2014/main" id="{6C64AAD2-7EE5-4BAE-BDBF-D4D5F0D38D84}"/>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25">
            <a:extLst>
              <a:ext uri="{FF2B5EF4-FFF2-40B4-BE49-F238E27FC236}">
                <a16:creationId xmlns:a16="http://schemas.microsoft.com/office/drawing/2014/main" id="{74B75DBF-7B2D-4C2A-BADF-2D16124F5116}"/>
              </a:ext>
            </a:extLst>
          </p:cNvPr>
          <p:cNvGrpSpPr/>
          <p:nvPr userDrawn="1"/>
        </p:nvGrpSpPr>
        <p:grpSpPr>
          <a:xfrm>
            <a:off x="788107" y="4120408"/>
            <a:ext cx="10698339" cy="0"/>
            <a:chOff x="591080" y="2406473"/>
            <a:chExt cx="8023754" cy="0"/>
          </a:xfrm>
        </p:grpSpPr>
        <p:cxnSp>
          <p:nvCxnSpPr>
            <p:cNvPr id="54" name="Straight Connector 26">
              <a:extLst>
                <a:ext uri="{FF2B5EF4-FFF2-40B4-BE49-F238E27FC236}">
                  <a16:creationId xmlns:a16="http://schemas.microsoft.com/office/drawing/2014/main" id="{8AD99E1B-D2C3-4CEF-848F-97B86363BF48}"/>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27">
              <a:extLst>
                <a:ext uri="{FF2B5EF4-FFF2-40B4-BE49-F238E27FC236}">
                  <a16:creationId xmlns:a16="http://schemas.microsoft.com/office/drawing/2014/main" id="{923B5A66-D6E1-4FB2-B6EA-BD1BD52CF0EA}"/>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28">
              <a:extLst>
                <a:ext uri="{FF2B5EF4-FFF2-40B4-BE49-F238E27FC236}">
                  <a16:creationId xmlns:a16="http://schemas.microsoft.com/office/drawing/2014/main" id="{CD5E985F-7F8F-40E3-8863-47AF6C7FE036}"/>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29">
              <a:extLst>
                <a:ext uri="{FF2B5EF4-FFF2-40B4-BE49-F238E27FC236}">
                  <a16:creationId xmlns:a16="http://schemas.microsoft.com/office/drawing/2014/main" id="{2ED8EEE3-DBC6-4C27-AE6A-5B2ECF60B20C}"/>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69254873"/>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Nossos Clientes B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1">
            <a:extLst>
              <a:ext uri="{FF2B5EF4-FFF2-40B4-BE49-F238E27FC236}">
                <a16:creationId xmlns:a16="http://schemas.microsoft.com/office/drawing/2014/main" id="{FF1F8781-E4A8-DE44-B9EB-5FDA3C6AD820}"/>
              </a:ext>
            </a:extLst>
          </p:cNvPr>
          <p:cNvGrpSpPr/>
          <p:nvPr/>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p:spPr>
        <p:txBody>
          <a:bodyPr anchor="ctr">
            <a:normAutofit/>
          </a:bodyPr>
          <a:lstStyle>
            <a:lvl1pPr marL="0" indent="0" algn="ctr">
              <a:buNone/>
              <a:defRPr sz="1200"/>
            </a:lvl1pPr>
          </a:lstStyle>
          <a:p>
            <a:r>
              <a:rPr lang="en-US" dirty="0"/>
              <a:t>Logo</a:t>
            </a:r>
          </a:p>
        </p:txBody>
      </p:sp>
      <p:pic>
        <p:nvPicPr>
          <p:cNvPr id="35" name="logo_01.png" descr="logo_01.png">
            <a:extLst>
              <a:ext uri="{FF2B5EF4-FFF2-40B4-BE49-F238E27FC236}">
                <a16:creationId xmlns:a16="http://schemas.microsoft.com/office/drawing/2014/main" id="{7281B898-FA92-4668-8CA7-FB09B408C3F9}"/>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36" name="Agrupar 35">
            <a:extLst>
              <a:ext uri="{FF2B5EF4-FFF2-40B4-BE49-F238E27FC236}">
                <a16:creationId xmlns:a16="http://schemas.microsoft.com/office/drawing/2014/main" id="{05DEF390-582F-4B0B-B3D0-5FBF313B08CD}"/>
              </a:ext>
            </a:extLst>
          </p:cNvPr>
          <p:cNvGrpSpPr/>
          <p:nvPr userDrawn="1"/>
        </p:nvGrpSpPr>
        <p:grpSpPr>
          <a:xfrm rot="428451">
            <a:off x="-311916" y="-425866"/>
            <a:ext cx="2951869" cy="1639409"/>
            <a:chOff x="-738052" y="-870782"/>
            <a:chExt cx="5902969" cy="3278818"/>
          </a:xfrm>
        </p:grpSpPr>
        <p:sp>
          <p:nvSpPr>
            <p:cNvPr id="37" name="Line">
              <a:extLst>
                <a:ext uri="{FF2B5EF4-FFF2-40B4-BE49-F238E27FC236}">
                  <a16:creationId xmlns:a16="http://schemas.microsoft.com/office/drawing/2014/main" id="{58D865BE-A31C-4ED6-BA26-5604AA000586}"/>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8" name="Line">
              <a:extLst>
                <a:ext uri="{FF2B5EF4-FFF2-40B4-BE49-F238E27FC236}">
                  <a16:creationId xmlns:a16="http://schemas.microsoft.com/office/drawing/2014/main" id="{03B5DAC6-0E42-4673-81E3-DEF16E895B50}"/>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9" name="Circle">
              <a:extLst>
                <a:ext uri="{FF2B5EF4-FFF2-40B4-BE49-F238E27FC236}">
                  <a16:creationId xmlns:a16="http://schemas.microsoft.com/office/drawing/2014/main" id="{95C853C4-05C1-4148-956F-825E5DC201D8}"/>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0" name="Espaço Reservado para Número de Slide 5">
            <a:extLst>
              <a:ext uri="{FF2B5EF4-FFF2-40B4-BE49-F238E27FC236}">
                <a16:creationId xmlns:a16="http://schemas.microsoft.com/office/drawing/2014/main" id="{5FFAB80D-6CEB-4378-B821-E59CCF3C66D0}"/>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41" name="Group 11">
            <a:extLst>
              <a:ext uri="{FF2B5EF4-FFF2-40B4-BE49-F238E27FC236}">
                <a16:creationId xmlns:a16="http://schemas.microsoft.com/office/drawing/2014/main" id="{92244162-A5B1-4401-B4D9-F8295CB2AD79}"/>
              </a:ext>
            </a:extLst>
          </p:cNvPr>
          <p:cNvGrpSpPr/>
          <p:nvPr userDrawn="1"/>
        </p:nvGrpSpPr>
        <p:grpSpPr>
          <a:xfrm>
            <a:off x="2827021" y="1615440"/>
            <a:ext cx="6544308" cy="3585211"/>
            <a:chOff x="2120265" y="661988"/>
            <a:chExt cx="4908231" cy="4356100"/>
          </a:xfrm>
        </p:grpSpPr>
        <p:cxnSp>
          <p:nvCxnSpPr>
            <p:cNvPr id="42" name="Straight Connector 12">
              <a:extLst>
                <a:ext uri="{FF2B5EF4-FFF2-40B4-BE49-F238E27FC236}">
                  <a16:creationId xmlns:a16="http://schemas.microsoft.com/office/drawing/2014/main" id="{E87306C1-C947-4CFB-928A-30CE0BCEC961}"/>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13">
              <a:extLst>
                <a:ext uri="{FF2B5EF4-FFF2-40B4-BE49-F238E27FC236}">
                  <a16:creationId xmlns:a16="http://schemas.microsoft.com/office/drawing/2014/main" id="{09B348D0-76BB-4F37-B8D2-CC3269483A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14">
              <a:extLst>
                <a:ext uri="{FF2B5EF4-FFF2-40B4-BE49-F238E27FC236}">
                  <a16:creationId xmlns:a16="http://schemas.microsoft.com/office/drawing/2014/main" id="{2D494718-C18D-4E02-A678-F48D5871423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15">
              <a:extLst>
                <a:ext uri="{FF2B5EF4-FFF2-40B4-BE49-F238E27FC236}">
                  <a16:creationId xmlns:a16="http://schemas.microsoft.com/office/drawing/2014/main" id="{35B405DC-9385-4A0A-AF00-5B0090987292}"/>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16">
            <a:extLst>
              <a:ext uri="{FF2B5EF4-FFF2-40B4-BE49-F238E27FC236}">
                <a16:creationId xmlns:a16="http://schemas.microsoft.com/office/drawing/2014/main" id="{86389583-AA4A-411B-BBAB-BBAFC99D2F1A}"/>
              </a:ext>
            </a:extLst>
          </p:cNvPr>
          <p:cNvGrpSpPr/>
          <p:nvPr userDrawn="1"/>
        </p:nvGrpSpPr>
        <p:grpSpPr>
          <a:xfrm>
            <a:off x="821974" y="3415984"/>
            <a:ext cx="10568513" cy="0"/>
            <a:chOff x="616480" y="1756173"/>
            <a:chExt cx="7926385" cy="0"/>
          </a:xfrm>
        </p:grpSpPr>
        <p:cxnSp>
          <p:nvCxnSpPr>
            <p:cNvPr id="47" name="Straight Connector 17">
              <a:extLst>
                <a:ext uri="{FF2B5EF4-FFF2-40B4-BE49-F238E27FC236}">
                  <a16:creationId xmlns:a16="http://schemas.microsoft.com/office/drawing/2014/main" id="{B9C025DD-7DFE-4623-A306-B0E5265E5499}"/>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18">
              <a:extLst>
                <a:ext uri="{FF2B5EF4-FFF2-40B4-BE49-F238E27FC236}">
                  <a16:creationId xmlns:a16="http://schemas.microsoft.com/office/drawing/2014/main" id="{8FB504EB-13FF-4002-ADA1-29A96D28AE06}"/>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19">
              <a:extLst>
                <a:ext uri="{FF2B5EF4-FFF2-40B4-BE49-F238E27FC236}">
                  <a16:creationId xmlns:a16="http://schemas.microsoft.com/office/drawing/2014/main" id="{A3AE1A97-37EA-4F84-8924-70FB76234E32}"/>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22">
              <a:extLst>
                <a:ext uri="{FF2B5EF4-FFF2-40B4-BE49-F238E27FC236}">
                  <a16:creationId xmlns:a16="http://schemas.microsoft.com/office/drawing/2014/main" id="{917E654F-64F6-40D0-A72D-1D8834F8F6DC}"/>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23">
              <a:extLst>
                <a:ext uri="{FF2B5EF4-FFF2-40B4-BE49-F238E27FC236}">
                  <a16:creationId xmlns:a16="http://schemas.microsoft.com/office/drawing/2014/main" id="{3C257437-F61E-43F6-AE24-C879DC27FF64}"/>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3544674"/>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Nossos Clientes B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136D925D-0FC7-1C42-9054-B4C953168229}"/>
              </a:ext>
            </a:extLst>
          </p:cNvPr>
          <p:cNvCxnSpPr/>
          <p:nvPr/>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p:spPr>
        <p:txBody>
          <a:bodyPr anchor="ctr">
            <a:normAutofit/>
          </a:bodyPr>
          <a:lstStyle>
            <a:lvl1pPr marL="0" indent="0" algn="ctr">
              <a:buNone/>
              <a:defRPr sz="1200"/>
            </a:lvl1pPr>
          </a:lstStyle>
          <a:p>
            <a:r>
              <a:rPr lang="en-US" dirty="0"/>
              <a:t>Logo</a:t>
            </a:r>
          </a:p>
        </p:txBody>
      </p:sp>
      <p:pic>
        <p:nvPicPr>
          <p:cNvPr id="25" name="logo_01.png" descr="logo_01.png">
            <a:extLst>
              <a:ext uri="{FF2B5EF4-FFF2-40B4-BE49-F238E27FC236}">
                <a16:creationId xmlns:a16="http://schemas.microsoft.com/office/drawing/2014/main" id="{95894B82-6191-4A69-9BC0-73BA999F296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6" name="Agrupar 25">
            <a:extLst>
              <a:ext uri="{FF2B5EF4-FFF2-40B4-BE49-F238E27FC236}">
                <a16:creationId xmlns:a16="http://schemas.microsoft.com/office/drawing/2014/main" id="{5526360A-AE44-406B-AFA3-BF1F614B55F0}"/>
              </a:ext>
            </a:extLst>
          </p:cNvPr>
          <p:cNvGrpSpPr/>
          <p:nvPr userDrawn="1"/>
        </p:nvGrpSpPr>
        <p:grpSpPr>
          <a:xfrm rot="428451">
            <a:off x="-311916" y="-425866"/>
            <a:ext cx="2951869" cy="1639409"/>
            <a:chOff x="-738052" y="-870782"/>
            <a:chExt cx="5902969" cy="3278818"/>
          </a:xfrm>
        </p:grpSpPr>
        <p:sp>
          <p:nvSpPr>
            <p:cNvPr id="27" name="Line">
              <a:extLst>
                <a:ext uri="{FF2B5EF4-FFF2-40B4-BE49-F238E27FC236}">
                  <a16:creationId xmlns:a16="http://schemas.microsoft.com/office/drawing/2014/main" id="{84A9EBF7-E6A8-48F1-8243-897CD021470B}"/>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8" name="Line">
              <a:extLst>
                <a:ext uri="{FF2B5EF4-FFF2-40B4-BE49-F238E27FC236}">
                  <a16:creationId xmlns:a16="http://schemas.microsoft.com/office/drawing/2014/main" id="{3A545ADC-2DFC-4EE9-9FC4-AA860D2F1F28}"/>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9" name="Circle">
              <a:extLst>
                <a:ext uri="{FF2B5EF4-FFF2-40B4-BE49-F238E27FC236}">
                  <a16:creationId xmlns:a16="http://schemas.microsoft.com/office/drawing/2014/main" id="{FB09AC2D-C959-4E44-9D30-9161D016DCC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0" name="Espaço Reservado para Número de Slide 5">
            <a:extLst>
              <a:ext uri="{FF2B5EF4-FFF2-40B4-BE49-F238E27FC236}">
                <a16:creationId xmlns:a16="http://schemas.microsoft.com/office/drawing/2014/main" id="{90E86911-475C-4C87-A791-657B31385421}"/>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1">
            <a:extLst>
              <a:ext uri="{FF2B5EF4-FFF2-40B4-BE49-F238E27FC236}">
                <a16:creationId xmlns:a16="http://schemas.microsoft.com/office/drawing/2014/main" id="{C0ACEBBF-3C57-4F22-A0F8-1F2308ED945C}"/>
              </a:ext>
            </a:extLst>
          </p:cNvPr>
          <p:cNvCxnSpPr/>
          <p:nvPr userDrawn="1"/>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28F331A2-1B67-40CF-AD51-6CA2A7E15F76}"/>
              </a:ext>
            </a:extLst>
          </p:cNvPr>
          <p:cNvCxnSpPr/>
          <p:nvPr userDrawn="1"/>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BEBAD37F-6C23-49D5-9853-6440D5812BA5}"/>
              </a:ext>
            </a:extLst>
          </p:cNvPr>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14">
            <a:extLst>
              <a:ext uri="{FF2B5EF4-FFF2-40B4-BE49-F238E27FC236}">
                <a16:creationId xmlns:a16="http://schemas.microsoft.com/office/drawing/2014/main" id="{41031344-2145-4927-8CDC-A71204C364B1}"/>
              </a:ext>
            </a:extLst>
          </p:cNvPr>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15">
            <a:extLst>
              <a:ext uri="{FF2B5EF4-FFF2-40B4-BE49-F238E27FC236}">
                <a16:creationId xmlns:a16="http://schemas.microsoft.com/office/drawing/2014/main" id="{1667DCD4-EEEA-4711-BFCD-1F4578A7BA6D}"/>
              </a:ext>
            </a:extLst>
          </p:cNvPr>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057774"/>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cSld name="Nossa Equipe A | Sócios - 4">
    <p:spTree>
      <p:nvGrpSpPr>
        <p:cNvPr id="1" name=""/>
        <p:cNvGrpSpPr/>
        <p:nvPr/>
      </p:nvGrpSpPr>
      <p:grpSpPr>
        <a:xfrm>
          <a:off x="0" y="0"/>
          <a:ext cx="0" cy="0"/>
          <a:chOff x="0" y="0"/>
          <a:chExt cx="0" cy="0"/>
        </a:xfrm>
      </p:grpSpPr>
      <p:sp>
        <p:nvSpPr>
          <p:cNvPr id="77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772"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773"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776" name="Conector reto 43"/>
          <p:cNvSpPr/>
          <p:nvPr/>
        </p:nvSpPr>
        <p:spPr>
          <a:xfrm>
            <a:off x="719493" y="3628650"/>
            <a:ext cx="10441234" cy="1"/>
          </a:xfrm>
          <a:prstGeom prst="line">
            <a:avLst/>
          </a:prstGeom>
          <a:ln w="12700" cap="sq">
            <a:solidFill>
              <a:srgbClr val="FFA400"/>
            </a:solidFill>
            <a:miter/>
          </a:ln>
        </p:spPr>
        <p:txBody>
          <a:bodyPr tIns="45720" bIns="45720"/>
          <a:lstStyle/>
          <a:p>
            <a:pPr>
              <a:defRPr>
                <a:solidFill>
                  <a:srgbClr val="5F5F62"/>
                </a:solidFill>
                <a:latin typeface="Tahoma"/>
                <a:ea typeface="Tahoma"/>
                <a:cs typeface="Tahoma"/>
                <a:sym typeface="Tahoma"/>
              </a:defRPr>
            </a:pPr>
            <a:endParaRPr sz="900"/>
          </a:p>
        </p:txBody>
      </p:sp>
      <p:grpSp>
        <p:nvGrpSpPr>
          <p:cNvPr id="784" name="Agrupar 4"/>
          <p:cNvGrpSpPr/>
          <p:nvPr/>
        </p:nvGrpSpPr>
        <p:grpSpPr>
          <a:xfrm>
            <a:off x="2222894" y="2305485"/>
            <a:ext cx="183732" cy="836794"/>
            <a:chOff x="0" y="0"/>
            <a:chExt cx="367416" cy="1673586"/>
          </a:xfrm>
        </p:grpSpPr>
        <p:sp>
          <p:nvSpPr>
            <p:cNvPr id="779" name="Freeform 40"/>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80" name="Freeform 79"/>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783" name="Agrupar 50"/>
            <p:cNvGrpSpPr/>
            <p:nvPr/>
          </p:nvGrpSpPr>
          <p:grpSpPr>
            <a:xfrm>
              <a:off x="38096" y="1306386"/>
              <a:ext cx="292137" cy="367201"/>
              <a:chOff x="0" y="0"/>
              <a:chExt cx="292135" cy="367199"/>
            </a:xfrm>
          </p:grpSpPr>
          <p:sp>
            <p:nvSpPr>
              <p:cNvPr id="781" name="Freeform 31"/>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82" name="Freeform 32"/>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pic>
        <p:nvPicPr>
          <p:cNvPr id="825"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57" name="Agrupar 56">
            <a:extLst>
              <a:ext uri="{FF2B5EF4-FFF2-40B4-BE49-F238E27FC236}">
                <a16:creationId xmlns:a16="http://schemas.microsoft.com/office/drawing/2014/main" id="{E27B7F58-2D53-4E6F-9090-D09FFD2A04C0}"/>
              </a:ext>
            </a:extLst>
          </p:cNvPr>
          <p:cNvGrpSpPr/>
          <p:nvPr/>
        </p:nvGrpSpPr>
        <p:grpSpPr>
          <a:xfrm rot="428451">
            <a:off x="-311916" y="-425866"/>
            <a:ext cx="2951869" cy="1639409"/>
            <a:chOff x="-738052" y="-870782"/>
            <a:chExt cx="5902969" cy="3278818"/>
          </a:xfrm>
        </p:grpSpPr>
        <p:sp>
          <p:nvSpPr>
            <p:cNvPr id="58" name="Line">
              <a:extLst>
                <a:ext uri="{FF2B5EF4-FFF2-40B4-BE49-F238E27FC236}">
                  <a16:creationId xmlns:a16="http://schemas.microsoft.com/office/drawing/2014/main" id="{973EF5E6-49EA-4C79-8FDC-6797A21C7014}"/>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59" name="Line">
              <a:extLst>
                <a:ext uri="{FF2B5EF4-FFF2-40B4-BE49-F238E27FC236}">
                  <a16:creationId xmlns:a16="http://schemas.microsoft.com/office/drawing/2014/main" id="{1B0E0AA1-AF1B-4DD3-BCB2-FADD5D4F07CA}"/>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0" name="Circle">
              <a:extLst>
                <a:ext uri="{FF2B5EF4-FFF2-40B4-BE49-F238E27FC236}">
                  <a16:creationId xmlns:a16="http://schemas.microsoft.com/office/drawing/2014/main" id="{86CD82DA-4F41-49E6-97C1-D40BA9C78EA2}"/>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1" name="Text Placeholder 8">
            <a:extLst>
              <a:ext uri="{FF2B5EF4-FFF2-40B4-BE49-F238E27FC236}">
                <a16:creationId xmlns:a16="http://schemas.microsoft.com/office/drawing/2014/main" id="{684C4CC9-DA3A-C143-86B7-51AD8C0D845B}"/>
              </a:ext>
            </a:extLst>
          </p:cNvPr>
          <p:cNvSpPr>
            <a:spLocks noGrp="1"/>
          </p:cNvSpPr>
          <p:nvPr>
            <p:ph type="body" sz="quarter" idx="35" hasCustomPrompt="1"/>
          </p:nvPr>
        </p:nvSpPr>
        <p:spPr>
          <a:xfrm>
            <a:off x="453358" y="6339937"/>
            <a:ext cx="4170363" cy="184150"/>
          </a:xfrm>
          <a:prstGeom prst="rect">
            <a:avLst/>
          </a:prstGeom>
        </p:spPr>
        <p:txBody>
          <a:bodyPr/>
          <a:lstStyle>
            <a:lvl1pPr>
              <a:defRPr sz="1000">
                <a:solidFill>
                  <a:srgbClr val="3C3C3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de </a:t>
            </a:r>
            <a:r>
              <a:rPr lang="en-US" dirty="0" err="1"/>
              <a:t>apoio</a:t>
            </a:r>
            <a:r>
              <a:rPr lang="en-US" dirty="0"/>
              <a:t> </a:t>
            </a:r>
            <a:r>
              <a:rPr lang="en-US" dirty="0" err="1"/>
              <a:t>aqui</a:t>
            </a:r>
            <a:r>
              <a:rPr lang="en-US" dirty="0"/>
              <a:t> (</a:t>
            </a:r>
            <a:r>
              <a:rPr lang="en-US" dirty="0" err="1"/>
              <a:t>verdana</a:t>
            </a:r>
            <a:r>
              <a:rPr lang="en-US" dirty="0"/>
              <a:t> 10)</a:t>
            </a:r>
            <a:endParaRPr lang="en-BR" dirty="0"/>
          </a:p>
        </p:txBody>
      </p:sp>
      <p:sp>
        <p:nvSpPr>
          <p:cNvPr id="63" name="Espaço Reservado para Imagem 4">
            <a:extLst>
              <a:ext uri="{FF2B5EF4-FFF2-40B4-BE49-F238E27FC236}">
                <a16:creationId xmlns:a16="http://schemas.microsoft.com/office/drawing/2014/main" id="{0497A3F9-58DD-3744-B0DE-91EC9F9B97D7}"/>
              </a:ext>
            </a:extLst>
          </p:cNvPr>
          <p:cNvSpPr>
            <a:spLocks noGrp="1" noChangeAspect="1"/>
          </p:cNvSpPr>
          <p:nvPr>
            <p:ph type="pic" sz="quarter" idx="25"/>
          </p:nvPr>
        </p:nvSpPr>
        <p:spPr>
          <a:xfrm>
            <a:off x="800140" y="19001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5" name="Text Placeholder 2">
            <a:extLst>
              <a:ext uri="{FF2B5EF4-FFF2-40B4-BE49-F238E27FC236}">
                <a16:creationId xmlns:a16="http://schemas.microsoft.com/office/drawing/2014/main" id="{D08B02C7-388A-7C49-935B-A953944A8F0E}"/>
              </a:ext>
            </a:extLst>
          </p:cNvPr>
          <p:cNvSpPr>
            <a:spLocks noGrp="1"/>
          </p:cNvSpPr>
          <p:nvPr>
            <p:ph type="body" sz="quarter" idx="49" hasCustomPrompt="1"/>
          </p:nvPr>
        </p:nvSpPr>
        <p:spPr>
          <a:xfrm>
            <a:off x="2241943" y="1908536"/>
            <a:ext cx="2253857" cy="256049"/>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3" name="Text Placeholder 2">
            <a:extLst>
              <a:ext uri="{FF2B5EF4-FFF2-40B4-BE49-F238E27FC236}">
                <a16:creationId xmlns:a16="http://schemas.microsoft.com/office/drawing/2014/main" id="{A0A7DA67-10EC-DA45-9EEE-84A87FAAF8B6}"/>
              </a:ext>
            </a:extLst>
          </p:cNvPr>
          <p:cNvSpPr>
            <a:spLocks noGrp="1"/>
          </p:cNvSpPr>
          <p:nvPr>
            <p:ph type="body" sz="quarter" idx="50" hasCustomPrompt="1"/>
          </p:nvPr>
        </p:nvSpPr>
        <p:spPr>
          <a:xfrm>
            <a:off x="2539999" y="2260232"/>
            <a:ext cx="3299641" cy="256049"/>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67" name="Text Placeholder 2">
            <a:extLst>
              <a:ext uri="{FF2B5EF4-FFF2-40B4-BE49-F238E27FC236}">
                <a16:creationId xmlns:a16="http://schemas.microsoft.com/office/drawing/2014/main" id="{8EFF744D-5166-CF4E-98C1-983E3B074DEA}"/>
              </a:ext>
            </a:extLst>
          </p:cNvPr>
          <p:cNvSpPr>
            <a:spLocks noGrp="1"/>
          </p:cNvSpPr>
          <p:nvPr>
            <p:ph type="body" sz="quarter" idx="51" hasCustomPrompt="1"/>
          </p:nvPr>
        </p:nvSpPr>
        <p:spPr>
          <a:xfrm>
            <a:off x="2540000" y="26285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68" name="Text Placeholder 2">
            <a:extLst>
              <a:ext uri="{FF2B5EF4-FFF2-40B4-BE49-F238E27FC236}">
                <a16:creationId xmlns:a16="http://schemas.microsoft.com/office/drawing/2014/main" id="{419D1755-5A31-4744-9414-C4C6B527BD5D}"/>
              </a:ext>
            </a:extLst>
          </p:cNvPr>
          <p:cNvSpPr>
            <a:spLocks noGrp="1"/>
          </p:cNvSpPr>
          <p:nvPr>
            <p:ph type="body" sz="quarter" idx="52" hasCustomPrompt="1"/>
          </p:nvPr>
        </p:nvSpPr>
        <p:spPr>
          <a:xfrm>
            <a:off x="2540000" y="29714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69" name="Agrupar 4">
            <a:extLst>
              <a:ext uri="{FF2B5EF4-FFF2-40B4-BE49-F238E27FC236}">
                <a16:creationId xmlns:a16="http://schemas.microsoft.com/office/drawing/2014/main" id="{52E26E9B-861F-E848-B981-3FC06BB26C78}"/>
              </a:ext>
            </a:extLst>
          </p:cNvPr>
          <p:cNvGrpSpPr/>
          <p:nvPr/>
        </p:nvGrpSpPr>
        <p:grpSpPr>
          <a:xfrm>
            <a:off x="7760094" y="2305485"/>
            <a:ext cx="183732" cy="836794"/>
            <a:chOff x="0" y="0"/>
            <a:chExt cx="367416" cy="1673586"/>
          </a:xfrm>
        </p:grpSpPr>
        <p:sp>
          <p:nvSpPr>
            <p:cNvPr id="70" name="Freeform 40">
              <a:extLst>
                <a:ext uri="{FF2B5EF4-FFF2-40B4-BE49-F238E27FC236}">
                  <a16:creationId xmlns:a16="http://schemas.microsoft.com/office/drawing/2014/main" id="{5905BDD1-F28D-3D4F-A6F4-D408DAC5521E}"/>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1" name="Freeform 79">
              <a:extLst>
                <a:ext uri="{FF2B5EF4-FFF2-40B4-BE49-F238E27FC236}">
                  <a16:creationId xmlns:a16="http://schemas.microsoft.com/office/drawing/2014/main" id="{2623945F-C5BD-1642-91FB-812E82BD0DD0}"/>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72" name="Agrupar 50">
              <a:extLst>
                <a:ext uri="{FF2B5EF4-FFF2-40B4-BE49-F238E27FC236}">
                  <a16:creationId xmlns:a16="http://schemas.microsoft.com/office/drawing/2014/main" id="{AE8BDA15-365A-2142-92ED-589A23B33908}"/>
                </a:ext>
              </a:extLst>
            </p:cNvPr>
            <p:cNvGrpSpPr/>
            <p:nvPr/>
          </p:nvGrpSpPr>
          <p:grpSpPr>
            <a:xfrm>
              <a:off x="38096" y="1306386"/>
              <a:ext cx="292137" cy="367201"/>
              <a:chOff x="0" y="0"/>
              <a:chExt cx="292135" cy="367199"/>
            </a:xfrm>
          </p:grpSpPr>
          <p:sp>
            <p:nvSpPr>
              <p:cNvPr id="73" name="Freeform 31">
                <a:extLst>
                  <a:ext uri="{FF2B5EF4-FFF2-40B4-BE49-F238E27FC236}">
                    <a16:creationId xmlns:a16="http://schemas.microsoft.com/office/drawing/2014/main" id="{91CE0370-D825-DE41-A757-E054F9C900AC}"/>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74" name="Freeform 32">
                <a:extLst>
                  <a:ext uri="{FF2B5EF4-FFF2-40B4-BE49-F238E27FC236}">
                    <a16:creationId xmlns:a16="http://schemas.microsoft.com/office/drawing/2014/main" id="{D033E857-B9CC-2841-9BDD-017AC600AF2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75" name="Espaço Reservado para Imagem 4">
            <a:extLst>
              <a:ext uri="{FF2B5EF4-FFF2-40B4-BE49-F238E27FC236}">
                <a16:creationId xmlns:a16="http://schemas.microsoft.com/office/drawing/2014/main" id="{34BFCF68-53A3-6348-A873-9189391C0C04}"/>
              </a:ext>
            </a:extLst>
          </p:cNvPr>
          <p:cNvSpPr>
            <a:spLocks noGrp="1" noChangeAspect="1"/>
          </p:cNvSpPr>
          <p:nvPr>
            <p:ph type="pic" sz="quarter" idx="53"/>
          </p:nvPr>
        </p:nvSpPr>
        <p:spPr>
          <a:xfrm>
            <a:off x="6337340" y="19001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76" name="Text Placeholder 2">
            <a:extLst>
              <a:ext uri="{FF2B5EF4-FFF2-40B4-BE49-F238E27FC236}">
                <a16:creationId xmlns:a16="http://schemas.microsoft.com/office/drawing/2014/main" id="{D377D978-9ACD-4A45-BF07-E5B232BC1A07}"/>
              </a:ext>
            </a:extLst>
          </p:cNvPr>
          <p:cNvSpPr>
            <a:spLocks noGrp="1"/>
          </p:cNvSpPr>
          <p:nvPr>
            <p:ph type="body" sz="quarter" idx="54" hasCustomPrompt="1"/>
          </p:nvPr>
        </p:nvSpPr>
        <p:spPr>
          <a:xfrm>
            <a:off x="7779143" y="1908537"/>
            <a:ext cx="2076057" cy="275714"/>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77" name="Text Placeholder 2">
            <a:extLst>
              <a:ext uri="{FF2B5EF4-FFF2-40B4-BE49-F238E27FC236}">
                <a16:creationId xmlns:a16="http://schemas.microsoft.com/office/drawing/2014/main" id="{0BC1E304-60E7-0B48-AEEC-7944DFA67E52}"/>
              </a:ext>
            </a:extLst>
          </p:cNvPr>
          <p:cNvSpPr>
            <a:spLocks noGrp="1"/>
          </p:cNvSpPr>
          <p:nvPr>
            <p:ph type="body" sz="quarter" idx="55" hasCustomPrompt="1"/>
          </p:nvPr>
        </p:nvSpPr>
        <p:spPr>
          <a:xfrm>
            <a:off x="8077200" y="2260232"/>
            <a:ext cx="3316248" cy="282870"/>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78" name="Text Placeholder 2">
            <a:extLst>
              <a:ext uri="{FF2B5EF4-FFF2-40B4-BE49-F238E27FC236}">
                <a16:creationId xmlns:a16="http://schemas.microsoft.com/office/drawing/2014/main" id="{3DCDE240-F7CD-4446-AD29-FFB07DE6FE98}"/>
              </a:ext>
            </a:extLst>
          </p:cNvPr>
          <p:cNvSpPr>
            <a:spLocks noGrp="1"/>
          </p:cNvSpPr>
          <p:nvPr>
            <p:ph type="body" sz="quarter" idx="56" hasCustomPrompt="1"/>
          </p:nvPr>
        </p:nvSpPr>
        <p:spPr>
          <a:xfrm>
            <a:off x="8077200" y="26285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79" name="Text Placeholder 2">
            <a:extLst>
              <a:ext uri="{FF2B5EF4-FFF2-40B4-BE49-F238E27FC236}">
                <a16:creationId xmlns:a16="http://schemas.microsoft.com/office/drawing/2014/main" id="{349F9851-BB7B-6A4A-84BE-9605805B593E}"/>
              </a:ext>
            </a:extLst>
          </p:cNvPr>
          <p:cNvSpPr>
            <a:spLocks noGrp="1"/>
          </p:cNvSpPr>
          <p:nvPr>
            <p:ph type="body" sz="quarter" idx="57" hasCustomPrompt="1"/>
          </p:nvPr>
        </p:nvSpPr>
        <p:spPr>
          <a:xfrm>
            <a:off x="8077200" y="29714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80" name="Agrupar 4">
            <a:extLst>
              <a:ext uri="{FF2B5EF4-FFF2-40B4-BE49-F238E27FC236}">
                <a16:creationId xmlns:a16="http://schemas.microsoft.com/office/drawing/2014/main" id="{BBDA2901-426C-1649-8D32-89FB889BE605}"/>
              </a:ext>
            </a:extLst>
          </p:cNvPr>
          <p:cNvGrpSpPr/>
          <p:nvPr/>
        </p:nvGrpSpPr>
        <p:grpSpPr>
          <a:xfrm>
            <a:off x="2222894" y="4413685"/>
            <a:ext cx="183732" cy="836794"/>
            <a:chOff x="0" y="0"/>
            <a:chExt cx="367416" cy="1673586"/>
          </a:xfrm>
        </p:grpSpPr>
        <p:sp>
          <p:nvSpPr>
            <p:cNvPr id="81" name="Freeform 40">
              <a:extLst>
                <a:ext uri="{FF2B5EF4-FFF2-40B4-BE49-F238E27FC236}">
                  <a16:creationId xmlns:a16="http://schemas.microsoft.com/office/drawing/2014/main" id="{B59F0C2D-6092-894D-ADD5-B3AC4D41DDCB}"/>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82" name="Freeform 79">
              <a:extLst>
                <a:ext uri="{FF2B5EF4-FFF2-40B4-BE49-F238E27FC236}">
                  <a16:creationId xmlns:a16="http://schemas.microsoft.com/office/drawing/2014/main" id="{EEE033F5-F1E8-FB4D-BD42-431A528317E0}"/>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83" name="Agrupar 50">
              <a:extLst>
                <a:ext uri="{FF2B5EF4-FFF2-40B4-BE49-F238E27FC236}">
                  <a16:creationId xmlns:a16="http://schemas.microsoft.com/office/drawing/2014/main" id="{D3B0CC9F-B249-3A45-8358-BCCD2E4A9DC7}"/>
                </a:ext>
              </a:extLst>
            </p:cNvPr>
            <p:cNvGrpSpPr/>
            <p:nvPr/>
          </p:nvGrpSpPr>
          <p:grpSpPr>
            <a:xfrm>
              <a:off x="38096" y="1306386"/>
              <a:ext cx="292137" cy="367201"/>
              <a:chOff x="0" y="0"/>
              <a:chExt cx="292135" cy="367199"/>
            </a:xfrm>
          </p:grpSpPr>
          <p:sp>
            <p:nvSpPr>
              <p:cNvPr id="84" name="Freeform 31">
                <a:extLst>
                  <a:ext uri="{FF2B5EF4-FFF2-40B4-BE49-F238E27FC236}">
                    <a16:creationId xmlns:a16="http://schemas.microsoft.com/office/drawing/2014/main" id="{58681A44-3A99-5346-9178-214B882988F2}"/>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85" name="Freeform 32">
                <a:extLst>
                  <a:ext uri="{FF2B5EF4-FFF2-40B4-BE49-F238E27FC236}">
                    <a16:creationId xmlns:a16="http://schemas.microsoft.com/office/drawing/2014/main" id="{0FD9DF48-7696-304A-BAAB-382DE4D69DF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86" name="Espaço Reservado para Imagem 4">
            <a:extLst>
              <a:ext uri="{FF2B5EF4-FFF2-40B4-BE49-F238E27FC236}">
                <a16:creationId xmlns:a16="http://schemas.microsoft.com/office/drawing/2014/main" id="{25E7D400-F7D1-4948-835E-E629442BF1CB}"/>
              </a:ext>
            </a:extLst>
          </p:cNvPr>
          <p:cNvSpPr>
            <a:spLocks noGrp="1" noChangeAspect="1"/>
          </p:cNvSpPr>
          <p:nvPr>
            <p:ph type="pic" sz="quarter" idx="58"/>
          </p:nvPr>
        </p:nvSpPr>
        <p:spPr>
          <a:xfrm>
            <a:off x="800140" y="40083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87" name="Text Placeholder 2">
            <a:extLst>
              <a:ext uri="{FF2B5EF4-FFF2-40B4-BE49-F238E27FC236}">
                <a16:creationId xmlns:a16="http://schemas.microsoft.com/office/drawing/2014/main" id="{58FA3D76-3AD9-DD47-9E44-B2811B75EB06}"/>
              </a:ext>
            </a:extLst>
          </p:cNvPr>
          <p:cNvSpPr>
            <a:spLocks noGrp="1"/>
          </p:cNvSpPr>
          <p:nvPr>
            <p:ph type="body" sz="quarter" idx="59" hasCustomPrompt="1"/>
          </p:nvPr>
        </p:nvSpPr>
        <p:spPr>
          <a:xfrm>
            <a:off x="2241943" y="4016737"/>
            <a:ext cx="2253857" cy="183581"/>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88" name="Text Placeholder 2">
            <a:extLst>
              <a:ext uri="{FF2B5EF4-FFF2-40B4-BE49-F238E27FC236}">
                <a16:creationId xmlns:a16="http://schemas.microsoft.com/office/drawing/2014/main" id="{B9DB7C84-EF67-B34B-965D-6A32D4511228}"/>
              </a:ext>
            </a:extLst>
          </p:cNvPr>
          <p:cNvSpPr>
            <a:spLocks noGrp="1"/>
          </p:cNvSpPr>
          <p:nvPr>
            <p:ph type="body" sz="quarter" idx="60" hasCustomPrompt="1"/>
          </p:nvPr>
        </p:nvSpPr>
        <p:spPr>
          <a:xfrm>
            <a:off x="2540000" y="4368432"/>
            <a:ext cx="3299640" cy="260336"/>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89" name="Text Placeholder 2">
            <a:extLst>
              <a:ext uri="{FF2B5EF4-FFF2-40B4-BE49-F238E27FC236}">
                <a16:creationId xmlns:a16="http://schemas.microsoft.com/office/drawing/2014/main" id="{B2F0C1A2-6FF8-D345-8E80-AC9AFDFC2D29}"/>
              </a:ext>
            </a:extLst>
          </p:cNvPr>
          <p:cNvSpPr>
            <a:spLocks noGrp="1"/>
          </p:cNvSpPr>
          <p:nvPr>
            <p:ph type="body" sz="quarter" idx="61" hasCustomPrompt="1"/>
          </p:nvPr>
        </p:nvSpPr>
        <p:spPr>
          <a:xfrm>
            <a:off x="2540000" y="47367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90" name="Text Placeholder 2">
            <a:extLst>
              <a:ext uri="{FF2B5EF4-FFF2-40B4-BE49-F238E27FC236}">
                <a16:creationId xmlns:a16="http://schemas.microsoft.com/office/drawing/2014/main" id="{FA81F996-5FCD-0848-BFB3-6D0745A1E5A9}"/>
              </a:ext>
            </a:extLst>
          </p:cNvPr>
          <p:cNvSpPr>
            <a:spLocks noGrp="1"/>
          </p:cNvSpPr>
          <p:nvPr>
            <p:ph type="body" sz="quarter" idx="62" hasCustomPrompt="1"/>
          </p:nvPr>
        </p:nvSpPr>
        <p:spPr>
          <a:xfrm>
            <a:off x="2540000" y="50796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grpSp>
        <p:nvGrpSpPr>
          <p:cNvPr id="91" name="Agrupar 4">
            <a:extLst>
              <a:ext uri="{FF2B5EF4-FFF2-40B4-BE49-F238E27FC236}">
                <a16:creationId xmlns:a16="http://schemas.microsoft.com/office/drawing/2014/main" id="{B165C585-1D09-804D-9A13-3065543BBF3F}"/>
              </a:ext>
            </a:extLst>
          </p:cNvPr>
          <p:cNvGrpSpPr/>
          <p:nvPr/>
        </p:nvGrpSpPr>
        <p:grpSpPr>
          <a:xfrm>
            <a:off x="7760094" y="4413685"/>
            <a:ext cx="183732" cy="836794"/>
            <a:chOff x="0" y="0"/>
            <a:chExt cx="367416" cy="1673586"/>
          </a:xfrm>
        </p:grpSpPr>
        <p:sp>
          <p:nvSpPr>
            <p:cNvPr id="92" name="Freeform 40">
              <a:extLst>
                <a:ext uri="{FF2B5EF4-FFF2-40B4-BE49-F238E27FC236}">
                  <a16:creationId xmlns:a16="http://schemas.microsoft.com/office/drawing/2014/main" id="{DC9746CC-7AA9-3948-BE45-3F0C10028E00}"/>
                </a:ext>
              </a:extLst>
            </p:cNvPr>
            <p:cNvSpPr/>
            <p:nvPr/>
          </p:nvSpPr>
          <p:spPr>
            <a:xfrm>
              <a:off x="-1" y="622014"/>
              <a:ext cx="364709" cy="367201"/>
            </a:xfrm>
            <a:custGeom>
              <a:avLst/>
              <a:gdLst/>
              <a:ahLst/>
              <a:cxnLst>
                <a:cxn ang="0">
                  <a:pos x="wd2" y="hd2"/>
                </a:cxn>
                <a:cxn ang="5400000">
                  <a:pos x="wd2" y="hd2"/>
                </a:cxn>
                <a:cxn ang="10800000">
                  <a:pos x="wd2" y="hd2"/>
                </a:cxn>
                <a:cxn ang="16200000">
                  <a:pos x="wd2" y="hd2"/>
                </a:cxn>
              </a:cxnLst>
              <a:rect l="0" t="0" r="r" b="b"/>
              <a:pathLst>
                <a:path w="21297" h="21600" extrusionOk="0">
                  <a:moveTo>
                    <a:pt x="4316" y="14359"/>
                  </a:moveTo>
                  <a:cubicBezTo>
                    <a:pt x="6427" y="16907"/>
                    <a:pt x="8965" y="18911"/>
                    <a:pt x="11862" y="20331"/>
                  </a:cubicBezTo>
                  <a:cubicBezTo>
                    <a:pt x="12962" y="20855"/>
                    <a:pt x="14437" y="21481"/>
                    <a:pt x="16078" y="21589"/>
                  </a:cubicBezTo>
                  <a:cubicBezTo>
                    <a:pt x="16185" y="21595"/>
                    <a:pt x="16281" y="21600"/>
                    <a:pt x="16382" y="21600"/>
                  </a:cubicBezTo>
                  <a:cubicBezTo>
                    <a:pt x="17483" y="21600"/>
                    <a:pt x="18370" y="21217"/>
                    <a:pt x="19092" y="20423"/>
                  </a:cubicBezTo>
                  <a:cubicBezTo>
                    <a:pt x="19097" y="20417"/>
                    <a:pt x="19108" y="20412"/>
                    <a:pt x="19108" y="20401"/>
                  </a:cubicBezTo>
                  <a:cubicBezTo>
                    <a:pt x="19370" y="20088"/>
                    <a:pt x="19658" y="19807"/>
                    <a:pt x="19963" y="19505"/>
                  </a:cubicBezTo>
                  <a:cubicBezTo>
                    <a:pt x="20171" y="19305"/>
                    <a:pt x="20385" y="19094"/>
                    <a:pt x="20588" y="18878"/>
                  </a:cubicBezTo>
                  <a:cubicBezTo>
                    <a:pt x="21534" y="17885"/>
                    <a:pt x="21534" y="16621"/>
                    <a:pt x="20583" y="15660"/>
                  </a:cubicBezTo>
                  <a:cubicBezTo>
                    <a:pt x="17916" y="12971"/>
                    <a:pt x="17916" y="12971"/>
                    <a:pt x="17916" y="12971"/>
                  </a:cubicBezTo>
                  <a:cubicBezTo>
                    <a:pt x="17467" y="12496"/>
                    <a:pt x="16928" y="12247"/>
                    <a:pt x="16361" y="12247"/>
                  </a:cubicBezTo>
                  <a:cubicBezTo>
                    <a:pt x="15795" y="12247"/>
                    <a:pt x="15250" y="12496"/>
                    <a:pt x="14785" y="12965"/>
                  </a:cubicBezTo>
                  <a:cubicBezTo>
                    <a:pt x="13198" y="14569"/>
                    <a:pt x="13198" y="14569"/>
                    <a:pt x="13198" y="14569"/>
                  </a:cubicBezTo>
                  <a:cubicBezTo>
                    <a:pt x="13053" y="14483"/>
                    <a:pt x="12898" y="14407"/>
                    <a:pt x="12759" y="14337"/>
                  </a:cubicBezTo>
                  <a:cubicBezTo>
                    <a:pt x="12583" y="14245"/>
                    <a:pt x="12417" y="14159"/>
                    <a:pt x="12273" y="14067"/>
                  </a:cubicBezTo>
                  <a:cubicBezTo>
                    <a:pt x="10825" y="13138"/>
                    <a:pt x="9516" y="11934"/>
                    <a:pt x="8265" y="10379"/>
                  </a:cubicBezTo>
                  <a:cubicBezTo>
                    <a:pt x="7629" y="9569"/>
                    <a:pt x="7202" y="8888"/>
                    <a:pt x="6908" y="8197"/>
                  </a:cubicBezTo>
                  <a:cubicBezTo>
                    <a:pt x="7325" y="7814"/>
                    <a:pt x="7715" y="7414"/>
                    <a:pt x="8089" y="7025"/>
                  </a:cubicBezTo>
                  <a:cubicBezTo>
                    <a:pt x="8222" y="6890"/>
                    <a:pt x="8361" y="6750"/>
                    <a:pt x="8500" y="6610"/>
                  </a:cubicBezTo>
                  <a:cubicBezTo>
                    <a:pt x="8976" y="6129"/>
                    <a:pt x="9232" y="5567"/>
                    <a:pt x="9232" y="5000"/>
                  </a:cubicBezTo>
                  <a:cubicBezTo>
                    <a:pt x="9232" y="4433"/>
                    <a:pt x="8981" y="3872"/>
                    <a:pt x="8500" y="3386"/>
                  </a:cubicBezTo>
                  <a:cubicBezTo>
                    <a:pt x="8500" y="3386"/>
                    <a:pt x="6128" y="972"/>
                    <a:pt x="5828" y="691"/>
                  </a:cubicBezTo>
                  <a:cubicBezTo>
                    <a:pt x="5369" y="238"/>
                    <a:pt x="4834" y="0"/>
                    <a:pt x="4268" y="0"/>
                  </a:cubicBezTo>
                  <a:cubicBezTo>
                    <a:pt x="3707" y="0"/>
                    <a:pt x="3167" y="238"/>
                    <a:pt x="2691" y="691"/>
                  </a:cubicBezTo>
                  <a:cubicBezTo>
                    <a:pt x="1035" y="2365"/>
                    <a:pt x="1035" y="2365"/>
                    <a:pt x="1035" y="2365"/>
                  </a:cubicBezTo>
                  <a:cubicBezTo>
                    <a:pt x="431" y="2975"/>
                    <a:pt x="89" y="3715"/>
                    <a:pt x="20" y="4568"/>
                  </a:cubicBezTo>
                  <a:cubicBezTo>
                    <a:pt x="-66" y="5638"/>
                    <a:pt x="132" y="6777"/>
                    <a:pt x="634" y="8149"/>
                  </a:cubicBezTo>
                  <a:cubicBezTo>
                    <a:pt x="1409" y="10276"/>
                    <a:pt x="2579" y="12253"/>
                    <a:pt x="4316" y="14359"/>
                  </a:cubicBezTo>
                  <a:close/>
                  <a:moveTo>
                    <a:pt x="1099" y="4666"/>
                  </a:moveTo>
                  <a:cubicBezTo>
                    <a:pt x="1152" y="4066"/>
                    <a:pt x="1382" y="3569"/>
                    <a:pt x="1804" y="3143"/>
                  </a:cubicBezTo>
                  <a:cubicBezTo>
                    <a:pt x="3450" y="1480"/>
                    <a:pt x="3450" y="1480"/>
                    <a:pt x="3450" y="1480"/>
                  </a:cubicBezTo>
                  <a:cubicBezTo>
                    <a:pt x="3712" y="1226"/>
                    <a:pt x="3995" y="1096"/>
                    <a:pt x="4268" y="1096"/>
                  </a:cubicBezTo>
                  <a:cubicBezTo>
                    <a:pt x="4540" y="1096"/>
                    <a:pt x="4813" y="1226"/>
                    <a:pt x="5064" y="1485"/>
                  </a:cubicBezTo>
                  <a:cubicBezTo>
                    <a:pt x="5363" y="1766"/>
                    <a:pt x="7720" y="4169"/>
                    <a:pt x="7720" y="4169"/>
                  </a:cubicBezTo>
                  <a:cubicBezTo>
                    <a:pt x="7998" y="4450"/>
                    <a:pt x="8137" y="4730"/>
                    <a:pt x="8137" y="5006"/>
                  </a:cubicBezTo>
                  <a:cubicBezTo>
                    <a:pt x="8137" y="5287"/>
                    <a:pt x="7998" y="5567"/>
                    <a:pt x="7720" y="5843"/>
                  </a:cubicBezTo>
                  <a:cubicBezTo>
                    <a:pt x="7586" y="5983"/>
                    <a:pt x="7448" y="6129"/>
                    <a:pt x="7309" y="6264"/>
                  </a:cubicBezTo>
                  <a:cubicBezTo>
                    <a:pt x="6897" y="6685"/>
                    <a:pt x="6512" y="7085"/>
                    <a:pt x="6090" y="7468"/>
                  </a:cubicBezTo>
                  <a:cubicBezTo>
                    <a:pt x="6079" y="7474"/>
                    <a:pt x="6074" y="7479"/>
                    <a:pt x="6063" y="7490"/>
                  </a:cubicBezTo>
                  <a:cubicBezTo>
                    <a:pt x="5700" y="7857"/>
                    <a:pt x="5753" y="8213"/>
                    <a:pt x="5844" y="8483"/>
                  </a:cubicBezTo>
                  <a:cubicBezTo>
                    <a:pt x="5850" y="8494"/>
                    <a:pt x="5855" y="8505"/>
                    <a:pt x="5860" y="8516"/>
                  </a:cubicBezTo>
                  <a:cubicBezTo>
                    <a:pt x="6197" y="9347"/>
                    <a:pt x="6673" y="10136"/>
                    <a:pt x="7410" y="11075"/>
                  </a:cubicBezTo>
                  <a:cubicBezTo>
                    <a:pt x="8741" y="12728"/>
                    <a:pt x="10141" y="14013"/>
                    <a:pt x="11680" y="15001"/>
                  </a:cubicBezTo>
                  <a:cubicBezTo>
                    <a:pt x="11872" y="15125"/>
                    <a:pt x="12075" y="15228"/>
                    <a:pt x="12268" y="15325"/>
                  </a:cubicBezTo>
                  <a:cubicBezTo>
                    <a:pt x="12444" y="15417"/>
                    <a:pt x="12610" y="15498"/>
                    <a:pt x="12754" y="15595"/>
                  </a:cubicBezTo>
                  <a:cubicBezTo>
                    <a:pt x="12770" y="15601"/>
                    <a:pt x="12786" y="15611"/>
                    <a:pt x="12802" y="15622"/>
                  </a:cubicBezTo>
                  <a:cubicBezTo>
                    <a:pt x="12952" y="15698"/>
                    <a:pt x="13091" y="15730"/>
                    <a:pt x="13235" y="15730"/>
                  </a:cubicBezTo>
                  <a:cubicBezTo>
                    <a:pt x="13588" y="15730"/>
                    <a:pt x="13817" y="15503"/>
                    <a:pt x="13892" y="15428"/>
                  </a:cubicBezTo>
                  <a:cubicBezTo>
                    <a:pt x="15549" y="13754"/>
                    <a:pt x="15549" y="13754"/>
                    <a:pt x="15549" y="13754"/>
                  </a:cubicBezTo>
                  <a:cubicBezTo>
                    <a:pt x="15805" y="13495"/>
                    <a:pt x="16083" y="13354"/>
                    <a:pt x="16361" y="13354"/>
                  </a:cubicBezTo>
                  <a:cubicBezTo>
                    <a:pt x="16698" y="13354"/>
                    <a:pt x="16970" y="13565"/>
                    <a:pt x="17141" y="13754"/>
                  </a:cubicBezTo>
                  <a:cubicBezTo>
                    <a:pt x="19813" y="16448"/>
                    <a:pt x="19813" y="16448"/>
                    <a:pt x="19813" y="16448"/>
                  </a:cubicBezTo>
                  <a:cubicBezTo>
                    <a:pt x="20348" y="16983"/>
                    <a:pt x="20342" y="17566"/>
                    <a:pt x="19803" y="18133"/>
                  </a:cubicBezTo>
                  <a:cubicBezTo>
                    <a:pt x="19616" y="18338"/>
                    <a:pt x="19418" y="18527"/>
                    <a:pt x="19215" y="18733"/>
                  </a:cubicBezTo>
                  <a:cubicBezTo>
                    <a:pt x="18899" y="19035"/>
                    <a:pt x="18579" y="19348"/>
                    <a:pt x="18285" y="19705"/>
                  </a:cubicBezTo>
                  <a:cubicBezTo>
                    <a:pt x="17777" y="20255"/>
                    <a:pt x="17168" y="20515"/>
                    <a:pt x="16388" y="20515"/>
                  </a:cubicBezTo>
                  <a:cubicBezTo>
                    <a:pt x="16313" y="20515"/>
                    <a:pt x="16233" y="20515"/>
                    <a:pt x="16158" y="20509"/>
                  </a:cubicBezTo>
                  <a:cubicBezTo>
                    <a:pt x="14705" y="20412"/>
                    <a:pt x="13353" y="19840"/>
                    <a:pt x="12337" y="19354"/>
                  </a:cubicBezTo>
                  <a:cubicBezTo>
                    <a:pt x="9585" y="18004"/>
                    <a:pt x="7164" y="16097"/>
                    <a:pt x="5160" y="13667"/>
                  </a:cubicBezTo>
                  <a:cubicBezTo>
                    <a:pt x="3504" y="11659"/>
                    <a:pt x="2392" y="9790"/>
                    <a:pt x="1660" y="7781"/>
                  </a:cubicBezTo>
                  <a:cubicBezTo>
                    <a:pt x="1201" y="6550"/>
                    <a:pt x="1029" y="5562"/>
                    <a:pt x="1099" y="4666"/>
                  </a:cubicBezTo>
                  <a:close/>
                  <a:moveTo>
                    <a:pt x="1099" y="4666"/>
                  </a:moveTo>
                  <a:cubicBezTo>
                    <a:pt x="1099" y="4666"/>
                    <a:pt x="1099" y="4666"/>
                    <a:pt x="1099" y="4666"/>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93" name="Freeform 79">
              <a:extLst>
                <a:ext uri="{FF2B5EF4-FFF2-40B4-BE49-F238E27FC236}">
                  <a16:creationId xmlns:a16="http://schemas.microsoft.com/office/drawing/2014/main" id="{BBC99B1E-4EFC-2547-AFEF-3DE74336E731}"/>
                </a:ext>
              </a:extLst>
            </p:cNvPr>
            <p:cNvSpPr/>
            <p:nvPr/>
          </p:nvSpPr>
          <p:spPr>
            <a:xfrm>
              <a:off x="216" y="0"/>
              <a:ext cx="367201" cy="24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7" y="18926"/>
                  </a:moveTo>
                  <a:lnTo>
                    <a:pt x="1087" y="2674"/>
                  </a:lnTo>
                  <a:lnTo>
                    <a:pt x="7336" y="10903"/>
                  </a:lnTo>
                  <a:lnTo>
                    <a:pt x="1087" y="18926"/>
                  </a:lnTo>
                  <a:close/>
                  <a:moveTo>
                    <a:pt x="10868" y="15429"/>
                  </a:moveTo>
                  <a:lnTo>
                    <a:pt x="13585" y="11931"/>
                  </a:lnTo>
                  <a:lnTo>
                    <a:pt x="19698" y="19954"/>
                  </a:lnTo>
                  <a:lnTo>
                    <a:pt x="1902" y="19954"/>
                  </a:lnTo>
                  <a:lnTo>
                    <a:pt x="8151" y="11931"/>
                  </a:lnTo>
                  <a:lnTo>
                    <a:pt x="10732" y="15429"/>
                  </a:lnTo>
                  <a:lnTo>
                    <a:pt x="10868" y="15429"/>
                  </a:lnTo>
                  <a:close/>
                  <a:moveTo>
                    <a:pt x="1902" y="1646"/>
                  </a:moveTo>
                  <a:lnTo>
                    <a:pt x="19698" y="1646"/>
                  </a:lnTo>
                  <a:lnTo>
                    <a:pt x="10868" y="13371"/>
                  </a:lnTo>
                  <a:lnTo>
                    <a:pt x="1902" y="1646"/>
                  </a:lnTo>
                  <a:close/>
                  <a:moveTo>
                    <a:pt x="14400" y="10903"/>
                  </a:moveTo>
                  <a:lnTo>
                    <a:pt x="20513" y="2674"/>
                  </a:lnTo>
                  <a:lnTo>
                    <a:pt x="20513" y="18926"/>
                  </a:lnTo>
                  <a:lnTo>
                    <a:pt x="14400" y="10903"/>
                  </a:lnTo>
                  <a:close/>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nvGrpSpPr>
            <p:cNvPr id="94" name="Agrupar 50">
              <a:extLst>
                <a:ext uri="{FF2B5EF4-FFF2-40B4-BE49-F238E27FC236}">
                  <a16:creationId xmlns:a16="http://schemas.microsoft.com/office/drawing/2014/main" id="{09FAF505-DE65-3443-86C8-9C2F63F13B40}"/>
                </a:ext>
              </a:extLst>
            </p:cNvPr>
            <p:cNvGrpSpPr/>
            <p:nvPr/>
          </p:nvGrpSpPr>
          <p:grpSpPr>
            <a:xfrm>
              <a:off x="38096" y="1306386"/>
              <a:ext cx="292137" cy="367201"/>
              <a:chOff x="0" y="0"/>
              <a:chExt cx="292135" cy="367199"/>
            </a:xfrm>
          </p:grpSpPr>
          <p:sp>
            <p:nvSpPr>
              <p:cNvPr id="95" name="Freeform 31">
                <a:extLst>
                  <a:ext uri="{FF2B5EF4-FFF2-40B4-BE49-F238E27FC236}">
                    <a16:creationId xmlns:a16="http://schemas.microsoft.com/office/drawing/2014/main" id="{0219959A-FAB3-3044-9484-CB89FD0FCF87}"/>
                  </a:ext>
                </a:extLst>
              </p:cNvPr>
              <p:cNvSpPr/>
              <p:nvPr/>
            </p:nvSpPr>
            <p:spPr>
              <a:xfrm>
                <a:off x="69026" y="72046"/>
                <a:ext cx="153389" cy="151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45"/>
                      <a:pt x="0" y="10793"/>
                    </a:cubicBezTo>
                    <a:cubicBezTo>
                      <a:pt x="0" y="16742"/>
                      <a:pt x="4835" y="21600"/>
                      <a:pt x="10800" y="21600"/>
                    </a:cubicBezTo>
                    <a:cubicBezTo>
                      <a:pt x="16765" y="21600"/>
                      <a:pt x="21600" y="16755"/>
                      <a:pt x="21600" y="10807"/>
                    </a:cubicBezTo>
                    <a:cubicBezTo>
                      <a:pt x="21600" y="4858"/>
                      <a:pt x="16765" y="0"/>
                      <a:pt x="10800" y="0"/>
                    </a:cubicBezTo>
                    <a:close/>
                    <a:moveTo>
                      <a:pt x="10800" y="19013"/>
                    </a:moveTo>
                    <a:cubicBezTo>
                      <a:pt x="6267" y="19013"/>
                      <a:pt x="2588" y="15324"/>
                      <a:pt x="2588" y="10807"/>
                    </a:cubicBezTo>
                    <a:cubicBezTo>
                      <a:pt x="2588" y="6276"/>
                      <a:pt x="6267" y="2600"/>
                      <a:pt x="10800" y="2600"/>
                    </a:cubicBezTo>
                    <a:cubicBezTo>
                      <a:pt x="15320" y="2600"/>
                      <a:pt x="19012" y="6276"/>
                      <a:pt x="19012" y="10807"/>
                    </a:cubicBezTo>
                    <a:cubicBezTo>
                      <a:pt x="19012" y="15324"/>
                      <a:pt x="15333" y="19013"/>
                      <a:pt x="10800" y="19013"/>
                    </a:cubicBezTo>
                    <a:close/>
                    <a:moveTo>
                      <a:pt x="10800" y="19013"/>
                    </a:moveTo>
                    <a:cubicBezTo>
                      <a:pt x="10800" y="19013"/>
                      <a:pt x="10800" y="19013"/>
                      <a:pt x="10800" y="19013"/>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sp>
            <p:nvSpPr>
              <p:cNvPr id="96" name="Freeform 32">
                <a:extLst>
                  <a:ext uri="{FF2B5EF4-FFF2-40B4-BE49-F238E27FC236}">
                    <a16:creationId xmlns:a16="http://schemas.microsoft.com/office/drawing/2014/main" id="{6F5BCC3B-43F9-204E-A23F-90C1660647AF}"/>
                  </a:ext>
                </a:extLst>
              </p:cNvPr>
              <p:cNvSpPr/>
              <p:nvPr/>
            </p:nvSpPr>
            <p:spPr>
              <a:xfrm>
                <a:off x="-1" y="0"/>
                <a:ext cx="292137" cy="367200"/>
              </a:xfrm>
              <a:custGeom>
                <a:avLst/>
                <a:gdLst/>
                <a:ahLst/>
                <a:cxnLst>
                  <a:cxn ang="0">
                    <a:pos x="wd2" y="hd2"/>
                  </a:cxn>
                  <a:cxn ang="5400000">
                    <a:pos x="wd2" y="hd2"/>
                  </a:cxn>
                  <a:cxn ang="10800000">
                    <a:pos x="wd2" y="hd2"/>
                  </a:cxn>
                  <a:cxn ang="16200000">
                    <a:pos x="wd2" y="hd2"/>
                  </a:cxn>
                </a:cxnLst>
                <a:rect l="0" t="0" r="r" b="b"/>
                <a:pathLst>
                  <a:path w="21549" h="21600" extrusionOk="0">
                    <a:moveTo>
                      <a:pt x="10769" y="0"/>
                    </a:moveTo>
                    <a:cubicBezTo>
                      <a:pt x="10641" y="0"/>
                      <a:pt x="10512" y="0"/>
                      <a:pt x="10383" y="5"/>
                    </a:cubicBezTo>
                    <a:cubicBezTo>
                      <a:pt x="5007" y="151"/>
                      <a:pt x="559" y="3478"/>
                      <a:pt x="51" y="7744"/>
                    </a:cubicBezTo>
                    <a:cubicBezTo>
                      <a:pt x="-51" y="8570"/>
                      <a:pt x="3" y="9396"/>
                      <a:pt x="193" y="10190"/>
                    </a:cubicBezTo>
                    <a:cubicBezTo>
                      <a:pt x="193" y="10190"/>
                      <a:pt x="207" y="10287"/>
                      <a:pt x="268" y="10476"/>
                    </a:cubicBezTo>
                    <a:cubicBezTo>
                      <a:pt x="430" y="11059"/>
                      <a:pt x="674" y="11632"/>
                      <a:pt x="986" y="12161"/>
                    </a:cubicBezTo>
                    <a:cubicBezTo>
                      <a:pt x="2098" y="14251"/>
                      <a:pt x="4525" y="17469"/>
                      <a:pt x="9793" y="20957"/>
                    </a:cubicBezTo>
                    <a:cubicBezTo>
                      <a:pt x="9800" y="20963"/>
                      <a:pt x="9820" y="20974"/>
                      <a:pt x="9820" y="20974"/>
                    </a:cubicBezTo>
                    <a:cubicBezTo>
                      <a:pt x="10776" y="21600"/>
                      <a:pt x="10776" y="21600"/>
                      <a:pt x="10776" y="21600"/>
                    </a:cubicBezTo>
                    <a:cubicBezTo>
                      <a:pt x="11732" y="20979"/>
                      <a:pt x="11732" y="20979"/>
                      <a:pt x="11732" y="20979"/>
                    </a:cubicBezTo>
                    <a:cubicBezTo>
                      <a:pt x="11732" y="20979"/>
                      <a:pt x="11752" y="20963"/>
                      <a:pt x="11766" y="20957"/>
                    </a:cubicBezTo>
                    <a:cubicBezTo>
                      <a:pt x="17027" y="17474"/>
                      <a:pt x="19461" y="14251"/>
                      <a:pt x="20559" y="12177"/>
                    </a:cubicBezTo>
                    <a:cubicBezTo>
                      <a:pt x="20878" y="11637"/>
                      <a:pt x="21122" y="11059"/>
                      <a:pt x="21285" y="10481"/>
                    </a:cubicBezTo>
                    <a:cubicBezTo>
                      <a:pt x="21318" y="10373"/>
                      <a:pt x="21339" y="10287"/>
                      <a:pt x="21359" y="10206"/>
                    </a:cubicBezTo>
                    <a:cubicBezTo>
                      <a:pt x="21488" y="9671"/>
                      <a:pt x="21549" y="9126"/>
                      <a:pt x="21549" y="8575"/>
                    </a:cubicBezTo>
                    <a:cubicBezTo>
                      <a:pt x="21542" y="3850"/>
                      <a:pt x="16708" y="0"/>
                      <a:pt x="10769" y="0"/>
                    </a:cubicBezTo>
                    <a:close/>
                    <a:moveTo>
                      <a:pt x="20030" y="10022"/>
                    </a:moveTo>
                    <a:cubicBezTo>
                      <a:pt x="20030" y="10033"/>
                      <a:pt x="20017" y="10103"/>
                      <a:pt x="19976" y="10238"/>
                    </a:cubicBezTo>
                    <a:cubicBezTo>
                      <a:pt x="19827" y="10751"/>
                      <a:pt x="19617" y="11254"/>
                      <a:pt x="19332" y="11750"/>
                    </a:cubicBezTo>
                    <a:cubicBezTo>
                      <a:pt x="18281" y="13727"/>
                      <a:pt x="15969" y="16794"/>
                      <a:pt x="10912" y="20131"/>
                    </a:cubicBezTo>
                    <a:cubicBezTo>
                      <a:pt x="10905" y="20137"/>
                      <a:pt x="10776" y="20218"/>
                      <a:pt x="10776" y="20218"/>
                    </a:cubicBezTo>
                    <a:cubicBezTo>
                      <a:pt x="10776" y="20218"/>
                      <a:pt x="10641" y="20137"/>
                      <a:pt x="10641" y="20131"/>
                    </a:cubicBezTo>
                    <a:cubicBezTo>
                      <a:pt x="5583" y="16789"/>
                      <a:pt x="3264" y="13727"/>
                      <a:pt x="2207" y="11729"/>
                    </a:cubicBezTo>
                    <a:cubicBezTo>
                      <a:pt x="1929" y="11254"/>
                      <a:pt x="1712" y="10751"/>
                      <a:pt x="1563" y="10238"/>
                    </a:cubicBezTo>
                    <a:cubicBezTo>
                      <a:pt x="1535" y="10125"/>
                      <a:pt x="1515" y="10055"/>
                      <a:pt x="1508" y="10033"/>
                    </a:cubicBezTo>
                    <a:cubicBezTo>
                      <a:pt x="1508" y="10022"/>
                      <a:pt x="1508" y="10017"/>
                      <a:pt x="1508" y="10006"/>
                    </a:cubicBezTo>
                    <a:cubicBezTo>
                      <a:pt x="1339" y="9299"/>
                      <a:pt x="1291" y="8570"/>
                      <a:pt x="1380" y="7846"/>
                    </a:cubicBezTo>
                    <a:cubicBezTo>
                      <a:pt x="1834" y="4115"/>
                      <a:pt x="5725" y="1199"/>
                      <a:pt x="10437" y="1069"/>
                    </a:cubicBezTo>
                    <a:cubicBezTo>
                      <a:pt x="15786" y="923"/>
                      <a:pt x="20207" y="4347"/>
                      <a:pt x="20207" y="8581"/>
                    </a:cubicBezTo>
                    <a:cubicBezTo>
                      <a:pt x="20207" y="9061"/>
                      <a:pt x="20146" y="9536"/>
                      <a:pt x="20030" y="10022"/>
                    </a:cubicBezTo>
                    <a:close/>
                    <a:moveTo>
                      <a:pt x="20030" y="10022"/>
                    </a:moveTo>
                    <a:cubicBezTo>
                      <a:pt x="20030" y="10022"/>
                      <a:pt x="20030" y="10022"/>
                      <a:pt x="20030" y="10022"/>
                    </a:cubicBezTo>
                  </a:path>
                </a:pathLst>
              </a:custGeom>
              <a:solidFill>
                <a:srgbClr val="9E9EA1"/>
              </a:solidFill>
              <a:ln w="12700" cap="flat">
                <a:noFill/>
                <a:miter lim="400000"/>
              </a:ln>
              <a:effectLst/>
            </p:spPr>
            <p:txBody>
              <a:bodyPr wrap="square" lIns="91439" tIns="91439" rIns="91439" bIns="91439" numCol="1" anchor="t">
                <a:noAutofit/>
              </a:bodyPr>
              <a:lstStyle/>
              <a:p>
                <a:pPr>
                  <a:defRPr>
                    <a:solidFill>
                      <a:srgbClr val="5F5F62"/>
                    </a:solidFill>
                    <a:latin typeface="Tahoma"/>
                    <a:ea typeface="Tahoma"/>
                    <a:cs typeface="Tahoma"/>
                    <a:sym typeface="Tahoma"/>
                  </a:defRPr>
                </a:pPr>
                <a:endParaRPr sz="900"/>
              </a:p>
            </p:txBody>
          </p:sp>
        </p:grpSp>
      </p:grpSp>
      <p:sp>
        <p:nvSpPr>
          <p:cNvPr id="97" name="Espaço Reservado para Imagem 4">
            <a:extLst>
              <a:ext uri="{FF2B5EF4-FFF2-40B4-BE49-F238E27FC236}">
                <a16:creationId xmlns:a16="http://schemas.microsoft.com/office/drawing/2014/main" id="{E910A341-7D74-E44A-95EB-F12BF3A85AE8}"/>
              </a:ext>
            </a:extLst>
          </p:cNvPr>
          <p:cNvSpPr>
            <a:spLocks noGrp="1" noChangeAspect="1"/>
          </p:cNvSpPr>
          <p:nvPr>
            <p:ph type="pic" sz="quarter" idx="63"/>
          </p:nvPr>
        </p:nvSpPr>
        <p:spPr>
          <a:xfrm>
            <a:off x="6337340" y="4008318"/>
            <a:ext cx="1242161" cy="1242161"/>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98" name="Text Placeholder 2">
            <a:extLst>
              <a:ext uri="{FF2B5EF4-FFF2-40B4-BE49-F238E27FC236}">
                <a16:creationId xmlns:a16="http://schemas.microsoft.com/office/drawing/2014/main" id="{B8A41FA8-AAED-CA45-A783-061CEFC01697}"/>
              </a:ext>
            </a:extLst>
          </p:cNvPr>
          <p:cNvSpPr>
            <a:spLocks noGrp="1"/>
          </p:cNvSpPr>
          <p:nvPr>
            <p:ph type="body" sz="quarter" idx="64" hasCustomPrompt="1"/>
          </p:nvPr>
        </p:nvSpPr>
        <p:spPr>
          <a:xfrm>
            <a:off x="7779143" y="4016736"/>
            <a:ext cx="2076057" cy="279629"/>
          </a:xfrm>
          <a:prstGeom prst="rect">
            <a:avLst/>
          </a:prstGeom>
        </p:spPr>
        <p:txBody>
          <a:bodyPr/>
          <a:lstStyle>
            <a:lvl1pPr>
              <a:defRPr sz="1400" b="0">
                <a:solidFill>
                  <a:srgbClr val="FFA400"/>
                </a:solidFill>
                <a:latin typeface="+mj-lt"/>
              </a:defRPr>
            </a:lvl1pPr>
          </a:lstStyle>
          <a:p>
            <a:pPr lvl="0"/>
            <a:r>
              <a:rPr lang="en-US" dirty="0"/>
              <a:t>Nome </a:t>
            </a:r>
            <a:r>
              <a:rPr lang="en-US" dirty="0" err="1"/>
              <a:t>Sobrenome</a:t>
            </a:r>
            <a:endParaRPr lang="en-BR" dirty="0"/>
          </a:p>
        </p:txBody>
      </p:sp>
      <p:sp>
        <p:nvSpPr>
          <p:cNvPr id="99" name="Text Placeholder 2">
            <a:extLst>
              <a:ext uri="{FF2B5EF4-FFF2-40B4-BE49-F238E27FC236}">
                <a16:creationId xmlns:a16="http://schemas.microsoft.com/office/drawing/2014/main" id="{003A3034-A36C-794C-A47F-D1D820222EFA}"/>
              </a:ext>
            </a:extLst>
          </p:cNvPr>
          <p:cNvSpPr>
            <a:spLocks noGrp="1"/>
          </p:cNvSpPr>
          <p:nvPr>
            <p:ph type="body" sz="quarter" idx="65" hasCustomPrompt="1"/>
          </p:nvPr>
        </p:nvSpPr>
        <p:spPr>
          <a:xfrm>
            <a:off x="8077200" y="4368432"/>
            <a:ext cx="3316248" cy="279628"/>
          </a:xfrm>
          <a:prstGeom prst="rect">
            <a:avLst/>
          </a:prstGeom>
        </p:spPr>
        <p:txBody>
          <a:bodyPr/>
          <a:lstStyle>
            <a:lvl1pPr>
              <a:defRPr sz="1200">
                <a:solidFill>
                  <a:srgbClr val="3C3C3C"/>
                </a:solidFill>
                <a:latin typeface="+mn-lt"/>
              </a:defRPr>
            </a:lvl1pPr>
          </a:lstStyle>
          <a:p>
            <a:pPr lvl="0"/>
            <a:r>
              <a:rPr lang="en-US" dirty="0" err="1"/>
              <a:t>Nome.sobrenome@mattosfilho.com.br</a:t>
            </a:r>
            <a:endParaRPr lang="en-BR" dirty="0"/>
          </a:p>
        </p:txBody>
      </p:sp>
      <p:sp>
        <p:nvSpPr>
          <p:cNvPr id="100" name="Text Placeholder 2">
            <a:extLst>
              <a:ext uri="{FF2B5EF4-FFF2-40B4-BE49-F238E27FC236}">
                <a16:creationId xmlns:a16="http://schemas.microsoft.com/office/drawing/2014/main" id="{540AFBDA-6B56-7340-BCFA-A10C9F952853}"/>
              </a:ext>
            </a:extLst>
          </p:cNvPr>
          <p:cNvSpPr>
            <a:spLocks noGrp="1"/>
          </p:cNvSpPr>
          <p:nvPr>
            <p:ph type="body" sz="quarter" idx="66" hasCustomPrompt="1"/>
          </p:nvPr>
        </p:nvSpPr>
        <p:spPr>
          <a:xfrm>
            <a:off x="8077200" y="4736732"/>
            <a:ext cx="2971800" cy="212937"/>
          </a:xfrm>
          <a:prstGeom prst="rect">
            <a:avLst/>
          </a:prstGeom>
        </p:spPr>
        <p:txBody>
          <a:bodyPr/>
          <a:lstStyle>
            <a:lvl1pPr>
              <a:defRPr sz="1200">
                <a:solidFill>
                  <a:srgbClr val="3C3C3C"/>
                </a:solidFill>
                <a:latin typeface="+mn-lt"/>
              </a:defRPr>
            </a:lvl1pPr>
          </a:lstStyle>
          <a:p>
            <a:pPr lvl="0"/>
            <a:r>
              <a:rPr lang="en-US" dirty="0"/>
              <a:t>+55 11 99999-9999</a:t>
            </a:r>
            <a:endParaRPr lang="en-BR" dirty="0"/>
          </a:p>
        </p:txBody>
      </p:sp>
      <p:sp>
        <p:nvSpPr>
          <p:cNvPr id="101" name="Text Placeholder 2">
            <a:extLst>
              <a:ext uri="{FF2B5EF4-FFF2-40B4-BE49-F238E27FC236}">
                <a16:creationId xmlns:a16="http://schemas.microsoft.com/office/drawing/2014/main" id="{B6B1EB02-C766-6E44-90A0-F035E500D59B}"/>
              </a:ext>
            </a:extLst>
          </p:cNvPr>
          <p:cNvSpPr>
            <a:spLocks noGrp="1"/>
          </p:cNvSpPr>
          <p:nvPr>
            <p:ph type="body" sz="quarter" idx="67" hasCustomPrompt="1"/>
          </p:nvPr>
        </p:nvSpPr>
        <p:spPr>
          <a:xfrm>
            <a:off x="8077200" y="5079632"/>
            <a:ext cx="2971800" cy="212937"/>
          </a:xfrm>
          <a:prstGeom prst="rect">
            <a:avLst/>
          </a:prstGeom>
        </p:spPr>
        <p:txBody>
          <a:bodyPr/>
          <a:lstStyle>
            <a:lvl1pPr>
              <a:defRPr sz="1200">
                <a:solidFill>
                  <a:srgbClr val="3C3C3C"/>
                </a:solidFill>
                <a:latin typeface="+mn-lt"/>
              </a:defRPr>
            </a:lvl1pPr>
          </a:lstStyle>
          <a:p>
            <a:pPr lvl="0"/>
            <a:r>
              <a:rPr lang="en-US" dirty="0" err="1"/>
              <a:t>Cidade</a:t>
            </a:r>
            <a:r>
              <a:rPr lang="en-US" dirty="0"/>
              <a:t>, Estado</a:t>
            </a:r>
            <a:endParaRPr lang="en-BR" dirty="0"/>
          </a:p>
        </p:txBody>
      </p:sp>
      <p:sp>
        <p:nvSpPr>
          <p:cNvPr id="66" name="Espaço Reservado para Número de Slide 5">
            <a:extLst>
              <a:ext uri="{FF2B5EF4-FFF2-40B4-BE49-F238E27FC236}">
                <a16:creationId xmlns:a16="http://schemas.microsoft.com/office/drawing/2014/main" id="{FAE860FC-C402-564F-A7C1-E3B38DB0BEB6}"/>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02" name="Title 9">
            <a:extLst>
              <a:ext uri="{FF2B5EF4-FFF2-40B4-BE49-F238E27FC236}">
                <a16:creationId xmlns:a16="http://schemas.microsoft.com/office/drawing/2014/main" id="{CE90DA3F-DA87-A040-8177-2B49C9E9338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776058587"/>
      </p:ext>
    </p:extLst>
  </p:cSld>
  <p:clrMapOvr>
    <a:masterClrMapping/>
  </p:clrMapOvr>
  <p:transition spd="med"/>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cSld name="Casos Relevantes A divisória 6 casos">
    <p:spTree>
      <p:nvGrpSpPr>
        <p:cNvPr id="1" name=""/>
        <p:cNvGrpSpPr/>
        <p:nvPr/>
      </p:nvGrpSpPr>
      <p:grpSpPr>
        <a:xfrm>
          <a:off x="0" y="0"/>
          <a:ext cx="0" cy="0"/>
          <a:chOff x="0" y="0"/>
          <a:chExt cx="0" cy="0"/>
        </a:xfrm>
      </p:grpSpPr>
      <p:sp>
        <p:nvSpPr>
          <p:cNvPr id="832"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83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834"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837"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840" name="Conector reto 35"/>
          <p:cNvSpPr/>
          <p:nvPr/>
        </p:nvSpPr>
        <p:spPr>
          <a:xfrm flipH="1" flipV="1">
            <a:off x="635000" y="3448385"/>
            <a:ext cx="10706100" cy="0"/>
          </a:xfrm>
          <a:prstGeom prst="line">
            <a:avLst/>
          </a:prstGeom>
          <a:ln w="12700" cap="sq">
            <a:solidFill>
              <a:srgbClr val="FFA400"/>
            </a:solidFill>
            <a:miter/>
          </a:ln>
        </p:spPr>
        <p:txBody>
          <a:bodyPr tIns="45720" bIns="45720"/>
          <a:lstStyle/>
          <a:p>
            <a:pPr>
              <a:defRPr>
                <a:solidFill>
                  <a:srgbClr val="5F5F62"/>
                </a:solidFill>
                <a:latin typeface="Tahoma"/>
                <a:ea typeface="Tahoma"/>
                <a:cs typeface="Tahoma"/>
                <a:sym typeface="Tahoma"/>
              </a:defRPr>
            </a:pPr>
            <a:endParaRPr sz="900"/>
          </a:p>
        </p:txBody>
      </p:sp>
      <p:grpSp>
        <p:nvGrpSpPr>
          <p:cNvPr id="36" name="Agrupar 35">
            <a:extLst>
              <a:ext uri="{FF2B5EF4-FFF2-40B4-BE49-F238E27FC236}">
                <a16:creationId xmlns:a16="http://schemas.microsoft.com/office/drawing/2014/main" id="{BEB4028A-E191-4A6A-B182-56D094516A65}"/>
              </a:ext>
            </a:extLst>
          </p:cNvPr>
          <p:cNvGrpSpPr/>
          <p:nvPr/>
        </p:nvGrpSpPr>
        <p:grpSpPr>
          <a:xfrm rot="428451">
            <a:off x="-311916" y="-425866"/>
            <a:ext cx="2951869" cy="1639409"/>
            <a:chOff x="-738052" y="-870782"/>
            <a:chExt cx="5902969" cy="3278818"/>
          </a:xfrm>
        </p:grpSpPr>
        <p:sp>
          <p:nvSpPr>
            <p:cNvPr id="37" name="Line">
              <a:extLst>
                <a:ext uri="{FF2B5EF4-FFF2-40B4-BE49-F238E27FC236}">
                  <a16:creationId xmlns:a16="http://schemas.microsoft.com/office/drawing/2014/main" id="{FF4C70C3-642C-4B02-915C-5CD8FEF0EB99}"/>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8" name="Line">
              <a:extLst>
                <a:ext uri="{FF2B5EF4-FFF2-40B4-BE49-F238E27FC236}">
                  <a16:creationId xmlns:a16="http://schemas.microsoft.com/office/drawing/2014/main" id="{1CDF534F-FB67-493C-BC79-83415C075D7D}"/>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39" name="Circle">
              <a:extLst>
                <a:ext uri="{FF2B5EF4-FFF2-40B4-BE49-F238E27FC236}">
                  <a16:creationId xmlns:a16="http://schemas.microsoft.com/office/drawing/2014/main" id="{39B88BCB-BCB9-45EB-8210-AB6F879BD32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0" name="Espaço Reservado para Imagem 4">
            <a:extLst>
              <a:ext uri="{FF2B5EF4-FFF2-40B4-BE49-F238E27FC236}">
                <a16:creationId xmlns:a16="http://schemas.microsoft.com/office/drawing/2014/main" id="{2476F680-008B-754C-89BB-F8A9D04B0FF3}"/>
              </a:ext>
            </a:extLst>
          </p:cNvPr>
          <p:cNvSpPr>
            <a:spLocks noGrp="1" noChangeAspect="1"/>
          </p:cNvSpPr>
          <p:nvPr>
            <p:ph type="pic" sz="quarter" idx="25"/>
          </p:nvPr>
        </p:nvSpPr>
        <p:spPr>
          <a:xfrm>
            <a:off x="522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41" name="Text Placeholder 2">
            <a:extLst>
              <a:ext uri="{FF2B5EF4-FFF2-40B4-BE49-F238E27FC236}">
                <a16:creationId xmlns:a16="http://schemas.microsoft.com/office/drawing/2014/main" id="{25F5ACED-32DB-2A41-81AA-2BDFEE0D4C52}"/>
              </a:ext>
            </a:extLst>
          </p:cNvPr>
          <p:cNvSpPr>
            <a:spLocks noGrp="1"/>
          </p:cNvSpPr>
          <p:nvPr>
            <p:ph type="body" sz="quarter" idx="49" hasCustomPrompt="1"/>
          </p:nvPr>
        </p:nvSpPr>
        <p:spPr>
          <a:xfrm>
            <a:off x="1660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42" name="Text Placeholder 4">
            <a:extLst>
              <a:ext uri="{FF2B5EF4-FFF2-40B4-BE49-F238E27FC236}">
                <a16:creationId xmlns:a16="http://schemas.microsoft.com/office/drawing/2014/main" id="{4544F780-3E7A-3B45-B79E-19198BFCB3C1}"/>
              </a:ext>
            </a:extLst>
          </p:cNvPr>
          <p:cNvSpPr>
            <a:spLocks noGrp="1"/>
          </p:cNvSpPr>
          <p:nvPr>
            <p:ph type="body" sz="quarter" idx="50" hasCustomPrompt="1"/>
          </p:nvPr>
        </p:nvSpPr>
        <p:spPr>
          <a:xfrm>
            <a:off x="1660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4" name="Text Placeholder 3">
            <a:extLst>
              <a:ext uri="{FF2B5EF4-FFF2-40B4-BE49-F238E27FC236}">
                <a16:creationId xmlns:a16="http://schemas.microsoft.com/office/drawing/2014/main" id="{AED43E6F-16BE-1046-A813-C64727A1F022}"/>
              </a:ext>
            </a:extLst>
          </p:cNvPr>
          <p:cNvSpPr>
            <a:spLocks noGrp="1"/>
          </p:cNvSpPr>
          <p:nvPr>
            <p:ph type="body" sz="quarter" idx="51" hasCustomPrompt="1"/>
          </p:nvPr>
        </p:nvSpPr>
        <p:spPr>
          <a:xfrm>
            <a:off x="635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52" name="Espaço Reservado para Imagem 4">
            <a:extLst>
              <a:ext uri="{FF2B5EF4-FFF2-40B4-BE49-F238E27FC236}">
                <a16:creationId xmlns:a16="http://schemas.microsoft.com/office/drawing/2014/main" id="{3A039C1D-F982-584A-BEC3-0A0807C2F868}"/>
              </a:ext>
            </a:extLst>
          </p:cNvPr>
          <p:cNvSpPr>
            <a:spLocks noGrp="1" noChangeAspect="1"/>
          </p:cNvSpPr>
          <p:nvPr>
            <p:ph type="pic" sz="quarter" idx="52"/>
          </p:nvPr>
        </p:nvSpPr>
        <p:spPr>
          <a:xfrm>
            <a:off x="4205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53" name="Text Placeholder 2">
            <a:extLst>
              <a:ext uri="{FF2B5EF4-FFF2-40B4-BE49-F238E27FC236}">
                <a16:creationId xmlns:a16="http://schemas.microsoft.com/office/drawing/2014/main" id="{BC235761-E241-4B48-968E-EE9971DE66B2}"/>
              </a:ext>
            </a:extLst>
          </p:cNvPr>
          <p:cNvSpPr>
            <a:spLocks noGrp="1"/>
          </p:cNvSpPr>
          <p:nvPr>
            <p:ph type="body" sz="quarter" idx="53" hasCustomPrompt="1"/>
          </p:nvPr>
        </p:nvSpPr>
        <p:spPr>
          <a:xfrm>
            <a:off x="5343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54" name="Text Placeholder 4">
            <a:extLst>
              <a:ext uri="{FF2B5EF4-FFF2-40B4-BE49-F238E27FC236}">
                <a16:creationId xmlns:a16="http://schemas.microsoft.com/office/drawing/2014/main" id="{5789B927-7142-7943-8E57-5A7F6159377C}"/>
              </a:ext>
            </a:extLst>
          </p:cNvPr>
          <p:cNvSpPr>
            <a:spLocks noGrp="1"/>
          </p:cNvSpPr>
          <p:nvPr>
            <p:ph type="body" sz="quarter" idx="54" hasCustomPrompt="1"/>
          </p:nvPr>
        </p:nvSpPr>
        <p:spPr>
          <a:xfrm>
            <a:off x="5343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55" name="Text Placeholder 3">
            <a:extLst>
              <a:ext uri="{FF2B5EF4-FFF2-40B4-BE49-F238E27FC236}">
                <a16:creationId xmlns:a16="http://schemas.microsoft.com/office/drawing/2014/main" id="{C70FF7CC-D5EC-C44E-AA48-FEFE7AC7AD97}"/>
              </a:ext>
            </a:extLst>
          </p:cNvPr>
          <p:cNvSpPr>
            <a:spLocks noGrp="1"/>
          </p:cNvSpPr>
          <p:nvPr>
            <p:ph type="body" sz="quarter" idx="55" hasCustomPrompt="1"/>
          </p:nvPr>
        </p:nvSpPr>
        <p:spPr>
          <a:xfrm>
            <a:off x="4318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56" name="Espaço Reservado para Imagem 4">
            <a:extLst>
              <a:ext uri="{FF2B5EF4-FFF2-40B4-BE49-F238E27FC236}">
                <a16:creationId xmlns:a16="http://schemas.microsoft.com/office/drawing/2014/main" id="{112C5368-3787-724A-8B58-7F0D1FFE6C3F}"/>
              </a:ext>
            </a:extLst>
          </p:cNvPr>
          <p:cNvSpPr>
            <a:spLocks noGrp="1" noChangeAspect="1"/>
          </p:cNvSpPr>
          <p:nvPr>
            <p:ph type="pic" sz="quarter" idx="56"/>
          </p:nvPr>
        </p:nvSpPr>
        <p:spPr>
          <a:xfrm>
            <a:off x="7888065" y="10312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57" name="Text Placeholder 2">
            <a:extLst>
              <a:ext uri="{FF2B5EF4-FFF2-40B4-BE49-F238E27FC236}">
                <a16:creationId xmlns:a16="http://schemas.microsoft.com/office/drawing/2014/main" id="{21CD2756-ACD8-8546-A902-3EF93FABCC64}"/>
              </a:ext>
            </a:extLst>
          </p:cNvPr>
          <p:cNvSpPr>
            <a:spLocks noGrp="1"/>
          </p:cNvSpPr>
          <p:nvPr>
            <p:ph type="body" sz="quarter" idx="57" hasCustomPrompt="1"/>
          </p:nvPr>
        </p:nvSpPr>
        <p:spPr>
          <a:xfrm>
            <a:off x="9026378" y="11368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58" name="Text Placeholder 4">
            <a:extLst>
              <a:ext uri="{FF2B5EF4-FFF2-40B4-BE49-F238E27FC236}">
                <a16:creationId xmlns:a16="http://schemas.microsoft.com/office/drawing/2014/main" id="{29622FC7-2666-264B-A803-8B34D4EA01DF}"/>
              </a:ext>
            </a:extLst>
          </p:cNvPr>
          <p:cNvSpPr>
            <a:spLocks noGrp="1"/>
          </p:cNvSpPr>
          <p:nvPr>
            <p:ph type="body" sz="quarter" idx="58" hasCustomPrompt="1"/>
          </p:nvPr>
        </p:nvSpPr>
        <p:spPr>
          <a:xfrm>
            <a:off x="9026378" y="14823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59" name="Text Placeholder 3">
            <a:extLst>
              <a:ext uri="{FF2B5EF4-FFF2-40B4-BE49-F238E27FC236}">
                <a16:creationId xmlns:a16="http://schemas.microsoft.com/office/drawing/2014/main" id="{70746959-8AD9-1444-AF38-A4527B303058}"/>
              </a:ext>
            </a:extLst>
          </p:cNvPr>
          <p:cNvSpPr>
            <a:spLocks noGrp="1"/>
          </p:cNvSpPr>
          <p:nvPr>
            <p:ph type="body" sz="quarter" idx="59" hasCustomPrompt="1"/>
          </p:nvPr>
        </p:nvSpPr>
        <p:spPr>
          <a:xfrm>
            <a:off x="8001000" y="22352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0" name="Espaço Reservado para Imagem 4">
            <a:extLst>
              <a:ext uri="{FF2B5EF4-FFF2-40B4-BE49-F238E27FC236}">
                <a16:creationId xmlns:a16="http://schemas.microsoft.com/office/drawing/2014/main" id="{27C16848-3CF4-8A42-9810-CC2CB8706882}"/>
              </a:ext>
            </a:extLst>
          </p:cNvPr>
          <p:cNvSpPr>
            <a:spLocks noGrp="1" noChangeAspect="1"/>
          </p:cNvSpPr>
          <p:nvPr>
            <p:ph type="pic" sz="quarter" idx="60"/>
          </p:nvPr>
        </p:nvSpPr>
        <p:spPr>
          <a:xfrm>
            <a:off x="522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1" name="Text Placeholder 2">
            <a:extLst>
              <a:ext uri="{FF2B5EF4-FFF2-40B4-BE49-F238E27FC236}">
                <a16:creationId xmlns:a16="http://schemas.microsoft.com/office/drawing/2014/main" id="{13E873A8-EC9F-F642-AF77-3C5090558D5C}"/>
              </a:ext>
            </a:extLst>
          </p:cNvPr>
          <p:cNvSpPr>
            <a:spLocks noGrp="1"/>
          </p:cNvSpPr>
          <p:nvPr>
            <p:ph type="body" sz="quarter" idx="61" hasCustomPrompt="1"/>
          </p:nvPr>
        </p:nvSpPr>
        <p:spPr>
          <a:xfrm>
            <a:off x="1660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62" name="Text Placeholder 4">
            <a:extLst>
              <a:ext uri="{FF2B5EF4-FFF2-40B4-BE49-F238E27FC236}">
                <a16:creationId xmlns:a16="http://schemas.microsoft.com/office/drawing/2014/main" id="{530211A7-14F7-B14E-BD5C-C2B114DB09BE}"/>
              </a:ext>
            </a:extLst>
          </p:cNvPr>
          <p:cNvSpPr>
            <a:spLocks noGrp="1"/>
          </p:cNvSpPr>
          <p:nvPr>
            <p:ph type="body" sz="quarter" idx="62" hasCustomPrompt="1"/>
          </p:nvPr>
        </p:nvSpPr>
        <p:spPr>
          <a:xfrm>
            <a:off x="1660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63" name="Text Placeholder 3">
            <a:extLst>
              <a:ext uri="{FF2B5EF4-FFF2-40B4-BE49-F238E27FC236}">
                <a16:creationId xmlns:a16="http://schemas.microsoft.com/office/drawing/2014/main" id="{772C1768-8C67-C842-B2E4-31EA2BCFB013}"/>
              </a:ext>
            </a:extLst>
          </p:cNvPr>
          <p:cNvSpPr>
            <a:spLocks noGrp="1"/>
          </p:cNvSpPr>
          <p:nvPr>
            <p:ph type="body" sz="quarter" idx="63" hasCustomPrompt="1"/>
          </p:nvPr>
        </p:nvSpPr>
        <p:spPr>
          <a:xfrm>
            <a:off x="635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4" name="Espaço Reservado para Imagem 4">
            <a:extLst>
              <a:ext uri="{FF2B5EF4-FFF2-40B4-BE49-F238E27FC236}">
                <a16:creationId xmlns:a16="http://schemas.microsoft.com/office/drawing/2014/main" id="{A03080E1-7A19-E449-A31E-8F07CE4913F0}"/>
              </a:ext>
            </a:extLst>
          </p:cNvPr>
          <p:cNvSpPr>
            <a:spLocks noGrp="1" noChangeAspect="1"/>
          </p:cNvSpPr>
          <p:nvPr>
            <p:ph type="pic" sz="quarter" idx="64"/>
          </p:nvPr>
        </p:nvSpPr>
        <p:spPr>
          <a:xfrm>
            <a:off x="4205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5" name="Text Placeholder 2">
            <a:extLst>
              <a:ext uri="{FF2B5EF4-FFF2-40B4-BE49-F238E27FC236}">
                <a16:creationId xmlns:a16="http://schemas.microsoft.com/office/drawing/2014/main" id="{FC809860-8258-4640-B55E-A3F17B5C2A3B}"/>
              </a:ext>
            </a:extLst>
          </p:cNvPr>
          <p:cNvSpPr>
            <a:spLocks noGrp="1"/>
          </p:cNvSpPr>
          <p:nvPr>
            <p:ph type="body" sz="quarter" idx="65" hasCustomPrompt="1"/>
          </p:nvPr>
        </p:nvSpPr>
        <p:spPr>
          <a:xfrm>
            <a:off x="5343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66" name="Text Placeholder 4">
            <a:extLst>
              <a:ext uri="{FF2B5EF4-FFF2-40B4-BE49-F238E27FC236}">
                <a16:creationId xmlns:a16="http://schemas.microsoft.com/office/drawing/2014/main" id="{B56C35D8-A46E-FB4D-BB8F-C45787EE0F57}"/>
              </a:ext>
            </a:extLst>
          </p:cNvPr>
          <p:cNvSpPr>
            <a:spLocks noGrp="1"/>
          </p:cNvSpPr>
          <p:nvPr>
            <p:ph type="body" sz="quarter" idx="66" hasCustomPrompt="1"/>
          </p:nvPr>
        </p:nvSpPr>
        <p:spPr>
          <a:xfrm>
            <a:off x="5343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67" name="Text Placeholder 3">
            <a:extLst>
              <a:ext uri="{FF2B5EF4-FFF2-40B4-BE49-F238E27FC236}">
                <a16:creationId xmlns:a16="http://schemas.microsoft.com/office/drawing/2014/main" id="{B5C14D82-E246-534A-94EF-0AC4DD372B68}"/>
              </a:ext>
            </a:extLst>
          </p:cNvPr>
          <p:cNvSpPr>
            <a:spLocks noGrp="1"/>
          </p:cNvSpPr>
          <p:nvPr>
            <p:ph type="body" sz="quarter" idx="67" hasCustomPrompt="1"/>
          </p:nvPr>
        </p:nvSpPr>
        <p:spPr>
          <a:xfrm>
            <a:off x="4318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68" name="Espaço Reservado para Imagem 4">
            <a:extLst>
              <a:ext uri="{FF2B5EF4-FFF2-40B4-BE49-F238E27FC236}">
                <a16:creationId xmlns:a16="http://schemas.microsoft.com/office/drawing/2014/main" id="{ED634418-F56A-6F4F-A461-6195872CBEDF}"/>
              </a:ext>
            </a:extLst>
          </p:cNvPr>
          <p:cNvSpPr>
            <a:spLocks noGrp="1" noChangeAspect="1"/>
          </p:cNvSpPr>
          <p:nvPr>
            <p:ph type="pic" sz="quarter" idx="68"/>
          </p:nvPr>
        </p:nvSpPr>
        <p:spPr>
          <a:xfrm>
            <a:off x="7888065" y="3634774"/>
            <a:ext cx="1031338" cy="1031338"/>
          </a:xfrm>
          <a:prstGeom prst="ellipse">
            <a:avLst/>
          </a:prstGeom>
          <a:ln w="6350">
            <a:solidFill>
              <a:schemeClr val="tx1">
                <a:lumMod val="40000"/>
                <a:lumOff val="60000"/>
              </a:schemeClr>
            </a:solidFill>
          </a:ln>
        </p:spPr>
        <p:txBody>
          <a:bodyPr>
            <a:noAutofit/>
          </a:bodyPr>
          <a:lstStyle>
            <a:lvl1pPr algn="ctr">
              <a:defRPr sz="1200">
                <a:solidFill>
                  <a:schemeClr val="bg2"/>
                </a:solidFill>
                <a:latin typeface="+mj-lt"/>
              </a:defRPr>
            </a:lvl1pPr>
          </a:lstStyle>
          <a:p>
            <a:r>
              <a:rPr lang="pt-BR"/>
              <a:t>Clique no ícone para adicionar uma imagem</a:t>
            </a:r>
            <a:endParaRPr lang="pt-BR" dirty="0"/>
          </a:p>
        </p:txBody>
      </p:sp>
      <p:sp>
        <p:nvSpPr>
          <p:cNvPr id="69" name="Text Placeholder 2">
            <a:extLst>
              <a:ext uri="{FF2B5EF4-FFF2-40B4-BE49-F238E27FC236}">
                <a16:creationId xmlns:a16="http://schemas.microsoft.com/office/drawing/2014/main" id="{29C091B9-38BB-994E-A5EB-C712B3C69D64}"/>
              </a:ext>
            </a:extLst>
          </p:cNvPr>
          <p:cNvSpPr>
            <a:spLocks noGrp="1"/>
          </p:cNvSpPr>
          <p:nvPr>
            <p:ph type="body" sz="quarter" idx="69" hasCustomPrompt="1"/>
          </p:nvPr>
        </p:nvSpPr>
        <p:spPr>
          <a:xfrm>
            <a:off x="9026378" y="3740358"/>
            <a:ext cx="2314722" cy="294698"/>
          </a:xfrm>
          <a:prstGeom prst="rect">
            <a:avLst/>
          </a:prstGeom>
        </p:spPr>
        <p:txBody>
          <a:bodyPr/>
          <a:lstStyle>
            <a:lvl1pPr>
              <a:defRPr sz="1200" b="1">
                <a:solidFill>
                  <a:srgbClr val="EC7000"/>
                </a:solidFill>
                <a:latin typeface="+mj-lt"/>
              </a:defRPr>
            </a:lvl1pPr>
          </a:lstStyle>
          <a:p>
            <a:pPr lvl="0"/>
            <a:r>
              <a:rPr lang="en-US" dirty="0"/>
              <a:t>Nome </a:t>
            </a:r>
            <a:r>
              <a:rPr lang="en-US" dirty="0" err="1"/>
              <a:t>Sobrenome</a:t>
            </a:r>
            <a:endParaRPr lang="en-BR" dirty="0"/>
          </a:p>
        </p:txBody>
      </p:sp>
      <p:sp>
        <p:nvSpPr>
          <p:cNvPr id="70" name="Text Placeholder 4">
            <a:extLst>
              <a:ext uri="{FF2B5EF4-FFF2-40B4-BE49-F238E27FC236}">
                <a16:creationId xmlns:a16="http://schemas.microsoft.com/office/drawing/2014/main" id="{640313BC-8782-9F4C-AEEA-D706342EC82C}"/>
              </a:ext>
            </a:extLst>
          </p:cNvPr>
          <p:cNvSpPr>
            <a:spLocks noGrp="1"/>
          </p:cNvSpPr>
          <p:nvPr>
            <p:ph type="body" sz="quarter" idx="70" hasCustomPrompt="1"/>
          </p:nvPr>
        </p:nvSpPr>
        <p:spPr>
          <a:xfrm>
            <a:off x="9026378" y="4085855"/>
            <a:ext cx="2314722" cy="580255"/>
          </a:xfrm>
          <a:prstGeom prst="rect">
            <a:avLst/>
          </a:prstGeom>
        </p:spPr>
        <p:txBody>
          <a:bodyPr/>
          <a:lstStyle>
            <a:lvl1pPr>
              <a:defRPr sz="1000">
                <a:solidFill>
                  <a:srgbClr val="682895"/>
                </a:solidFill>
                <a:latin typeface="+mn-lt"/>
              </a:defRPr>
            </a:lvl1pPr>
          </a:lstStyle>
          <a:p>
            <a:pPr lvl="0"/>
            <a:r>
              <a:rPr lang="en-US" dirty="0"/>
              <a:t>Nome </a:t>
            </a:r>
            <a:r>
              <a:rPr lang="en-US" dirty="0" err="1"/>
              <a:t>prática</a:t>
            </a:r>
            <a:r>
              <a:rPr lang="en-US" dirty="0"/>
              <a:t> (</a:t>
            </a:r>
            <a:r>
              <a:rPr lang="en-US" dirty="0" err="1"/>
              <a:t>verdana</a:t>
            </a:r>
            <a:r>
              <a:rPr lang="en-US" dirty="0"/>
              <a:t> 10)</a:t>
            </a:r>
            <a:endParaRPr lang="en-BR" dirty="0"/>
          </a:p>
        </p:txBody>
      </p:sp>
      <p:sp>
        <p:nvSpPr>
          <p:cNvPr id="71" name="Text Placeholder 3">
            <a:extLst>
              <a:ext uri="{FF2B5EF4-FFF2-40B4-BE49-F238E27FC236}">
                <a16:creationId xmlns:a16="http://schemas.microsoft.com/office/drawing/2014/main" id="{924A5EE6-4B87-4543-9BC2-8CFC9245342B}"/>
              </a:ext>
            </a:extLst>
          </p:cNvPr>
          <p:cNvSpPr>
            <a:spLocks noGrp="1"/>
          </p:cNvSpPr>
          <p:nvPr>
            <p:ph type="body" sz="quarter" idx="71" hasCustomPrompt="1"/>
          </p:nvPr>
        </p:nvSpPr>
        <p:spPr>
          <a:xfrm>
            <a:off x="8001000" y="4838700"/>
            <a:ext cx="3340100" cy="927100"/>
          </a:xfrm>
          <a:prstGeom prst="rect">
            <a:avLst/>
          </a:prstGeom>
        </p:spPr>
        <p:txBody>
          <a:bodyPr/>
          <a:lstStyle>
            <a:lvl1pPr>
              <a:defRPr sz="1000">
                <a:solidFill>
                  <a:srgbClr val="3C3C3C"/>
                </a:solidFill>
                <a:latin typeface="+mn-lt"/>
              </a:defRPr>
            </a:lvl1pPr>
          </a:lstStyle>
          <a:p>
            <a:pPr lvl="0"/>
            <a:r>
              <a:rPr lang="en-US" dirty="0"/>
              <a:t>Clique para </a:t>
            </a:r>
            <a:r>
              <a:rPr lang="en-US" dirty="0" err="1"/>
              <a:t>inserir</a:t>
            </a:r>
            <a:r>
              <a:rPr lang="en-US" dirty="0"/>
              <a:t> o </a:t>
            </a:r>
            <a:r>
              <a:rPr lang="en-US" dirty="0" err="1"/>
              <a:t>seu</a:t>
            </a:r>
            <a:r>
              <a:rPr lang="en-US" dirty="0"/>
              <a:t> </a:t>
            </a:r>
            <a:r>
              <a:rPr lang="en-US" dirty="0" err="1"/>
              <a:t>texto</a:t>
            </a:r>
            <a:r>
              <a:rPr lang="en-US" dirty="0"/>
              <a:t> </a:t>
            </a:r>
            <a:r>
              <a:rPr lang="en-US" dirty="0" err="1"/>
              <a:t>aqui</a:t>
            </a:r>
            <a:r>
              <a:rPr lang="en-US" dirty="0"/>
              <a:t> (</a:t>
            </a:r>
            <a:r>
              <a:rPr lang="en-US" dirty="0" err="1"/>
              <a:t>verdana</a:t>
            </a:r>
            <a:r>
              <a:rPr lang="en-US" dirty="0"/>
              <a:t> 10)</a:t>
            </a:r>
            <a:endParaRPr lang="en-BR" dirty="0"/>
          </a:p>
        </p:txBody>
      </p:sp>
      <p:sp>
        <p:nvSpPr>
          <p:cNvPr id="44" name="Espaço Reservado para Número de Slide 5">
            <a:extLst>
              <a:ext uri="{FF2B5EF4-FFF2-40B4-BE49-F238E27FC236}">
                <a16:creationId xmlns:a16="http://schemas.microsoft.com/office/drawing/2014/main" id="{C89B709F-D7FF-8542-9C00-F76A00DC6740}"/>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738332770"/>
      </p:ext>
    </p:extLst>
  </p:cSld>
  <p:clrMapOvr>
    <a:masterClrMapping/>
  </p:clrMapOvr>
  <p:transition spd="med"/>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3">
    <p:spTree>
      <p:nvGrpSpPr>
        <p:cNvPr id="1" name=""/>
        <p:cNvGrpSpPr/>
        <p:nvPr/>
      </p:nvGrpSpPr>
      <p:grpSpPr>
        <a:xfrm>
          <a:off x="0" y="0"/>
          <a:ext cx="0" cy="0"/>
          <a:chOff x="0" y="0"/>
          <a:chExt cx="0" cy="0"/>
        </a:xfrm>
      </p:grpSpPr>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199" y="788985"/>
            <a:ext cx="2290521"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cxnSp>
        <p:nvCxnSpPr>
          <p:cNvPr id="20" name="Conector reto 21">
            <a:extLst>
              <a:ext uri="{FF2B5EF4-FFF2-40B4-BE49-F238E27FC236}">
                <a16:creationId xmlns:a16="http://schemas.microsoft.com/office/drawing/2014/main" id="{A130DEF3-CAFE-E44C-86AB-E18662015145}"/>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5" name="Espaço Reservado para Rodapé 4">
            <a:extLst>
              <a:ext uri="{FF2B5EF4-FFF2-40B4-BE49-F238E27FC236}">
                <a16:creationId xmlns:a16="http://schemas.microsoft.com/office/drawing/2014/main" id="{AE0CABD5-D286-425D-9D68-0A48B4FBDFC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6" name="Espaço Reservado para Número de Slide 5">
            <a:extLst>
              <a:ext uri="{FF2B5EF4-FFF2-40B4-BE49-F238E27FC236}">
                <a16:creationId xmlns:a16="http://schemas.microsoft.com/office/drawing/2014/main" id="{8E30A448-B899-4600-A2FB-08A96D9E72B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14" name="Espaço Reservado para Texto 3">
            <a:extLst>
              <a:ext uri="{FF2B5EF4-FFF2-40B4-BE49-F238E27FC236}">
                <a16:creationId xmlns:a16="http://schemas.microsoft.com/office/drawing/2014/main" id="{8F9E7089-5C89-4B7B-864C-54BC4A7A0E80}"/>
              </a:ext>
            </a:extLst>
          </p:cNvPr>
          <p:cNvSpPr>
            <a:spLocks noGrp="1"/>
          </p:cNvSpPr>
          <p:nvPr>
            <p:ph type="body" sz="quarter" idx="32" hasCustomPrompt="1"/>
          </p:nvPr>
        </p:nvSpPr>
        <p:spPr>
          <a:xfrm>
            <a:off x="453359" y="785786"/>
            <a:ext cx="801279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19" name="Gráfico 18">
            <a:extLst>
              <a:ext uri="{FF2B5EF4-FFF2-40B4-BE49-F238E27FC236}">
                <a16:creationId xmlns:a16="http://schemas.microsoft.com/office/drawing/2014/main" id="{96349672-6B88-4A9A-9B3F-CC3E2C9E29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A2184FCB-91D0-43B4-842D-8447F8C760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87AFC0A5-8B6A-4F0D-BD1A-451BFC1CD1D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7F1B10C0-8D15-42E1-96D3-FA16EAAFE5C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957723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1_Nossos Clientes A 10 logos">
    <p:spTree>
      <p:nvGrpSpPr>
        <p:cNvPr id="1" name=""/>
        <p:cNvGrpSpPr/>
        <p:nvPr/>
      </p:nvGrpSpPr>
      <p:grpSpPr>
        <a:xfrm>
          <a:off x="0" y="0"/>
          <a:ext cx="0" cy="0"/>
          <a:chOff x="0" y="0"/>
          <a:chExt cx="0" cy="0"/>
        </a:xfrm>
      </p:grpSpPr>
      <p:sp>
        <p:nvSpPr>
          <p:cNvPr id="1007"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08"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09"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33"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cxnSp>
        <p:nvCxnSpPr>
          <p:cNvPr id="33" name="Conector reto 32">
            <a:extLst>
              <a:ext uri="{FF2B5EF4-FFF2-40B4-BE49-F238E27FC236}">
                <a16:creationId xmlns:a16="http://schemas.microsoft.com/office/drawing/2014/main" id="{C67D0ECB-A268-4994-B14F-39FB5355E402}"/>
              </a:ext>
            </a:extLst>
          </p:cNvPr>
          <p:cNvCxnSpPr>
            <a:cxnSpLocks/>
          </p:cNvCxnSpPr>
          <p:nvPr/>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a:cxnSpLocks/>
          </p:cNvCxnSpPr>
          <p:nvPr/>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cxnSp>
        <p:nvCxnSpPr>
          <p:cNvPr id="38" name="Conector reto 37">
            <a:extLst>
              <a:ext uri="{FF2B5EF4-FFF2-40B4-BE49-F238E27FC236}">
                <a16:creationId xmlns:a16="http://schemas.microsoft.com/office/drawing/2014/main" id="{E6A0EF06-1340-467D-964C-A8FA7EFEF24A}"/>
              </a:ext>
            </a:extLst>
          </p:cNvPr>
          <p:cNvCxnSpPr>
            <a:cxnSpLocks/>
          </p:cNvCxnSpPr>
          <p:nvPr/>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76" name="Line">
            <a:extLst>
              <a:ext uri="{FF2B5EF4-FFF2-40B4-BE49-F238E27FC236}">
                <a16:creationId xmlns:a16="http://schemas.microsoft.com/office/drawing/2014/main" id="{BF00E032-08BD-41B8-82AE-62D9B8A36849}"/>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77" name="Line">
            <a:extLst>
              <a:ext uri="{FF2B5EF4-FFF2-40B4-BE49-F238E27FC236}">
                <a16:creationId xmlns:a16="http://schemas.microsoft.com/office/drawing/2014/main" id="{9BF352DD-B24B-4BC9-B262-BAAF93B1A7B6}"/>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78" name="Circle">
            <a:extLst>
              <a:ext uri="{FF2B5EF4-FFF2-40B4-BE49-F238E27FC236}">
                <a16:creationId xmlns:a16="http://schemas.microsoft.com/office/drawing/2014/main" id="{E4F08878-DAE2-4C00-9ABB-C1983FFDAC92}"/>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2" name="Espaço Reservado para Número de Slide 5">
            <a:extLst>
              <a:ext uri="{FF2B5EF4-FFF2-40B4-BE49-F238E27FC236}">
                <a16:creationId xmlns:a16="http://schemas.microsoft.com/office/drawing/2014/main" id="{42ADEBCC-DF67-E94C-AB50-7CBB652477E5}"/>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43" name="Title 9">
            <a:extLst>
              <a:ext uri="{FF2B5EF4-FFF2-40B4-BE49-F238E27FC236}">
                <a16:creationId xmlns:a16="http://schemas.microsoft.com/office/drawing/2014/main" id="{408AD8CB-9DE5-8246-997B-123438BA76D0}"/>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cxnSp>
        <p:nvCxnSpPr>
          <p:cNvPr id="32" name="Conector reto 31">
            <a:extLst>
              <a:ext uri="{FF2B5EF4-FFF2-40B4-BE49-F238E27FC236}">
                <a16:creationId xmlns:a16="http://schemas.microsoft.com/office/drawing/2014/main" id="{1C950A75-A7E0-415F-BDCF-0DC80ED16945}"/>
              </a:ext>
            </a:extLst>
          </p:cNvPr>
          <p:cNvCxnSpPr>
            <a:cxnSpLocks/>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2D6DA6DD-447D-45E9-8716-53E79C0934B3}"/>
              </a:ext>
            </a:extLst>
          </p:cNvPr>
          <p:cNvCxnSpPr>
            <a:cxnSpLocks/>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7B2595AD-7C01-420F-BD75-F9D09B8EC287}"/>
              </a:ext>
            </a:extLst>
          </p:cNvPr>
          <p:cNvCxnSpPr>
            <a:cxnSpLocks/>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46" name="Espaço Reservado para Número de Slide 5">
            <a:extLst>
              <a:ext uri="{FF2B5EF4-FFF2-40B4-BE49-F238E27FC236}">
                <a16:creationId xmlns:a16="http://schemas.microsoft.com/office/drawing/2014/main" id="{5DB1BED7-62EC-4AF6-A9B2-90437BC8DA98}"/>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249034004"/>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_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3F0B65"/>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799189"/>
            <a:ext cx="111360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799189"/>
            <a:ext cx="121238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799189"/>
            <a:ext cx="108256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799189"/>
            <a:ext cx="1082561"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3" name="Espaço Reservado para Número de Slide 5">
            <a:extLst>
              <a:ext uri="{FF2B5EF4-FFF2-40B4-BE49-F238E27FC236}">
                <a16:creationId xmlns:a16="http://schemas.microsoft.com/office/drawing/2014/main" id="{BEDC3975-3088-824D-8DF4-29F202222C8D}"/>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8" name="Agrupar 27">
            <a:extLst>
              <a:ext uri="{FF2B5EF4-FFF2-40B4-BE49-F238E27FC236}">
                <a16:creationId xmlns:a16="http://schemas.microsoft.com/office/drawing/2014/main" id="{08A95529-B10F-4D65-9AA5-FE1E04323F56}"/>
              </a:ext>
            </a:extLst>
          </p:cNvPr>
          <p:cNvGrpSpPr/>
          <p:nvPr userDrawn="1"/>
        </p:nvGrpSpPr>
        <p:grpSpPr>
          <a:xfrm rot="428451">
            <a:off x="-311916" y="-425866"/>
            <a:ext cx="2951869" cy="1639409"/>
            <a:chOff x="-738052" y="-870782"/>
            <a:chExt cx="5902969" cy="3278818"/>
          </a:xfrm>
        </p:grpSpPr>
        <p:sp>
          <p:nvSpPr>
            <p:cNvPr id="29" name="Line">
              <a:extLst>
                <a:ext uri="{FF2B5EF4-FFF2-40B4-BE49-F238E27FC236}">
                  <a16:creationId xmlns:a16="http://schemas.microsoft.com/office/drawing/2014/main" id="{1749A9B3-FAE9-46AF-8F9E-3670BC5E15AE}"/>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37" name="Line">
              <a:extLst>
                <a:ext uri="{FF2B5EF4-FFF2-40B4-BE49-F238E27FC236}">
                  <a16:creationId xmlns:a16="http://schemas.microsoft.com/office/drawing/2014/main" id="{71CCDBC3-4543-485C-8385-DD892D1EFAFB}"/>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40" name="Circle">
              <a:extLst>
                <a:ext uri="{FF2B5EF4-FFF2-40B4-BE49-F238E27FC236}">
                  <a16:creationId xmlns:a16="http://schemas.microsoft.com/office/drawing/2014/main" id="{8A5490F9-B8E0-4A85-BBF3-64AF9AED805A}"/>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41" name="Espaço Reservado para Número de Slide 5">
            <a:extLst>
              <a:ext uri="{FF2B5EF4-FFF2-40B4-BE49-F238E27FC236}">
                <a16:creationId xmlns:a16="http://schemas.microsoft.com/office/drawing/2014/main" id="{C48A3A7F-10B9-406B-AD3A-65F5CF6F769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66463864"/>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cSld name="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EC7000"/>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9" name="Text Placeholder 2">
            <a:extLst>
              <a:ext uri="{FF2B5EF4-FFF2-40B4-BE49-F238E27FC236}">
                <a16:creationId xmlns:a16="http://schemas.microsoft.com/office/drawing/2014/main" id="{96F0A0B3-C3C3-D046-BD60-C6582C8E2584}"/>
              </a:ext>
            </a:extLst>
          </p:cNvPr>
          <p:cNvSpPr>
            <a:spLocks noGrp="1"/>
          </p:cNvSpPr>
          <p:nvPr>
            <p:ph type="body" sz="quarter" idx="10" hasCustomPrompt="1"/>
          </p:nvPr>
        </p:nvSpPr>
        <p:spPr>
          <a:xfrm>
            <a:off x="121049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3" name="Text Placeholder 2">
            <a:extLst>
              <a:ext uri="{FF2B5EF4-FFF2-40B4-BE49-F238E27FC236}">
                <a16:creationId xmlns:a16="http://schemas.microsoft.com/office/drawing/2014/main" id="{7D54CF68-D486-9A4D-8CB5-7A82A30B16DB}"/>
              </a:ext>
            </a:extLst>
          </p:cNvPr>
          <p:cNvSpPr>
            <a:spLocks noGrp="1"/>
          </p:cNvSpPr>
          <p:nvPr>
            <p:ph type="body" sz="quarter" idx="23" hasCustomPrompt="1"/>
          </p:nvPr>
        </p:nvSpPr>
        <p:spPr>
          <a:xfrm>
            <a:off x="398191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5" name="Text Placeholder 2">
            <a:extLst>
              <a:ext uri="{FF2B5EF4-FFF2-40B4-BE49-F238E27FC236}">
                <a16:creationId xmlns:a16="http://schemas.microsoft.com/office/drawing/2014/main" id="{5BD9763D-0B91-9344-81B5-DCAFD5F9404E}"/>
              </a:ext>
            </a:extLst>
          </p:cNvPr>
          <p:cNvSpPr>
            <a:spLocks noGrp="1"/>
          </p:cNvSpPr>
          <p:nvPr>
            <p:ph type="body" sz="quarter" idx="25" hasCustomPrompt="1"/>
          </p:nvPr>
        </p:nvSpPr>
        <p:spPr>
          <a:xfrm>
            <a:off x="6753338" y="2799189"/>
            <a:ext cx="127870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7" name="Text Placeholder 2">
            <a:extLst>
              <a:ext uri="{FF2B5EF4-FFF2-40B4-BE49-F238E27FC236}">
                <a16:creationId xmlns:a16="http://schemas.microsoft.com/office/drawing/2014/main" id="{F6E04677-E8D1-C944-AC4E-35151A6A3709}"/>
              </a:ext>
            </a:extLst>
          </p:cNvPr>
          <p:cNvSpPr>
            <a:spLocks noGrp="1"/>
          </p:cNvSpPr>
          <p:nvPr>
            <p:ph type="body" sz="quarter" idx="27" hasCustomPrompt="1"/>
          </p:nvPr>
        </p:nvSpPr>
        <p:spPr>
          <a:xfrm>
            <a:off x="9560038" y="2799189"/>
            <a:ext cx="1158762" cy="337589"/>
          </a:xfrm>
          <a:prstGeom prst="rect">
            <a:avLst/>
          </a:prstGeom>
        </p:spPr>
        <p:txBody>
          <a:bodyPr/>
          <a:lstStyle>
            <a:lvl1pPr>
              <a:defRPr sz="2000" b="1">
                <a:solidFill>
                  <a:srgbClr val="68289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903485"/>
          </a:xfrm>
          <a:prstGeom prst="rect">
            <a:avLst/>
          </a:prstGeo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1" name="Espaço Reservado para Número de Slide 5">
            <a:extLst>
              <a:ext uri="{FF2B5EF4-FFF2-40B4-BE49-F238E27FC236}">
                <a16:creationId xmlns:a16="http://schemas.microsoft.com/office/drawing/2014/main" id="{FEE0E19D-BF08-3C42-8272-12F86D60A60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2" name="Title 9">
            <a:extLst>
              <a:ext uri="{FF2B5EF4-FFF2-40B4-BE49-F238E27FC236}">
                <a16:creationId xmlns:a16="http://schemas.microsoft.com/office/drawing/2014/main" id="{E05D3F9A-50AE-8541-AC49-14AE41F9CA75}"/>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910315925"/>
      </p:ext>
    </p:extLst>
  </p:cSld>
  <p:clrMapOvr>
    <a:masterClrMapping/>
  </p:clrMapOvr>
  <p:transition spd="med"/>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2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8" name="Espaço Reservado para Número de Slide 5">
            <a:extLst>
              <a:ext uri="{FF2B5EF4-FFF2-40B4-BE49-F238E27FC236}">
                <a16:creationId xmlns:a16="http://schemas.microsoft.com/office/drawing/2014/main" id="{43762793-D815-1443-B758-82D598EDE11C}"/>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9" name="Espaço Reservado para Rodapé 4">
            <a:extLst>
              <a:ext uri="{FF2B5EF4-FFF2-40B4-BE49-F238E27FC236}">
                <a16:creationId xmlns:a16="http://schemas.microsoft.com/office/drawing/2014/main" id="{5413A17F-5338-D247-A860-39F0BEC4BF0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a:t>Rodapé</a:t>
            </a:r>
            <a:endParaRPr lang="pt-BR" dirty="0"/>
          </a:p>
        </p:txBody>
      </p:sp>
      <p:sp>
        <p:nvSpPr>
          <p:cNvPr id="20" name="Title 9">
            <a:extLst>
              <a:ext uri="{FF2B5EF4-FFF2-40B4-BE49-F238E27FC236}">
                <a16:creationId xmlns:a16="http://schemas.microsoft.com/office/drawing/2014/main" id="{A3515EEC-FCCE-024B-A0A1-A48D611355E5}"/>
              </a:ext>
            </a:extLst>
          </p:cNvPr>
          <p:cNvSpPr txBox="1">
            <a:spLocks/>
          </p:cNvSpPr>
          <p:nvPr/>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grpSp>
        <p:nvGrpSpPr>
          <p:cNvPr id="15" name="Agrupar 14">
            <a:extLst>
              <a:ext uri="{FF2B5EF4-FFF2-40B4-BE49-F238E27FC236}">
                <a16:creationId xmlns:a16="http://schemas.microsoft.com/office/drawing/2014/main" id="{E3341B75-63B4-4CB1-BABE-26EE96DB53CC}"/>
              </a:ext>
            </a:extLst>
          </p:cNvPr>
          <p:cNvGrpSpPr/>
          <p:nvPr userDrawn="1"/>
        </p:nvGrpSpPr>
        <p:grpSpPr>
          <a:xfrm rot="428451">
            <a:off x="-311916" y="-425866"/>
            <a:ext cx="2951869" cy="1639409"/>
            <a:chOff x="-738052" y="-870782"/>
            <a:chExt cx="5902969" cy="3278818"/>
          </a:xfrm>
        </p:grpSpPr>
        <p:sp>
          <p:nvSpPr>
            <p:cNvPr id="16" name="Line">
              <a:extLst>
                <a:ext uri="{FF2B5EF4-FFF2-40B4-BE49-F238E27FC236}">
                  <a16:creationId xmlns:a16="http://schemas.microsoft.com/office/drawing/2014/main" id="{97EA2C34-07FC-45DD-80D4-DF1D01F1DAF2}"/>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7" name="Line">
              <a:extLst>
                <a:ext uri="{FF2B5EF4-FFF2-40B4-BE49-F238E27FC236}">
                  <a16:creationId xmlns:a16="http://schemas.microsoft.com/office/drawing/2014/main" id="{4351BA2C-BC77-4F98-8C1F-C1CCF5F0DD1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1" name="Circle">
              <a:extLst>
                <a:ext uri="{FF2B5EF4-FFF2-40B4-BE49-F238E27FC236}">
                  <a16:creationId xmlns:a16="http://schemas.microsoft.com/office/drawing/2014/main" id="{BEDAFA13-8B1B-4F4A-94DE-E4F4F4C11619}"/>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Número de Slide 5">
            <a:extLst>
              <a:ext uri="{FF2B5EF4-FFF2-40B4-BE49-F238E27FC236}">
                <a16:creationId xmlns:a16="http://schemas.microsoft.com/office/drawing/2014/main" id="{09CD6B87-A5C8-4AB7-A781-1CE1E287D54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Title 9">
            <a:extLst>
              <a:ext uri="{FF2B5EF4-FFF2-40B4-BE49-F238E27FC236}">
                <a16:creationId xmlns:a16="http://schemas.microsoft.com/office/drawing/2014/main" id="{C20C0DB9-7B7C-4B1B-B949-FFA5B5AB4467}"/>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535725259"/>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3_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2" name="Agrupar 11">
            <a:extLst>
              <a:ext uri="{FF2B5EF4-FFF2-40B4-BE49-F238E27FC236}">
                <a16:creationId xmlns:a16="http://schemas.microsoft.com/office/drawing/2014/main" id="{75334052-26EC-4A74-9B00-525BEF16BEF6}"/>
              </a:ext>
            </a:extLst>
          </p:cNvPr>
          <p:cNvGrpSpPr/>
          <p:nvPr/>
        </p:nvGrpSpPr>
        <p:grpSpPr>
          <a:xfrm rot="428451">
            <a:off x="-311916" y="-425866"/>
            <a:ext cx="2951869" cy="1639409"/>
            <a:chOff x="-738052" y="-870782"/>
            <a:chExt cx="5902969" cy="3278818"/>
          </a:xfrm>
        </p:grpSpPr>
        <p:sp>
          <p:nvSpPr>
            <p:cNvPr id="13" name="Line">
              <a:extLst>
                <a:ext uri="{FF2B5EF4-FFF2-40B4-BE49-F238E27FC236}">
                  <a16:creationId xmlns:a16="http://schemas.microsoft.com/office/drawing/2014/main" id="{D66F4EF2-54D0-4A78-9E37-3BF321B703D9}"/>
                </a:ext>
              </a:extLst>
            </p:cNvPr>
            <p:cNvSpPr/>
            <p:nvPr/>
          </p:nvSpPr>
          <p:spPr>
            <a:xfrm flipV="1">
              <a:off x="-738052" y="-443125"/>
              <a:ext cx="5902969" cy="2082195"/>
            </a:xfrm>
            <a:prstGeom prst="line">
              <a:avLst/>
            </a:prstGeom>
            <a:ln w="19050">
              <a:solidFill>
                <a:srgbClr val="FFFF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flipV="1">
              <a:off x="-677387" y="-870782"/>
              <a:ext cx="2920327" cy="3278818"/>
            </a:xfrm>
            <a:prstGeom prst="line">
              <a:avLst/>
            </a:prstGeom>
            <a:ln w="19050">
              <a:solidFill>
                <a:srgbClr val="FFFF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a:off x="1594997" y="-688354"/>
              <a:ext cx="1236871" cy="1236872"/>
            </a:xfrm>
            <a:prstGeom prst="ellipse">
              <a:avLst/>
            </a:prstGeom>
            <a:ln w="19050">
              <a:solidFill>
                <a:srgbClr val="FFFFFF"/>
              </a:solidFill>
            </a:ln>
          </p:spPr>
          <p:txBody>
            <a:bodyPr tIns="91439" bIns="91439" anchor="ctr"/>
            <a:lstStyle/>
            <a:p>
              <a:endParaRPr sz="900"/>
            </a:p>
          </p:txBody>
        </p:sp>
      </p:gr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7" name="Slide Number">
            <a:extLst>
              <a:ext uri="{FF2B5EF4-FFF2-40B4-BE49-F238E27FC236}">
                <a16:creationId xmlns:a16="http://schemas.microsoft.com/office/drawing/2014/main" id="{F500D2C0-6CDF-E544-8F44-45046A89B0D2}"/>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pic>
        <p:nvPicPr>
          <p:cNvPr id="18" name="logo_03.png" descr="logo_03.png">
            <a:extLst>
              <a:ext uri="{FF2B5EF4-FFF2-40B4-BE49-F238E27FC236}">
                <a16:creationId xmlns:a16="http://schemas.microsoft.com/office/drawing/2014/main" id="{5DCBFA03-1CFA-4265-83BC-0162F6D211AA}"/>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9" name="Agrupar 18">
            <a:extLst>
              <a:ext uri="{FF2B5EF4-FFF2-40B4-BE49-F238E27FC236}">
                <a16:creationId xmlns:a16="http://schemas.microsoft.com/office/drawing/2014/main" id="{91428901-F3AA-4316-9291-E3EA82744954}"/>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4D59A201-0B89-431D-8501-060C075CDEA1}"/>
                </a:ext>
              </a:extLst>
            </p:cNvPr>
            <p:cNvSpPr/>
            <p:nvPr/>
          </p:nvSpPr>
          <p:spPr>
            <a:xfrm flipV="1">
              <a:off x="-738052" y="-443125"/>
              <a:ext cx="5902969" cy="2082195"/>
            </a:xfrm>
            <a:prstGeom prst="line">
              <a:avLst/>
            </a:prstGeom>
            <a:ln w="19050">
              <a:solidFill>
                <a:srgbClr val="FFFFFF"/>
              </a:solidFill>
              <a:miter/>
            </a:ln>
          </p:spPr>
          <p:txBody>
            <a:bodyPr tIns="91439" bIns="91439"/>
            <a:lstStyle/>
            <a:p>
              <a:endParaRPr sz="900"/>
            </a:p>
          </p:txBody>
        </p:sp>
        <p:sp>
          <p:nvSpPr>
            <p:cNvPr id="21" name="Line">
              <a:extLst>
                <a:ext uri="{FF2B5EF4-FFF2-40B4-BE49-F238E27FC236}">
                  <a16:creationId xmlns:a16="http://schemas.microsoft.com/office/drawing/2014/main" id="{38B51A56-1F3C-41C4-89FD-E8B7AE19F628}"/>
                </a:ext>
              </a:extLst>
            </p:cNvPr>
            <p:cNvSpPr/>
            <p:nvPr/>
          </p:nvSpPr>
          <p:spPr>
            <a:xfrm flipV="1">
              <a:off x="-677387" y="-870782"/>
              <a:ext cx="2920327" cy="3278818"/>
            </a:xfrm>
            <a:prstGeom prst="line">
              <a:avLst/>
            </a:prstGeom>
            <a:ln w="19050">
              <a:solidFill>
                <a:srgbClr val="FFFFFF"/>
              </a:solidFill>
              <a:miter/>
            </a:ln>
          </p:spPr>
          <p:txBody>
            <a:bodyPr tIns="91439" bIns="91439"/>
            <a:lstStyle/>
            <a:p>
              <a:endParaRPr sz="900"/>
            </a:p>
          </p:txBody>
        </p:sp>
        <p:sp>
          <p:nvSpPr>
            <p:cNvPr id="22" name="Circle">
              <a:extLst>
                <a:ext uri="{FF2B5EF4-FFF2-40B4-BE49-F238E27FC236}">
                  <a16:creationId xmlns:a16="http://schemas.microsoft.com/office/drawing/2014/main" id="{064778CD-F65B-42EF-9B76-2D81D814682A}"/>
                </a:ext>
              </a:extLst>
            </p:cNvPr>
            <p:cNvSpPr/>
            <p:nvPr/>
          </p:nvSpPr>
          <p:spPr>
            <a:xfrm>
              <a:off x="1594997" y="-688354"/>
              <a:ext cx="1236871" cy="1236872"/>
            </a:xfrm>
            <a:prstGeom prst="ellipse">
              <a:avLst/>
            </a:prstGeom>
            <a:ln w="19050">
              <a:solidFill>
                <a:srgbClr val="FFFFFF"/>
              </a:solidFill>
            </a:ln>
          </p:spPr>
          <p:txBody>
            <a:bodyPr tIns="91439" bIns="91439" anchor="ctr"/>
            <a:lstStyle/>
            <a:p>
              <a:endParaRPr sz="900"/>
            </a:p>
          </p:txBody>
        </p:sp>
      </p:grpSp>
    </p:spTree>
    <p:extLst>
      <p:ext uri="{BB962C8B-B14F-4D97-AF65-F5344CB8AC3E}">
        <p14:creationId xmlns:p14="http://schemas.microsoft.com/office/powerpoint/2010/main" val="378640623"/>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1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5" name="Text Placeholder 3">
            <a:extLst>
              <a:ext uri="{FF2B5EF4-FFF2-40B4-BE49-F238E27FC236}">
                <a16:creationId xmlns:a16="http://schemas.microsoft.com/office/drawing/2014/main" id="{7CEEC149-A94C-6A4F-B87B-34D95AB13F37}"/>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6" name="Chart Placeholder 2">
            <a:extLst>
              <a:ext uri="{FF2B5EF4-FFF2-40B4-BE49-F238E27FC236}">
                <a16:creationId xmlns:a16="http://schemas.microsoft.com/office/drawing/2014/main" id="{5DADBDCA-E1EF-AA4B-BEE4-F40C0A8687B3}"/>
              </a:ext>
            </a:extLst>
          </p:cNvPr>
          <p:cNvSpPr>
            <a:spLocks noGrp="1"/>
          </p:cNvSpPr>
          <p:nvPr>
            <p:ph type="chart" sz="quarter" idx="19"/>
          </p:nvPr>
        </p:nvSpPr>
        <p:spPr>
          <a:xfrm>
            <a:off x="453358" y="1778000"/>
            <a:ext cx="8398542" cy="4445000"/>
          </a:xfrm>
          <a:prstGeom prst="rect">
            <a:avLst/>
          </a:prstGeom>
        </p:spPr>
        <p:txBody>
          <a:bodyPr/>
          <a:lstStyle/>
          <a:p>
            <a:r>
              <a:rPr lang="pt-BR"/>
              <a:t>Clique no ícone para adicionar gráfico</a:t>
            </a:r>
            <a:endParaRPr lang="en-BR"/>
          </a:p>
        </p:txBody>
      </p:sp>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3C3C3C"/>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9" name="Espaço Reservado para Número de Slide 5">
            <a:extLst>
              <a:ext uri="{FF2B5EF4-FFF2-40B4-BE49-F238E27FC236}">
                <a16:creationId xmlns:a16="http://schemas.microsoft.com/office/drawing/2014/main" id="{F6BB484C-6196-AB40-AB6B-E986EA107483}"/>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7" name="Agrupar 16">
            <a:extLst>
              <a:ext uri="{FF2B5EF4-FFF2-40B4-BE49-F238E27FC236}">
                <a16:creationId xmlns:a16="http://schemas.microsoft.com/office/drawing/2014/main" id="{6D5939B3-63BD-43C1-845E-7CDD34289482}"/>
              </a:ext>
            </a:extLst>
          </p:cNvPr>
          <p:cNvGrpSpPr/>
          <p:nvPr userDrawn="1"/>
        </p:nvGrpSpPr>
        <p:grpSpPr>
          <a:xfrm rot="428451">
            <a:off x="-311916" y="-425866"/>
            <a:ext cx="2951869" cy="1639409"/>
            <a:chOff x="-738052" y="-870782"/>
            <a:chExt cx="5902969" cy="3278818"/>
          </a:xfrm>
        </p:grpSpPr>
        <p:sp>
          <p:nvSpPr>
            <p:cNvPr id="20" name="Line">
              <a:extLst>
                <a:ext uri="{FF2B5EF4-FFF2-40B4-BE49-F238E27FC236}">
                  <a16:creationId xmlns:a16="http://schemas.microsoft.com/office/drawing/2014/main" id="{CD257862-8779-4A1B-9358-49614D2CC632}"/>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1" name="Line">
              <a:extLst>
                <a:ext uri="{FF2B5EF4-FFF2-40B4-BE49-F238E27FC236}">
                  <a16:creationId xmlns:a16="http://schemas.microsoft.com/office/drawing/2014/main" id="{B35D60F4-9FD1-47B1-81F4-FD1D74982161}"/>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2" name="Circle">
              <a:extLst>
                <a:ext uri="{FF2B5EF4-FFF2-40B4-BE49-F238E27FC236}">
                  <a16:creationId xmlns:a16="http://schemas.microsoft.com/office/drawing/2014/main" id="{A8943BEB-504F-4A19-8E78-7E68D6462CBF}"/>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3" name="Espaço Reservado para Número de Slide 5">
            <a:extLst>
              <a:ext uri="{FF2B5EF4-FFF2-40B4-BE49-F238E27FC236}">
                <a16:creationId xmlns:a16="http://schemas.microsoft.com/office/drawing/2014/main" id="{FCED53AA-E282-4B8D-8992-297F6DA547A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4256343037"/>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cSld name="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3" name="Line">
            <a:extLst>
              <a:ext uri="{FF2B5EF4-FFF2-40B4-BE49-F238E27FC236}">
                <a16:creationId xmlns:a16="http://schemas.microsoft.com/office/drawing/2014/main" id="{D66F4EF2-54D0-4A78-9E37-3BF321B703D9}"/>
              </a:ext>
            </a:extLst>
          </p:cNvPr>
          <p:cNvSpPr/>
          <p:nvPr/>
        </p:nvSpPr>
        <p:spPr>
          <a:xfrm rot="428451" flipV="1">
            <a:off x="-301309" y="-211376"/>
            <a:ext cx="2951869" cy="1041098"/>
          </a:xfrm>
          <a:prstGeom prst="line">
            <a:avLst/>
          </a:prstGeom>
          <a:ln w="15875">
            <a:solidFill>
              <a:srgbClr val="FFFF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rot="428451" flipV="1">
            <a:off x="-276030" y="-514799"/>
            <a:ext cx="1460354" cy="1639409"/>
          </a:xfrm>
          <a:prstGeom prst="line">
            <a:avLst/>
          </a:prstGeom>
          <a:ln w="15875">
            <a:solidFill>
              <a:srgbClr val="FFFF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rot="428451">
            <a:off x="906880" y="-331400"/>
            <a:ext cx="618516" cy="618436"/>
          </a:xfrm>
          <a:prstGeom prst="ellipse">
            <a:avLst/>
          </a:prstGeom>
          <a:ln w="15875">
            <a:solidFill>
              <a:srgbClr val="FFFFFF"/>
            </a:solidFill>
          </a:ln>
        </p:spPr>
        <p:txBody>
          <a:bodyPr tIns="91439" bIns="91439" anchor="ctr"/>
          <a:lstStyle/>
          <a:p>
            <a:endParaRPr sz="900"/>
          </a:p>
        </p:txBody>
      </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3" name="Chart Placeholder 2">
            <a:extLst>
              <a:ext uri="{FF2B5EF4-FFF2-40B4-BE49-F238E27FC236}">
                <a16:creationId xmlns:a16="http://schemas.microsoft.com/office/drawing/2014/main" id="{699C9C0C-676A-2C47-AAF7-7659D9A43A08}"/>
              </a:ext>
            </a:extLst>
          </p:cNvPr>
          <p:cNvSpPr>
            <a:spLocks noGrp="1"/>
          </p:cNvSpPr>
          <p:nvPr>
            <p:ph type="chart" sz="quarter" idx="19"/>
          </p:nvPr>
        </p:nvSpPr>
        <p:spPr>
          <a:xfrm>
            <a:off x="453358" y="1778000"/>
            <a:ext cx="8398542" cy="4445000"/>
          </a:xfrm>
          <a:prstGeom prst="rect">
            <a:avLst/>
          </a:prstGeom>
        </p:spPr>
        <p:txBody>
          <a:bodyPr/>
          <a:lstStyle/>
          <a:p>
            <a:r>
              <a:rPr lang="pt-BR"/>
              <a:t>Clique no ícone para adicionar gráfico</a:t>
            </a:r>
            <a:endParaRPr lang="en-BR"/>
          </a:p>
        </p:txBody>
      </p:sp>
      <p:sp>
        <p:nvSpPr>
          <p:cNvPr id="19" name="Text Placeholder 2">
            <a:extLst>
              <a:ext uri="{FF2B5EF4-FFF2-40B4-BE49-F238E27FC236}">
                <a16:creationId xmlns:a16="http://schemas.microsoft.com/office/drawing/2014/main" id="{974CA58E-B324-194A-813D-35F339A9D5F4}"/>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FFFFFF"/>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7" name="Slide Number">
            <a:extLst>
              <a:ext uri="{FF2B5EF4-FFF2-40B4-BE49-F238E27FC236}">
                <a16:creationId xmlns:a16="http://schemas.microsoft.com/office/drawing/2014/main" id="{A270AE45-EFB7-8447-BCAE-0E368D24BF5A}"/>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Tree>
    <p:extLst>
      <p:ext uri="{BB962C8B-B14F-4D97-AF65-F5344CB8AC3E}">
        <p14:creationId xmlns:p14="http://schemas.microsoft.com/office/powerpoint/2010/main" val="1729228884"/>
      </p:ext>
    </p:extLst>
  </p:cSld>
  <p:clrMapOvr>
    <a:masterClrMapping/>
  </p:clrMapOvr>
  <p:transition spd="med"/>
  <p:hf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CAPA_FIM copy 1">
    <p:bg>
      <p:bgPr>
        <a:solidFill>
          <a:srgbClr val="EC7000"/>
        </a:solidFill>
        <a:effectLst/>
      </p:bgPr>
    </p:bg>
    <p:spTree>
      <p:nvGrpSpPr>
        <p:cNvPr id="1" name=""/>
        <p:cNvGrpSpPr/>
        <p:nvPr/>
      </p:nvGrpSpPr>
      <p:grpSpPr>
        <a:xfrm>
          <a:off x="0" y="0"/>
          <a:ext cx="0" cy="0"/>
          <a:chOff x="0" y="0"/>
          <a:chExt cx="0" cy="0"/>
        </a:xfrm>
      </p:grpSpPr>
      <p:sp>
        <p:nvSpPr>
          <p:cNvPr id="80" name="Triangle">
            <a:extLst>
              <a:ext uri="{FF2B5EF4-FFF2-40B4-BE49-F238E27FC236}">
                <a16:creationId xmlns:a16="http://schemas.microsoft.com/office/drawing/2014/main" id="{240F9C98-0A72-A849-93FC-3F02264B008E}"/>
              </a:ext>
            </a:extLst>
          </p:cNvPr>
          <p:cNvSpPr/>
          <p:nvPr/>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58" name="Image" descr="Image">
            <a:extLst>
              <a:ext uri="{FF2B5EF4-FFF2-40B4-BE49-F238E27FC236}">
                <a16:creationId xmlns:a16="http://schemas.microsoft.com/office/drawing/2014/main" id="{95C38430-2FC6-274A-8C84-5C577F2EC271}"/>
              </a:ext>
            </a:extLst>
          </p:cNvPr>
          <p:cNvPicPr>
            <a:picLocks noChangeAspect="1"/>
          </p:cNvPicPr>
          <p:nvPr/>
        </p:nvPicPr>
        <p:blipFill>
          <a:blip r:embed="rId2"/>
          <a:stretch>
            <a:fillRect/>
          </a:stretch>
        </p:blipFill>
        <p:spPr>
          <a:xfrm>
            <a:off x="4170262" y="-2211456"/>
            <a:ext cx="8748622" cy="10196667"/>
          </a:xfrm>
          <a:prstGeom prst="rect">
            <a:avLst/>
          </a:prstGeom>
          <a:ln w="12700">
            <a:miter lim="400000"/>
          </a:ln>
        </p:spPr>
      </p:pic>
      <p:sp>
        <p:nvSpPr>
          <p:cNvPr id="59" name="Circle">
            <a:extLst>
              <a:ext uri="{FF2B5EF4-FFF2-40B4-BE49-F238E27FC236}">
                <a16:creationId xmlns:a16="http://schemas.microsoft.com/office/drawing/2014/main" id="{C75F9C05-EAC4-CC41-BE3F-D0D86B3CBB33}"/>
              </a:ext>
            </a:extLst>
          </p:cNvPr>
          <p:cNvSpPr/>
          <p:nvPr/>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92198" y="1578716"/>
            <a:ext cx="2322752" cy="450123"/>
          </a:xfrm>
          <a:prstGeom prst="rect">
            <a:avLst/>
          </a:prstGeom>
        </p:spPr>
        <p:txBody>
          <a:bodyPr wrap="none">
            <a:spAutoFit/>
          </a:bodyPr>
          <a:lstStyle>
            <a:lvl1pPr defTabSz="914400">
              <a:lnSpc>
                <a:spcPct val="90000"/>
              </a:lnSpc>
              <a:defRPr sz="3250" b="1">
                <a:latin typeface="+mn-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63" name="Elipse 226">
            <a:extLst>
              <a:ext uri="{FF2B5EF4-FFF2-40B4-BE49-F238E27FC236}">
                <a16:creationId xmlns:a16="http://schemas.microsoft.com/office/drawing/2014/main" id="{6E68B538-9A35-D048-BB04-80186C505FB8}"/>
              </a:ext>
            </a:extLst>
          </p:cNvPr>
          <p:cNvSpPr/>
          <p:nvPr/>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4" name="Freeform 126">
            <a:extLst>
              <a:ext uri="{FF2B5EF4-FFF2-40B4-BE49-F238E27FC236}">
                <a16:creationId xmlns:a16="http://schemas.microsoft.com/office/drawing/2014/main" id="{5ECC7155-ABCA-8749-AA2B-C271BE3E94D9}"/>
              </a:ext>
            </a:extLst>
          </p:cNvPr>
          <p:cNvSpPr/>
          <p:nvPr/>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5" name="Freeform 127">
            <a:extLst>
              <a:ext uri="{FF2B5EF4-FFF2-40B4-BE49-F238E27FC236}">
                <a16:creationId xmlns:a16="http://schemas.microsoft.com/office/drawing/2014/main" id="{92D85871-9CEE-204A-B285-B9A7BB6F3E97}"/>
              </a:ext>
            </a:extLst>
          </p:cNvPr>
          <p:cNvSpPr/>
          <p:nvPr/>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6" name="Freeform 128">
            <a:extLst>
              <a:ext uri="{FF2B5EF4-FFF2-40B4-BE49-F238E27FC236}">
                <a16:creationId xmlns:a16="http://schemas.microsoft.com/office/drawing/2014/main" id="{C93008C6-3708-A74F-A549-8EF4CC15B883}"/>
              </a:ext>
            </a:extLst>
          </p:cNvPr>
          <p:cNvSpPr/>
          <p:nvPr/>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7" name="CaixaDeTexto 193">
            <a:extLst>
              <a:ext uri="{FF2B5EF4-FFF2-40B4-BE49-F238E27FC236}">
                <a16:creationId xmlns:a16="http://schemas.microsoft.com/office/drawing/2014/main" id="{C05FB615-F83D-CB4E-BBBC-DDD8D99FC0E1}"/>
              </a:ext>
            </a:extLst>
          </p:cNvPr>
          <p:cNvSpPr txBox="1"/>
          <p:nvPr/>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68" name="Elipse 223">
            <a:extLst>
              <a:ext uri="{FF2B5EF4-FFF2-40B4-BE49-F238E27FC236}">
                <a16:creationId xmlns:a16="http://schemas.microsoft.com/office/drawing/2014/main" id="{9CF9F2B3-BBC6-924E-A8C5-65565FCD865C}"/>
              </a:ext>
            </a:extLst>
          </p:cNvPr>
          <p:cNvSpPr/>
          <p:nvPr/>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9" name="Freeform 132">
            <a:extLst>
              <a:ext uri="{FF2B5EF4-FFF2-40B4-BE49-F238E27FC236}">
                <a16:creationId xmlns:a16="http://schemas.microsoft.com/office/drawing/2014/main" id="{0E1351B0-01AB-2E44-8F4C-C5345CB3912C}"/>
              </a:ext>
            </a:extLst>
          </p:cNvPr>
          <p:cNvSpPr/>
          <p:nvPr/>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0" name="CaixaDeTexto 198">
            <a:extLst>
              <a:ext uri="{FF2B5EF4-FFF2-40B4-BE49-F238E27FC236}">
                <a16:creationId xmlns:a16="http://schemas.microsoft.com/office/drawing/2014/main" id="{DECF5AA2-F6F3-1E47-A5C5-1B50BFAD49F6}"/>
              </a:ext>
            </a:extLst>
          </p:cNvPr>
          <p:cNvSpPr txBox="1"/>
          <p:nvPr/>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71" name="Elipse 228">
            <a:extLst>
              <a:ext uri="{FF2B5EF4-FFF2-40B4-BE49-F238E27FC236}">
                <a16:creationId xmlns:a16="http://schemas.microsoft.com/office/drawing/2014/main" id="{2510D1CF-2DCF-4E44-8D52-C21035131276}"/>
              </a:ext>
            </a:extLst>
          </p:cNvPr>
          <p:cNvSpPr/>
          <p:nvPr/>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2" name="Freeform 136">
            <a:extLst>
              <a:ext uri="{FF2B5EF4-FFF2-40B4-BE49-F238E27FC236}">
                <a16:creationId xmlns:a16="http://schemas.microsoft.com/office/drawing/2014/main" id="{020F826A-DF67-E440-ACC0-DE092C877D09}"/>
              </a:ext>
            </a:extLst>
          </p:cNvPr>
          <p:cNvSpPr/>
          <p:nvPr/>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3" name="CaixaDeTexto 196">
            <a:extLst>
              <a:ext uri="{FF2B5EF4-FFF2-40B4-BE49-F238E27FC236}">
                <a16:creationId xmlns:a16="http://schemas.microsoft.com/office/drawing/2014/main" id="{A7DC2FDE-8F20-5947-9655-EE6426827274}"/>
              </a:ext>
            </a:extLst>
          </p:cNvPr>
          <p:cNvSpPr txBox="1"/>
          <p:nvPr/>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74" name="Elipse 227">
            <a:extLst>
              <a:ext uri="{FF2B5EF4-FFF2-40B4-BE49-F238E27FC236}">
                <a16:creationId xmlns:a16="http://schemas.microsoft.com/office/drawing/2014/main" id="{60310471-B18C-5D44-98EC-13B2F6CB9DAF}"/>
              </a:ext>
            </a:extLst>
          </p:cNvPr>
          <p:cNvSpPr/>
          <p:nvPr/>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5" name="Freeform 140">
            <a:extLst>
              <a:ext uri="{FF2B5EF4-FFF2-40B4-BE49-F238E27FC236}">
                <a16:creationId xmlns:a16="http://schemas.microsoft.com/office/drawing/2014/main" id="{AF827DA8-1517-3E4C-8193-D2FE6E0EB322}"/>
              </a:ext>
            </a:extLst>
          </p:cNvPr>
          <p:cNvSpPr/>
          <p:nvPr/>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p:nvPicPr>
        <p:blipFill>
          <a:blip r:embed="rId3"/>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p:nvPicPr>
        <p:blipFill>
          <a:blip r:embed="rId4"/>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p:nvSpPr>
        <p:spPr>
          <a:xfrm>
            <a:off x="9789109" y="5036803"/>
            <a:ext cx="1257762" cy="1454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NEW YORK       LONDON</a:t>
            </a:r>
          </a:p>
          <a:p>
            <a:pPr marL="0" marR="0" indent="0" algn="r" defTabSz="914400" rtl="0" fontAlgn="auto" latinLnBrk="0" hangingPunct="0">
              <a:lnSpc>
                <a:spcPct val="150000"/>
              </a:lnSpc>
              <a:spcBef>
                <a:spcPts val="0"/>
              </a:spcBef>
              <a:spcAft>
                <a:spcPts val="0"/>
              </a:spcAft>
              <a:buClrTx/>
              <a:buSzTx/>
              <a:buFontTx/>
              <a:buNone/>
              <a:tabLst/>
            </a:pPr>
            <a:endParaRPr kumimoji="0" lang="pt-BR" sz="900" b="0" i="0" u="none" strike="noStrike" cap="none" spc="100" normalizeH="0" baseline="0" dirty="0">
              <a:ln>
                <a:noFill/>
              </a:ln>
              <a:solidFill>
                <a:srgbClr val="FFFFFF"/>
              </a:solidFill>
              <a:effectLst/>
              <a:uFillTx/>
              <a:latin typeface="+mn-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p>
          </p:txBody>
        </p:sp>
      </p:grpSp>
      <p:sp>
        <p:nvSpPr>
          <p:cNvPr id="94" name="CaixaDeTexto 93">
            <a:extLst>
              <a:ext uri="{FF2B5EF4-FFF2-40B4-BE49-F238E27FC236}">
                <a16:creationId xmlns:a16="http://schemas.microsoft.com/office/drawing/2014/main" id="{A39A9936-148D-44E9-B70F-4B260CEE949C}"/>
              </a:ext>
            </a:extLst>
          </p:cNvPr>
          <p:cNvSpPr txBox="1"/>
          <p:nvPr/>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6" name="Triangle">
            <a:extLst>
              <a:ext uri="{FF2B5EF4-FFF2-40B4-BE49-F238E27FC236}">
                <a16:creationId xmlns:a16="http://schemas.microsoft.com/office/drawing/2014/main" id="{08C309E0-B5CD-4FD7-B0E7-D14B3EFA08D6}"/>
              </a:ext>
            </a:extLst>
          </p:cNvPr>
          <p:cNvSpPr/>
          <p:nvPr userDrawn="1"/>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97" name="Image" descr="Image">
            <a:extLst>
              <a:ext uri="{FF2B5EF4-FFF2-40B4-BE49-F238E27FC236}">
                <a16:creationId xmlns:a16="http://schemas.microsoft.com/office/drawing/2014/main" id="{BC6CF8C3-230F-4DE1-BE85-1D6E9E56D91B}"/>
              </a:ext>
            </a:extLst>
          </p:cNvPr>
          <p:cNvPicPr>
            <a:picLocks noChangeAspect="1"/>
          </p:cNvPicPr>
          <p:nvPr userDrawn="1"/>
        </p:nvPicPr>
        <p:blipFill>
          <a:blip r:embed="rId2"/>
          <a:stretch>
            <a:fillRect/>
          </a:stretch>
        </p:blipFill>
        <p:spPr>
          <a:xfrm>
            <a:off x="4170262" y="-2211456"/>
            <a:ext cx="8748622" cy="10196667"/>
          </a:xfrm>
          <a:prstGeom prst="rect">
            <a:avLst/>
          </a:prstGeom>
          <a:ln w="12700">
            <a:miter lim="400000"/>
          </a:ln>
        </p:spPr>
      </p:pic>
      <p:sp>
        <p:nvSpPr>
          <p:cNvPr id="98" name="Circle">
            <a:extLst>
              <a:ext uri="{FF2B5EF4-FFF2-40B4-BE49-F238E27FC236}">
                <a16:creationId xmlns:a16="http://schemas.microsoft.com/office/drawing/2014/main" id="{60FC16FD-2481-4E79-9224-E98830FA3AC3}"/>
              </a:ext>
            </a:extLst>
          </p:cNvPr>
          <p:cNvSpPr/>
          <p:nvPr userDrawn="1"/>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99" name="CaixaDeTexto 195">
            <a:extLst>
              <a:ext uri="{FF2B5EF4-FFF2-40B4-BE49-F238E27FC236}">
                <a16:creationId xmlns:a16="http://schemas.microsoft.com/office/drawing/2014/main" id="{32390935-25DF-4786-B676-4C972947A2DC}"/>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100" name="Elipse 226">
            <a:extLst>
              <a:ext uri="{FF2B5EF4-FFF2-40B4-BE49-F238E27FC236}">
                <a16:creationId xmlns:a16="http://schemas.microsoft.com/office/drawing/2014/main" id="{E4A41895-DC5D-4AA6-A3B1-E1132F304990}"/>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1" name="Freeform 126">
            <a:extLst>
              <a:ext uri="{FF2B5EF4-FFF2-40B4-BE49-F238E27FC236}">
                <a16:creationId xmlns:a16="http://schemas.microsoft.com/office/drawing/2014/main" id="{3D1795CD-31BA-4717-84D4-110D9309057B}"/>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2" name="Freeform 127">
            <a:extLst>
              <a:ext uri="{FF2B5EF4-FFF2-40B4-BE49-F238E27FC236}">
                <a16:creationId xmlns:a16="http://schemas.microsoft.com/office/drawing/2014/main" id="{8367CC07-D820-48FB-BF42-A0C2E1469B59}"/>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3" name="Freeform 128">
            <a:extLst>
              <a:ext uri="{FF2B5EF4-FFF2-40B4-BE49-F238E27FC236}">
                <a16:creationId xmlns:a16="http://schemas.microsoft.com/office/drawing/2014/main" id="{BC262360-1718-48E7-A687-14F4F51ECC9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4" name="CaixaDeTexto 193">
            <a:extLst>
              <a:ext uri="{FF2B5EF4-FFF2-40B4-BE49-F238E27FC236}">
                <a16:creationId xmlns:a16="http://schemas.microsoft.com/office/drawing/2014/main" id="{AAE9B2D6-498F-4AB4-A52A-3C520F758250}"/>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105" name="Elipse 223">
            <a:extLst>
              <a:ext uri="{FF2B5EF4-FFF2-40B4-BE49-F238E27FC236}">
                <a16:creationId xmlns:a16="http://schemas.microsoft.com/office/drawing/2014/main" id="{03C76118-234A-4102-BE7D-D660C66E7CB2}"/>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6" name="Freeform 132">
            <a:extLst>
              <a:ext uri="{FF2B5EF4-FFF2-40B4-BE49-F238E27FC236}">
                <a16:creationId xmlns:a16="http://schemas.microsoft.com/office/drawing/2014/main" id="{0E341DBA-EBFF-4F08-931D-2D23E532F6FE}"/>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07" name="CaixaDeTexto 198">
            <a:extLst>
              <a:ext uri="{FF2B5EF4-FFF2-40B4-BE49-F238E27FC236}">
                <a16:creationId xmlns:a16="http://schemas.microsoft.com/office/drawing/2014/main" id="{50B1FAFA-4427-4AD0-B58C-41DAD8CDD33F}"/>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108" name="Elipse 228">
            <a:extLst>
              <a:ext uri="{FF2B5EF4-FFF2-40B4-BE49-F238E27FC236}">
                <a16:creationId xmlns:a16="http://schemas.microsoft.com/office/drawing/2014/main" id="{798D0784-F081-41C3-A202-B683BE484C2F}"/>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09" name="Freeform 136">
            <a:extLst>
              <a:ext uri="{FF2B5EF4-FFF2-40B4-BE49-F238E27FC236}">
                <a16:creationId xmlns:a16="http://schemas.microsoft.com/office/drawing/2014/main" id="{CC69F529-A8D9-4961-9FA0-04402D2BDCD2}"/>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110" name="CaixaDeTexto 196">
            <a:extLst>
              <a:ext uri="{FF2B5EF4-FFF2-40B4-BE49-F238E27FC236}">
                <a16:creationId xmlns:a16="http://schemas.microsoft.com/office/drawing/2014/main" id="{C34D93AA-5622-4295-A56A-DCF65F7E27F9}"/>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111" name="Elipse 227">
            <a:extLst>
              <a:ext uri="{FF2B5EF4-FFF2-40B4-BE49-F238E27FC236}">
                <a16:creationId xmlns:a16="http://schemas.microsoft.com/office/drawing/2014/main" id="{BDFC41E7-187D-44BA-8637-E74E37AA76AA}"/>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112" name="Freeform 140">
            <a:extLst>
              <a:ext uri="{FF2B5EF4-FFF2-40B4-BE49-F238E27FC236}">
                <a16:creationId xmlns:a16="http://schemas.microsoft.com/office/drawing/2014/main" id="{B961F4FA-1B03-4F42-866D-E7873D77E1E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113" name="logo_02.png" descr="logo_02.png">
            <a:extLst>
              <a:ext uri="{FF2B5EF4-FFF2-40B4-BE49-F238E27FC236}">
                <a16:creationId xmlns:a16="http://schemas.microsoft.com/office/drawing/2014/main" id="{5C6DD558-6B8B-4BBE-9F6B-E93FA7DDB824}"/>
              </a:ext>
            </a:extLst>
          </p:cNvPr>
          <p:cNvPicPr>
            <a:picLocks noChangeAspect="1"/>
          </p:cNvPicPr>
          <p:nvPr userDrawn="1"/>
        </p:nvPicPr>
        <p:blipFill>
          <a:blip r:embed="rId3"/>
          <a:srcRect t="32580" b="32580"/>
          <a:stretch>
            <a:fillRect/>
          </a:stretch>
        </p:blipFill>
        <p:spPr>
          <a:xfrm>
            <a:off x="369378" y="1376531"/>
            <a:ext cx="4521271" cy="886136"/>
          </a:xfrm>
          <a:prstGeom prst="rect">
            <a:avLst/>
          </a:prstGeom>
          <a:ln w="12700">
            <a:miter lim="400000"/>
          </a:ln>
        </p:spPr>
      </p:pic>
      <p:pic>
        <p:nvPicPr>
          <p:cNvPr id="114" name="Image" descr="Image">
            <a:extLst>
              <a:ext uri="{FF2B5EF4-FFF2-40B4-BE49-F238E27FC236}">
                <a16:creationId xmlns:a16="http://schemas.microsoft.com/office/drawing/2014/main" id="{D934406B-36FF-4262-9BB7-21B7879CD9D2}"/>
              </a:ext>
            </a:extLst>
          </p:cNvPr>
          <p:cNvPicPr>
            <a:picLocks noChangeAspect="1"/>
          </p:cNvPicPr>
          <p:nvPr userDrawn="1"/>
        </p:nvPicPr>
        <p:blipFill>
          <a:blip r:embed="rId4"/>
          <a:stretch>
            <a:fillRect/>
          </a:stretch>
        </p:blipFill>
        <p:spPr>
          <a:xfrm>
            <a:off x="792145" y="5322910"/>
            <a:ext cx="2593654" cy="516251"/>
          </a:xfrm>
          <a:prstGeom prst="rect">
            <a:avLst/>
          </a:prstGeom>
          <a:ln w="12700">
            <a:miter lim="400000"/>
          </a:ln>
        </p:spPr>
      </p:pic>
      <p:sp>
        <p:nvSpPr>
          <p:cNvPr id="115" name="CaixaDeTexto 114">
            <a:extLst>
              <a:ext uri="{FF2B5EF4-FFF2-40B4-BE49-F238E27FC236}">
                <a16:creationId xmlns:a16="http://schemas.microsoft.com/office/drawing/2014/main" id="{AF5D7741-7EB8-487E-8666-D387D847CE5A}"/>
              </a:ext>
            </a:extLst>
          </p:cNvPr>
          <p:cNvSpPr txBox="1"/>
          <p:nvPr userDrawn="1"/>
        </p:nvSpPr>
        <p:spPr>
          <a:xfrm>
            <a:off x="9789109" y="5036803"/>
            <a:ext cx="1257762"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NOVA IORQUE</a:t>
            </a:r>
          </a:p>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LONDRES</a:t>
            </a:r>
          </a:p>
        </p:txBody>
      </p:sp>
      <p:sp>
        <p:nvSpPr>
          <p:cNvPr id="116" name="CaixaDeTexto 115">
            <a:extLst>
              <a:ext uri="{FF2B5EF4-FFF2-40B4-BE49-F238E27FC236}">
                <a16:creationId xmlns:a16="http://schemas.microsoft.com/office/drawing/2014/main" id="{0EDDDE4A-C0E0-4DBB-8171-4C36661A0207}"/>
              </a:ext>
            </a:extLst>
          </p:cNvPr>
          <p:cNvSpPr txBox="1"/>
          <p:nvPr userDrawn="1"/>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117" name="CaixaDeTexto 116">
            <a:extLst>
              <a:ext uri="{FF2B5EF4-FFF2-40B4-BE49-F238E27FC236}">
                <a16:creationId xmlns:a16="http://schemas.microsoft.com/office/drawing/2014/main" id="{C1C495B6-73C5-40FE-A4CD-A1CE7C2864B4}"/>
              </a:ext>
            </a:extLst>
          </p:cNvPr>
          <p:cNvSpPr txBox="1"/>
          <p:nvPr userDrawn="1"/>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93128995"/>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Abertura 1B">
    <p:bg>
      <p:bgRef idx="1001">
        <a:schemeClr val="bg1"/>
      </p:bgRef>
    </p:bg>
    <p:spTree>
      <p:nvGrpSpPr>
        <p:cNvPr id="1" name=""/>
        <p:cNvGrpSpPr/>
        <p:nvPr/>
      </p:nvGrpSpPr>
      <p:grpSpPr>
        <a:xfrm>
          <a:off x="0" y="0"/>
          <a:ext cx="0" cy="0"/>
          <a:chOff x="0" y="0"/>
          <a:chExt cx="0" cy="0"/>
        </a:xfrm>
      </p:grpSpPr>
      <p:sp>
        <p:nvSpPr>
          <p:cNvPr id="149" name="Line"/>
          <p:cNvSpPr/>
          <p:nvPr/>
        </p:nvSpPr>
        <p:spPr>
          <a:xfrm>
            <a:off x="-1168254" y="5019184"/>
            <a:ext cx="14199766" cy="1"/>
          </a:xfrm>
          <a:prstGeom prst="line">
            <a:avLst/>
          </a:prstGeom>
          <a:ln w="19050">
            <a:solidFill>
              <a:srgbClr val="FFA400"/>
            </a:solidFill>
            <a:miter/>
          </a:ln>
        </p:spPr>
        <p:txBody>
          <a:bodyPr tIns="45720" bIns="45720"/>
          <a:lstStyle/>
          <a:p>
            <a:endParaRPr sz="900"/>
          </a:p>
        </p:txBody>
      </p:sp>
      <p:sp>
        <p:nvSpPr>
          <p:cNvPr id="150" name="Line"/>
          <p:cNvSpPr/>
          <p:nvPr/>
        </p:nvSpPr>
        <p:spPr>
          <a:xfrm flipV="1">
            <a:off x="3285494" y="-176296"/>
            <a:ext cx="8148725" cy="8147663"/>
          </a:xfrm>
          <a:prstGeom prst="line">
            <a:avLst/>
          </a:prstGeom>
          <a:ln w="19050">
            <a:solidFill>
              <a:srgbClr val="FFA400"/>
            </a:solidFill>
            <a:miter/>
          </a:ln>
        </p:spPr>
        <p:txBody>
          <a:bodyPr tIns="45720" bIns="45720"/>
          <a:lstStyle/>
          <a:p>
            <a:endParaRPr sz="900"/>
          </a:p>
        </p:txBody>
      </p:sp>
      <p:sp>
        <p:nvSpPr>
          <p:cNvPr id="7" name="Título 1">
            <a:extLst>
              <a:ext uri="{FF2B5EF4-FFF2-40B4-BE49-F238E27FC236}">
                <a16:creationId xmlns:a16="http://schemas.microsoft.com/office/drawing/2014/main" id="{FA453B08-BF69-B149-9538-C6EAE98494DA}"/>
              </a:ext>
            </a:extLst>
          </p:cNvPr>
          <p:cNvSpPr>
            <a:spLocks noGrp="1"/>
          </p:cNvSpPr>
          <p:nvPr>
            <p:ph type="ctrTitle" hasCustomPrompt="1"/>
          </p:nvPr>
        </p:nvSpPr>
        <p:spPr>
          <a:xfrm>
            <a:off x="917620" y="3897535"/>
            <a:ext cx="5374800" cy="492443"/>
          </a:xfrm>
        </p:spPr>
        <p:txBody>
          <a:bodyPr anchor="ctr" anchorCtr="0">
            <a:spAutoFit/>
          </a:bodyPr>
          <a:lstStyle>
            <a:lvl1pPr algn="l">
              <a:defRPr sz="3200" b="0">
                <a:solidFill>
                  <a:srgbClr val="682895"/>
                </a:solidFill>
              </a:defRPr>
            </a:lvl1pPr>
          </a:lstStyle>
          <a:p>
            <a:r>
              <a:rPr lang="pt-BR" dirty="0"/>
              <a:t>Título do capítulo</a:t>
            </a:r>
          </a:p>
        </p:txBody>
      </p:sp>
      <p:sp>
        <p:nvSpPr>
          <p:cNvPr id="8" name="Espaço Reservado para Número de Slide 5">
            <a:extLst>
              <a:ext uri="{FF2B5EF4-FFF2-40B4-BE49-F238E27FC236}">
                <a16:creationId xmlns:a16="http://schemas.microsoft.com/office/drawing/2014/main" id="{C86FFEC8-2AE1-C545-A4B2-5007EF6464D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rgbClr val="682895"/>
                </a:solidFill>
              </a:rPr>
              <a:pPr/>
              <a:t>‹nº›</a:t>
            </a:fld>
            <a:endParaRPr lang="pt-BR" dirty="0">
              <a:solidFill>
                <a:srgbClr val="682895"/>
              </a:solidFill>
            </a:endParaRPr>
          </a:p>
        </p:txBody>
      </p:sp>
    </p:spTree>
    <p:extLst>
      <p:ext uri="{BB962C8B-B14F-4D97-AF65-F5344CB8AC3E}">
        <p14:creationId xmlns:p14="http://schemas.microsoft.com/office/powerpoint/2010/main" val="63892813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DIV 02">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431"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A400"/>
          </a:solidFill>
          <a:ln w="12700" cap="flat">
            <a:noFill/>
            <a:miter lim="400000"/>
          </a:ln>
          <a:effectLst/>
        </p:spPr>
        <p:txBody>
          <a:bodyPr wrap="square" lIns="91439" tIns="91439" rIns="91439" bIns="91439" numCol="1" anchor="ctr">
            <a:noAutofit/>
          </a:bodyPr>
          <a:lstStyle/>
          <a:p>
            <a:endParaRPr sz="900" dirty="0"/>
          </a:p>
        </p:txBody>
      </p:sp>
      <p:sp>
        <p:nvSpPr>
          <p:cNvPr id="432" name="Triangle"/>
          <p:cNvSpPr/>
          <p:nvPr/>
        </p:nvSpPr>
        <p:spPr>
          <a:xfrm rot="16200000">
            <a:off x="11888232"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433" name="Circle"/>
          <p:cNvSpPr/>
          <p:nvPr/>
        </p:nvSpPr>
        <p:spPr>
          <a:xfrm>
            <a:off x="11453721" y="6113696"/>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E59D857A-F05F-8B41-8A3E-3BDA929EC361}"/>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56304964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3 - 2 colunas">
    <p:spTree>
      <p:nvGrpSpPr>
        <p:cNvPr id="1" name=""/>
        <p:cNvGrpSpPr/>
        <p:nvPr/>
      </p:nvGrpSpPr>
      <p:grpSpPr>
        <a:xfrm>
          <a:off x="0" y="0"/>
          <a:ext cx="0" cy="0"/>
          <a:chOff x="0" y="0"/>
          <a:chExt cx="0" cy="0"/>
        </a:xfrm>
      </p:grpSpPr>
      <p:cxnSp>
        <p:nvCxnSpPr>
          <p:cNvPr id="26" name="Conector reto 25">
            <a:extLst>
              <a:ext uri="{FF2B5EF4-FFF2-40B4-BE49-F238E27FC236}">
                <a16:creationId xmlns:a16="http://schemas.microsoft.com/office/drawing/2014/main" id="{35C653D7-78BB-7542-AD14-73EB20DB25C4}"/>
              </a:ext>
            </a:extLst>
          </p:cNvPr>
          <p:cNvCxnSpPr>
            <a:cxnSpLocks/>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9" name="Conector reto 30">
            <a:extLst>
              <a:ext uri="{FF2B5EF4-FFF2-40B4-BE49-F238E27FC236}">
                <a16:creationId xmlns:a16="http://schemas.microsoft.com/office/drawing/2014/main" id="{12216014-B738-3A4C-A74B-88B33C8B4947}"/>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Espaço Reservado para Texto 21">
            <a:extLst>
              <a:ext uri="{FF2B5EF4-FFF2-40B4-BE49-F238E27FC236}">
                <a16:creationId xmlns:a16="http://schemas.microsoft.com/office/drawing/2014/main" id="{4EC8F3A0-1C9F-4D71-AD50-5B4BE0774D6A}"/>
              </a:ext>
            </a:extLst>
          </p:cNvPr>
          <p:cNvSpPr>
            <a:spLocks noGrp="1"/>
          </p:cNvSpPr>
          <p:nvPr>
            <p:ph type="body" sz="quarter" idx="18" hasCustomPrompt="1"/>
          </p:nvPr>
        </p:nvSpPr>
        <p:spPr>
          <a:xfrm flipH="1">
            <a:off x="9163199" y="788985"/>
            <a:ext cx="2290521" cy="590931"/>
          </a:xfrm>
          <a:prstGeom prst="rect">
            <a:avLst/>
          </a:prstGeom>
        </p:spPr>
        <p:txBody>
          <a:bodyPr wrap="square">
            <a:spAutoFit/>
          </a:bodyPr>
          <a:lstStyle>
            <a:lvl1pPr marL="0" indent="0" algn="l">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24" name="Espaço Reservado para Rodapé 4">
            <a:extLst>
              <a:ext uri="{FF2B5EF4-FFF2-40B4-BE49-F238E27FC236}">
                <a16:creationId xmlns:a16="http://schemas.microsoft.com/office/drawing/2014/main" id="{770A4D57-526F-498F-8EEA-1B96AC037D47}"/>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5" name="Espaço Reservado para Texto 3">
            <a:extLst>
              <a:ext uri="{FF2B5EF4-FFF2-40B4-BE49-F238E27FC236}">
                <a16:creationId xmlns:a16="http://schemas.microsoft.com/office/drawing/2014/main" id="{B5B24B15-A96C-4D89-AF82-7CADD761BE7C}"/>
              </a:ext>
            </a:extLst>
          </p:cNvPr>
          <p:cNvSpPr>
            <a:spLocks noGrp="1"/>
          </p:cNvSpPr>
          <p:nvPr>
            <p:ph type="body" sz="quarter" idx="32" hasCustomPrompt="1"/>
          </p:nvPr>
        </p:nvSpPr>
        <p:spPr>
          <a:xfrm>
            <a:off x="453359" y="785786"/>
            <a:ext cx="8012794"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53FDA900-6D24-439D-993D-95A5A84F61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31898058-2978-4950-888C-4E166CF491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54048E6F-8C14-4F24-913F-9ACAEC56509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22C36FBE-A029-4922-9185-EA78123B52A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3393918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1_DIV 03">
    <p:bg>
      <p:bgPr>
        <a:solidFill>
          <a:srgbClr val="FFFFFF"/>
        </a:solidFill>
        <a:effectLst/>
      </p:bgPr>
    </p:bg>
    <p:spTree>
      <p:nvGrpSpPr>
        <p:cNvPr id="1" name=""/>
        <p:cNvGrpSpPr/>
        <p:nvPr/>
      </p:nvGrpSpPr>
      <p:grpSpPr>
        <a:xfrm>
          <a:off x="0" y="0"/>
          <a:ext cx="0" cy="0"/>
          <a:chOff x="0" y="0"/>
          <a:chExt cx="0" cy="0"/>
        </a:xfrm>
      </p:grpSpPr>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4" name="Text Placeholder 3">
            <a:extLst>
              <a:ext uri="{FF2B5EF4-FFF2-40B4-BE49-F238E27FC236}">
                <a16:creationId xmlns:a16="http://schemas.microsoft.com/office/drawing/2014/main" id="{E30AF82F-FE40-6544-BD3C-1901732F9ED5}"/>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3C3C3C"/>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36" name="Triangle">
            <a:extLst>
              <a:ext uri="{FF2B5EF4-FFF2-40B4-BE49-F238E27FC236}">
                <a16:creationId xmlns:a16="http://schemas.microsoft.com/office/drawing/2014/main" id="{7672DA72-E70D-DE41-AECB-38C910E55ED3}"/>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37" name="Triangle">
            <a:extLst>
              <a:ext uri="{FF2B5EF4-FFF2-40B4-BE49-F238E27FC236}">
                <a16:creationId xmlns:a16="http://schemas.microsoft.com/office/drawing/2014/main" id="{7A84BE12-300F-AB4F-A53F-E654E988CBFA}"/>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38" name="Circle">
            <a:extLst>
              <a:ext uri="{FF2B5EF4-FFF2-40B4-BE49-F238E27FC236}">
                <a16:creationId xmlns:a16="http://schemas.microsoft.com/office/drawing/2014/main" id="{5E1E5E69-A13E-4146-A6D5-5BC9C7BC4DE1}"/>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2" name="Espaço Reservado para Número de Slide 5">
            <a:extLst>
              <a:ext uri="{FF2B5EF4-FFF2-40B4-BE49-F238E27FC236}">
                <a16:creationId xmlns:a16="http://schemas.microsoft.com/office/drawing/2014/main" id="{2DE77694-A482-F24C-891A-E0368D9E4459}"/>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559317598"/>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_2 Columns image B copy 1">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EC7000"/>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5" name="Line">
            <a:extLst>
              <a:ext uri="{FF2B5EF4-FFF2-40B4-BE49-F238E27FC236}">
                <a16:creationId xmlns:a16="http://schemas.microsoft.com/office/drawing/2014/main" id="{765ABD70-DE4E-49B2-838B-354D480DA445}"/>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B6507988-CE4D-4310-A1FA-319223D7CBA1}"/>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83735E69-AA11-4CF6-81C5-3CDBC909EBBF}"/>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23" name="Image">
            <a:extLst>
              <a:ext uri="{FF2B5EF4-FFF2-40B4-BE49-F238E27FC236}">
                <a16:creationId xmlns:a16="http://schemas.microsoft.com/office/drawing/2014/main" id="{770851EF-6E1A-0C4A-A6D8-6ABFE314FFA0}"/>
              </a:ext>
            </a:extLst>
          </p:cNvPr>
          <p:cNvSpPr>
            <a:spLocks noGrp="1"/>
          </p:cNvSpPr>
          <p:nvPr>
            <p:ph type="pic" idx="14" hasCustomPrompt="1"/>
          </p:nvPr>
        </p:nvSpPr>
        <p:spPr>
          <a:xfrm>
            <a:off x="6096794" y="1"/>
            <a:ext cx="6096794" cy="6857999"/>
          </a:xfrm>
          <a:prstGeom prst="rect">
            <a:avLst/>
          </a:prstGeom>
        </p:spPr>
        <p:txBody>
          <a:bodyPr lIns="91439" tIns="45719" rIns="91439" bIns="45719"/>
          <a:lstStyle>
            <a:lvl1pPr>
              <a:defRPr sz="1600">
                <a:solidFill>
                  <a:schemeClr val="bg2"/>
                </a:solidFill>
                <a:latin typeface="+mj-lt"/>
              </a:defRPr>
            </a:lvl1pPr>
          </a:lstStyle>
          <a:p>
            <a:r>
              <a:rPr lang="pt-BR" dirty="0"/>
              <a:t>Clique para adicionar uma imagem</a:t>
            </a:r>
            <a:endParaRPr dirty="0"/>
          </a:p>
        </p:txBody>
      </p:sp>
      <p:sp>
        <p:nvSpPr>
          <p:cNvPr id="14" name="Triangle">
            <a:extLst>
              <a:ext uri="{FF2B5EF4-FFF2-40B4-BE49-F238E27FC236}">
                <a16:creationId xmlns:a16="http://schemas.microsoft.com/office/drawing/2014/main" id="{B7FAED74-8910-BD43-80C0-23338D97B749}"/>
              </a:ext>
            </a:extLst>
          </p:cNvPr>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5" name="Triangle">
            <a:extLst>
              <a:ext uri="{FF2B5EF4-FFF2-40B4-BE49-F238E27FC236}">
                <a16:creationId xmlns:a16="http://schemas.microsoft.com/office/drawing/2014/main" id="{C59181DA-6D3C-DD4A-86CB-1EACB6D38904}"/>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6" name="Circle">
            <a:extLst>
              <a:ext uri="{FF2B5EF4-FFF2-40B4-BE49-F238E27FC236}">
                <a16:creationId xmlns:a16="http://schemas.microsoft.com/office/drawing/2014/main" id="{D899D644-0E77-4649-AD1F-AEF959AFC18D}"/>
              </a:ext>
            </a:extLst>
          </p:cNvPr>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517717"/>
            <a:ext cx="5129212" cy="3836988"/>
          </a:xfrm>
          <a:prstGeom prst="rect">
            <a:avLst/>
          </a:prstGeom>
        </p:spPr>
        <p:txBody>
          <a:bodyPr/>
          <a:lstStyle>
            <a:lvl1pPr>
              <a:defRPr sz="14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a:t>
            </a:r>
            <a:r>
              <a:rPr lang="en-US" dirty="0" err="1"/>
              <a:t>aqui</a:t>
            </a:r>
            <a:r>
              <a:rPr lang="en-US" dirty="0"/>
              <a:t> (</a:t>
            </a:r>
            <a:r>
              <a:rPr lang="en-US" dirty="0" err="1"/>
              <a:t>verdana</a:t>
            </a:r>
            <a:r>
              <a:rPr lang="en-US" dirty="0"/>
              <a:t> 14)</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3" name="Espaço Reservado para Número de Slide 5">
            <a:extLst>
              <a:ext uri="{FF2B5EF4-FFF2-40B4-BE49-F238E27FC236}">
                <a16:creationId xmlns:a16="http://schemas.microsoft.com/office/drawing/2014/main" id="{B7D3C525-F187-6C4C-BB73-5F962DD1745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176087373"/>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_Texto padrão">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5" name="Text Placeholder 4">
            <a:extLst>
              <a:ext uri="{FF2B5EF4-FFF2-40B4-BE49-F238E27FC236}">
                <a16:creationId xmlns:a16="http://schemas.microsoft.com/office/drawing/2014/main" id="{3605F487-E1CC-C64F-8C59-2FCEA6EED6C9}"/>
              </a:ext>
            </a:extLst>
          </p:cNvPr>
          <p:cNvSpPr>
            <a:spLocks noGrp="1"/>
          </p:cNvSpPr>
          <p:nvPr>
            <p:ph type="body" sz="quarter" idx="20" hasCustomPrompt="1"/>
          </p:nvPr>
        </p:nvSpPr>
        <p:spPr>
          <a:xfrm>
            <a:off x="454025" y="1651000"/>
            <a:ext cx="9375775" cy="3060700"/>
          </a:xfrm>
          <a:prstGeom prst="rect">
            <a:avLst/>
          </a:prstGeom>
        </p:spPr>
        <p:txBody>
          <a:bodyPr/>
          <a:lstStyle>
            <a:lvl1pPr>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16)</a:t>
            </a:r>
          </a:p>
        </p:txBody>
      </p:sp>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19" name="Espaço Reservado para Número de Slide 5">
            <a:extLst>
              <a:ext uri="{FF2B5EF4-FFF2-40B4-BE49-F238E27FC236}">
                <a16:creationId xmlns:a16="http://schemas.microsoft.com/office/drawing/2014/main" id="{6866C45E-9F15-1740-AE41-86E67688679B}"/>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spTree>
    <p:extLst>
      <p:ext uri="{BB962C8B-B14F-4D97-AF65-F5344CB8AC3E}">
        <p14:creationId xmlns:p14="http://schemas.microsoft.com/office/powerpoint/2010/main" val="389912017"/>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exto padrão subtitulo">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6" name="Text Placeholder 5">
            <a:extLst>
              <a:ext uri="{FF2B5EF4-FFF2-40B4-BE49-F238E27FC236}">
                <a16:creationId xmlns:a16="http://schemas.microsoft.com/office/drawing/2014/main" id="{494F0CE4-E5AE-D54E-B062-86DD34F35388}"/>
              </a:ext>
            </a:extLst>
          </p:cNvPr>
          <p:cNvSpPr>
            <a:spLocks noGrp="1"/>
          </p:cNvSpPr>
          <p:nvPr>
            <p:ph type="body" sz="quarter" idx="19" hasCustomPrompt="1"/>
          </p:nvPr>
        </p:nvSpPr>
        <p:spPr>
          <a:xfrm>
            <a:off x="453357" y="1450958"/>
            <a:ext cx="4537075" cy="420687"/>
          </a:xfrm>
          <a:prstGeom prst="rect">
            <a:avLst/>
          </a:prstGeom>
        </p:spPr>
        <p:txBody>
          <a:bodyPr/>
          <a:lstStyle>
            <a:lvl1pPr>
              <a:defRPr b="1">
                <a:solidFill>
                  <a:srgbClr val="682895"/>
                </a:solidFill>
                <a:latin typeface="+mj-lt"/>
              </a:defRPr>
            </a:lvl1pPr>
          </a:lstStyle>
          <a:p>
            <a:pPr lvl="0"/>
            <a:r>
              <a:rPr lang="en-US" dirty="0" err="1"/>
              <a:t>Subtítulo</a:t>
            </a:r>
            <a:r>
              <a:rPr lang="en-US" dirty="0"/>
              <a:t> (</a:t>
            </a:r>
            <a:r>
              <a:rPr lang="en-US" dirty="0" err="1"/>
              <a:t>verdana</a:t>
            </a:r>
            <a:r>
              <a:rPr lang="en-US" dirty="0"/>
              <a:t> 16)</a:t>
            </a:r>
            <a:endParaRPr lang="en-BR" dirty="0"/>
          </a:p>
        </p:txBody>
      </p:sp>
      <p:sp>
        <p:nvSpPr>
          <p:cNvPr id="20" name="Espaço Reservado para Texto 4">
            <a:extLst>
              <a:ext uri="{FF2B5EF4-FFF2-40B4-BE49-F238E27FC236}">
                <a16:creationId xmlns:a16="http://schemas.microsoft.com/office/drawing/2014/main" id="{57B981E5-60EC-1E48-8A7E-4C1F08D0F4D0}"/>
              </a:ext>
            </a:extLst>
          </p:cNvPr>
          <p:cNvSpPr>
            <a:spLocks noGrp="1"/>
          </p:cNvSpPr>
          <p:nvPr>
            <p:ph type="body" sz="quarter" idx="23"/>
          </p:nvPr>
        </p:nvSpPr>
        <p:spPr>
          <a:xfrm>
            <a:off x="453357" y="2202965"/>
            <a:ext cx="11000364" cy="3803472"/>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Título 1">
            <a:extLst>
              <a:ext uri="{FF2B5EF4-FFF2-40B4-BE49-F238E27FC236}">
                <a16:creationId xmlns:a16="http://schemas.microsoft.com/office/drawing/2014/main" id="{162F6356-476F-8F4A-9935-2D4E20F2F214}"/>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Tree>
    <p:extLst>
      <p:ext uri="{BB962C8B-B14F-4D97-AF65-F5344CB8AC3E}">
        <p14:creationId xmlns:p14="http://schemas.microsoft.com/office/powerpoint/2010/main" val="866284736"/>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4_Texto padrão copy 4">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2" name="Espaço Reservado para Texto 4">
            <a:extLst>
              <a:ext uri="{FF2B5EF4-FFF2-40B4-BE49-F238E27FC236}">
                <a16:creationId xmlns:a16="http://schemas.microsoft.com/office/drawing/2014/main" id="{4322268B-018D-134A-9C3E-FAB8E0EB944B}"/>
              </a:ext>
            </a:extLst>
          </p:cNvPr>
          <p:cNvSpPr>
            <a:spLocks noGrp="1"/>
          </p:cNvSpPr>
          <p:nvPr>
            <p:ph type="body" sz="quarter" idx="23" hasCustomPrompt="1"/>
          </p:nvPr>
        </p:nvSpPr>
        <p:spPr>
          <a:xfrm>
            <a:off x="4241587" y="1813135"/>
            <a:ext cx="332851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3" name="Espaço Reservado para Texto 4">
            <a:extLst>
              <a:ext uri="{FF2B5EF4-FFF2-40B4-BE49-F238E27FC236}">
                <a16:creationId xmlns:a16="http://schemas.microsoft.com/office/drawing/2014/main" id="{84868391-C728-054E-85B7-6E8CDC345BD1}"/>
              </a:ext>
            </a:extLst>
          </p:cNvPr>
          <p:cNvSpPr>
            <a:spLocks noGrp="1"/>
          </p:cNvSpPr>
          <p:nvPr>
            <p:ph type="body" sz="quarter" idx="24" hasCustomPrompt="1"/>
          </p:nvPr>
        </p:nvSpPr>
        <p:spPr>
          <a:xfrm>
            <a:off x="7979849" y="1813134"/>
            <a:ext cx="3378475"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1" name="Espaço Reservado para Texto 4">
            <a:extLst>
              <a:ext uri="{FF2B5EF4-FFF2-40B4-BE49-F238E27FC236}">
                <a16:creationId xmlns:a16="http://schemas.microsoft.com/office/drawing/2014/main" id="{4B72A9E1-96D1-954B-B477-DDB0FBC78B48}"/>
              </a:ext>
            </a:extLst>
          </p:cNvPr>
          <p:cNvSpPr>
            <a:spLocks noGrp="1"/>
          </p:cNvSpPr>
          <p:nvPr>
            <p:ph type="body" sz="quarter" idx="22" hasCustomPrompt="1"/>
          </p:nvPr>
        </p:nvSpPr>
        <p:spPr>
          <a:xfrm>
            <a:off x="453358" y="1813135"/>
            <a:ext cx="3378479" cy="1212491"/>
          </a:xfrm>
          <a:prstGeom prst="rect">
            <a:avLst/>
          </a:prstGeom>
        </p:spPr>
        <p:txBody>
          <a:bodyPr/>
          <a:lstStyle>
            <a:lvl1pPr>
              <a:lnSpc>
                <a:spcPct val="150000"/>
              </a:lnSpc>
              <a:buClr>
                <a:srgbClr val="3C3C3C"/>
              </a:buClr>
              <a:buSzPct val="50000"/>
              <a:defRPr>
                <a:solidFill>
                  <a:srgbClr val="3C3C3C"/>
                </a:solidFill>
                <a:latin typeface="Verdana" panose="020B0604030504040204" pitchFamily="34" charset="0"/>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ts val="0"/>
              </a:spcBef>
              <a:spcAft>
                <a:spcPts val="0"/>
              </a:spcAft>
              <a:buClr>
                <a:srgbClr val="3C3C3C"/>
              </a:buClr>
              <a:buSzPct val="60000"/>
              <a:buFont typeface="Arial" panose="020B0604020202020204" pitchFamily="34" charset="0"/>
              <a:buChar char="•"/>
              <a:tabLst/>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Primeiro nível (</a:t>
            </a:r>
            <a:r>
              <a:rPr lang="pt-BR" dirty="0" err="1"/>
              <a:t>verdana</a:t>
            </a:r>
            <a:r>
              <a:rPr lang="pt-BR" dirty="0"/>
              <a:t> 16)</a:t>
            </a:r>
          </a:p>
          <a:p>
            <a:pPr marL="146050" marR="0" lvl="1" indent="-119063"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Segundo nível (</a:t>
            </a:r>
            <a:r>
              <a:rPr lang="pt-BR" dirty="0" err="1"/>
              <a:t>verdana</a:t>
            </a:r>
            <a:r>
              <a:rPr lang="pt-BR" dirty="0"/>
              <a:t> 14)</a:t>
            </a:r>
          </a:p>
          <a:p>
            <a:pPr lvl="2"/>
            <a:r>
              <a:rPr lang="pt-BR" dirty="0"/>
              <a:t>Terceiro nível (</a:t>
            </a:r>
            <a:r>
              <a:rPr lang="pt-BR" dirty="0" err="1"/>
              <a:t>verdana</a:t>
            </a:r>
            <a:r>
              <a:rPr lang="pt-BR" dirty="0"/>
              <a:t> 13)</a:t>
            </a:r>
          </a:p>
          <a:p>
            <a:pPr marL="346302" marR="0" lvl="3" indent="-141514" algn="l" defTabSz="609600" eaLnBrk="1" fontAlgn="auto" latinLnBrk="0" hangingPunct="1">
              <a:lnSpc>
                <a:spcPct val="100000"/>
              </a:lnSpc>
              <a:spcBef>
                <a:spcPts val="0"/>
              </a:spcBef>
              <a:spcAft>
                <a:spcPts val="0"/>
              </a:spcAft>
              <a:buClr>
                <a:srgbClr val="3C3C3C"/>
              </a:buClr>
              <a:buSzPct val="50000"/>
              <a:buFontTx/>
              <a:buChar char="•"/>
              <a:tabLst/>
              <a:defRPr/>
            </a:pPr>
            <a:r>
              <a:rPr lang="pt-BR" dirty="0"/>
              <a:t>Quarto nível (</a:t>
            </a:r>
            <a:r>
              <a:rPr lang="pt-BR" dirty="0" err="1"/>
              <a:t>verdana</a:t>
            </a:r>
            <a:r>
              <a:rPr lang="pt-BR" dirty="0"/>
              <a:t> 13)</a:t>
            </a:r>
          </a:p>
          <a:p>
            <a:pPr lvl="3"/>
            <a:endParaRPr lang="pt-BR" dirty="0"/>
          </a:p>
        </p:txBody>
      </p:sp>
      <p:sp>
        <p:nvSpPr>
          <p:cNvPr id="20" name="Slide Number">
            <a:extLst>
              <a:ext uri="{FF2B5EF4-FFF2-40B4-BE49-F238E27FC236}">
                <a16:creationId xmlns:a16="http://schemas.microsoft.com/office/drawing/2014/main" id="{54D550DB-4CF1-704A-AC65-D78A54A4B2C5}"/>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
        <p:nvSpPr>
          <p:cNvPr id="24" name="Título 1">
            <a:extLst>
              <a:ext uri="{FF2B5EF4-FFF2-40B4-BE49-F238E27FC236}">
                <a16:creationId xmlns:a16="http://schemas.microsoft.com/office/drawing/2014/main" id="{549F0A59-5636-5A41-874B-E856C75ECA9D}"/>
              </a:ext>
            </a:extLst>
          </p:cNvPr>
          <p:cNvSpPr>
            <a:spLocks noGrp="1"/>
          </p:cNvSpPr>
          <p:nvPr>
            <p:ph type="title" hasCustomPrompt="1"/>
          </p:nvPr>
        </p:nvSpPr>
        <p:spPr>
          <a:xfrm>
            <a:off x="453958" y="794226"/>
            <a:ext cx="10753200" cy="430887"/>
          </a:xfrm>
        </p:spPr>
        <p:txBody>
          <a:bodyPr>
            <a:spAutoFit/>
          </a:bodyPr>
          <a:lstStyle>
            <a:lvl1pPr>
              <a:defRPr sz="2800"/>
            </a:lvl1pPr>
          </a:lstStyle>
          <a:p>
            <a:r>
              <a:rPr lang="pt-BR" dirty="0"/>
              <a:t>Título do slide</a:t>
            </a:r>
          </a:p>
        </p:txBody>
      </p:sp>
      <p:cxnSp>
        <p:nvCxnSpPr>
          <p:cNvPr id="27" name="Conector reto 22">
            <a:extLst>
              <a:ext uri="{FF2B5EF4-FFF2-40B4-BE49-F238E27FC236}">
                <a16:creationId xmlns:a16="http://schemas.microsoft.com/office/drawing/2014/main" id="{EDDC4158-9A1C-D746-BF37-283208DD0A1F}"/>
              </a:ext>
            </a:extLst>
          </p:cNvPr>
          <p:cNvCxnSpPr>
            <a:cxnSpLocks/>
          </p:cNvCxnSpPr>
          <p:nvPr userDrawn="1"/>
        </p:nvCxnSpPr>
        <p:spPr>
          <a:xfrm>
            <a:off x="3831837"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a:cxnSpLocks/>
          </p:cNvCxnSpPr>
          <p:nvPr userDrawn="1"/>
        </p:nvCxnSpPr>
        <p:spPr>
          <a:xfrm>
            <a:off x="7583705" y="1813134"/>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50621"/>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exto Padrão 3 colunas">
    <p:spTree>
      <p:nvGrpSpPr>
        <p:cNvPr id="1" name=""/>
        <p:cNvGrpSpPr/>
        <p:nvPr/>
      </p:nvGrpSpPr>
      <p:grpSpPr>
        <a:xfrm>
          <a:off x="0" y="0"/>
          <a:ext cx="0" cy="0"/>
          <a:chOff x="0" y="0"/>
          <a:chExt cx="0" cy="0"/>
        </a:xfrm>
      </p:grpSpPr>
      <p:sp>
        <p:nvSpPr>
          <p:cNvPr id="756"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757"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758"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76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FB8A8E5D-466C-4A5E-9430-9EEEB9489881}"/>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98054FF9-09EF-4CCF-BAF5-5644F017F270}"/>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E428E73D-83BF-4163-86C1-1FF361385BBE}"/>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FAC8ABD3-1A86-43D6-AEEF-8A7D1C2DB6A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4" name="Espaço Reservado para Rodapé 4">
            <a:extLst>
              <a:ext uri="{FF2B5EF4-FFF2-40B4-BE49-F238E27FC236}">
                <a16:creationId xmlns:a16="http://schemas.microsoft.com/office/drawing/2014/main" id="{2CD65FC1-4E40-9B45-B74C-609DFC436A4A}"/>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5" name="Espaço Reservado para Número de Slide 5">
            <a:extLst>
              <a:ext uri="{FF2B5EF4-FFF2-40B4-BE49-F238E27FC236}">
                <a16:creationId xmlns:a16="http://schemas.microsoft.com/office/drawing/2014/main" id="{AA292017-4A9D-884D-8561-988DD69BE7E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8" name="Espaço Reservado para Texto 21">
            <a:extLst>
              <a:ext uri="{FF2B5EF4-FFF2-40B4-BE49-F238E27FC236}">
                <a16:creationId xmlns:a16="http://schemas.microsoft.com/office/drawing/2014/main" id="{7FA549E4-D8F9-474E-B316-04A9FC8552BE}"/>
              </a:ext>
            </a:extLst>
          </p:cNvPr>
          <p:cNvSpPr>
            <a:spLocks noGrp="1"/>
          </p:cNvSpPr>
          <p:nvPr>
            <p:ph type="body" sz="quarter" idx="13" hasCustomPrompt="1"/>
          </p:nvPr>
        </p:nvSpPr>
        <p:spPr>
          <a:xfrm>
            <a:off x="452700" y="1618851"/>
            <a:ext cx="10753200" cy="4442400"/>
          </a:xfrm>
        </p:spPr>
        <p:txBody>
          <a:bodyPr numCol="3" spcCol="720000">
            <a:noAutofit/>
          </a:bodyPr>
          <a:lstStyle>
            <a:lvl1pPr>
              <a:defRPr/>
            </a:lvl1pPr>
          </a:lstStyle>
          <a:p>
            <a:pPr lvl="0"/>
            <a:r>
              <a:rPr lang="pt-BR" dirty="0"/>
              <a:t>Texto do slide</a:t>
            </a:r>
          </a:p>
        </p:txBody>
      </p:sp>
      <p:cxnSp>
        <p:nvCxnSpPr>
          <p:cNvPr id="29" name="Conector reto 22">
            <a:extLst>
              <a:ext uri="{FF2B5EF4-FFF2-40B4-BE49-F238E27FC236}">
                <a16:creationId xmlns:a16="http://schemas.microsoft.com/office/drawing/2014/main" id="{035E268E-82F7-3642-B267-DE1EAE0AD4EF}"/>
              </a:ext>
            </a:extLst>
          </p:cNvPr>
          <p:cNvCxnSpPr/>
          <p:nvPr userDrawn="1"/>
        </p:nvCxnSpPr>
        <p:spPr>
          <a:xfrm>
            <a:off x="3915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userDrawn="1"/>
        </p:nvCxnSpPr>
        <p:spPr>
          <a:xfrm>
            <a:off x="7740900" y="1618851"/>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Título 1">
            <a:extLst>
              <a:ext uri="{FF2B5EF4-FFF2-40B4-BE49-F238E27FC236}">
                <a16:creationId xmlns:a16="http://schemas.microsoft.com/office/drawing/2014/main" id="{0887D93D-46F9-4E4D-843F-179F0F25BCC1}"/>
              </a:ext>
            </a:extLst>
          </p:cNvPr>
          <p:cNvSpPr txBox="1">
            <a:spLocks/>
          </p:cNvSpPr>
          <p:nvPr userDrawn="1"/>
        </p:nvSpPr>
        <p:spPr>
          <a:xfrm>
            <a:off x="453300" y="795335"/>
            <a:ext cx="10753200" cy="430887"/>
          </a:xfrm>
          <a:prstGeom prst="rect">
            <a:avLst/>
          </a:prstGeom>
        </p:spPr>
        <p:txBody>
          <a:bodyPr vert="horz" lIns="0" tIns="0" rIns="0" bIns="0" rtlCol="0" anchor="t" anchorCtr="0">
            <a:sp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com três colunas</a:t>
            </a:r>
          </a:p>
        </p:txBody>
      </p:sp>
    </p:spTree>
    <p:extLst>
      <p:ext uri="{BB962C8B-B14F-4D97-AF65-F5344CB8AC3E}">
        <p14:creationId xmlns:p14="http://schemas.microsoft.com/office/powerpoint/2010/main" val="2751004483"/>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2_Destaque A1">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6" name="Espaço Reservado para Texto 21">
            <a:extLst>
              <a:ext uri="{FF2B5EF4-FFF2-40B4-BE49-F238E27FC236}">
                <a16:creationId xmlns:a16="http://schemas.microsoft.com/office/drawing/2014/main" id="{3CC948AE-4093-1F4B-8706-A24981C52130}"/>
              </a:ext>
            </a:extLst>
          </p:cNvPr>
          <p:cNvSpPr>
            <a:spLocks noGrp="1"/>
          </p:cNvSpPr>
          <p:nvPr>
            <p:ph type="body" sz="quarter" idx="12" hasCustomPrompt="1"/>
          </p:nvPr>
        </p:nvSpPr>
        <p:spPr>
          <a:xfrm>
            <a:off x="458396" y="1606528"/>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7" name="Espaço Reservado para Texto 21">
            <a:extLst>
              <a:ext uri="{FF2B5EF4-FFF2-40B4-BE49-F238E27FC236}">
                <a16:creationId xmlns:a16="http://schemas.microsoft.com/office/drawing/2014/main" id="{079BDC65-EFB2-F84B-B7D1-68CF8216F91E}"/>
              </a:ext>
            </a:extLst>
          </p:cNvPr>
          <p:cNvSpPr>
            <a:spLocks noGrp="1"/>
          </p:cNvSpPr>
          <p:nvPr>
            <p:ph type="body" sz="quarter" idx="17" hasCustomPrompt="1"/>
          </p:nvPr>
        </p:nvSpPr>
        <p:spPr>
          <a:xfrm>
            <a:off x="3184196" y="1606528"/>
            <a:ext cx="8028000" cy="246221"/>
          </a:xfrm>
        </p:spPr>
        <p:txBody>
          <a:bodyPr>
            <a:spAutoFit/>
          </a:bodyPr>
          <a:lstStyle>
            <a:lvl1pPr>
              <a:defRPr/>
            </a:lvl1pPr>
          </a:lstStyle>
          <a:p>
            <a:pPr lvl="0"/>
            <a:r>
              <a:rPr lang="pt-BR" dirty="0"/>
              <a:t>Texto do slide</a:t>
            </a:r>
          </a:p>
        </p:txBody>
      </p:sp>
      <p:cxnSp>
        <p:nvCxnSpPr>
          <p:cNvPr id="28" name="Conector reto 21">
            <a:extLst>
              <a:ext uri="{FF2B5EF4-FFF2-40B4-BE49-F238E27FC236}">
                <a16:creationId xmlns:a16="http://schemas.microsoft.com/office/drawing/2014/main" id="{25A3EC8F-C3C6-AE4D-8D24-5EDFEB374782}"/>
              </a:ext>
            </a:extLst>
          </p:cNvPr>
          <p:cNvCxnSpPr/>
          <p:nvPr userDrawn="1"/>
        </p:nvCxnSpPr>
        <p:spPr>
          <a:xfrm>
            <a:off x="2823896" y="1606527"/>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481097735"/>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Destaque A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29" name="Espaço Reservado para Rodapé 4">
            <a:extLst>
              <a:ext uri="{FF2B5EF4-FFF2-40B4-BE49-F238E27FC236}">
                <a16:creationId xmlns:a16="http://schemas.microsoft.com/office/drawing/2014/main" id="{D6232EBF-A908-A24C-A770-E1C9B6C5330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0" name="Espaço Reservado para Número de Slide 5">
            <a:extLst>
              <a:ext uri="{FF2B5EF4-FFF2-40B4-BE49-F238E27FC236}">
                <a16:creationId xmlns:a16="http://schemas.microsoft.com/office/drawing/2014/main" id="{B0071A95-AB18-434D-965A-CFD159B2BB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1" name="Espaço Reservado para Texto 21">
            <a:extLst>
              <a:ext uri="{FF2B5EF4-FFF2-40B4-BE49-F238E27FC236}">
                <a16:creationId xmlns:a16="http://schemas.microsoft.com/office/drawing/2014/main" id="{485C4FA7-88C2-6A4F-9F4D-31F3979BA563}"/>
              </a:ext>
            </a:extLst>
          </p:cNvPr>
          <p:cNvSpPr>
            <a:spLocks noGrp="1"/>
          </p:cNvSpPr>
          <p:nvPr>
            <p:ph type="body" sz="quarter" idx="18" hasCustomPrompt="1"/>
          </p:nvPr>
        </p:nvSpPr>
        <p:spPr>
          <a:xfrm>
            <a:off x="452700" y="1602879"/>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2" name="Espaço Reservado para Texto 21">
            <a:extLst>
              <a:ext uri="{FF2B5EF4-FFF2-40B4-BE49-F238E27FC236}">
                <a16:creationId xmlns:a16="http://schemas.microsoft.com/office/drawing/2014/main" id="{2966D181-AE5D-6A41-82E2-578397668319}"/>
              </a:ext>
            </a:extLst>
          </p:cNvPr>
          <p:cNvSpPr>
            <a:spLocks noGrp="1"/>
          </p:cNvSpPr>
          <p:nvPr>
            <p:ph type="body" sz="quarter" idx="19" hasCustomPrompt="1"/>
          </p:nvPr>
        </p:nvSpPr>
        <p:spPr>
          <a:xfrm>
            <a:off x="3178500" y="1602879"/>
            <a:ext cx="8028000" cy="4442399"/>
          </a:xfrm>
        </p:spPr>
        <p:txBody>
          <a:bodyPr numCol="2" spcCol="720000">
            <a:noAutofit/>
          </a:bodyPr>
          <a:lstStyle>
            <a:lvl1pPr>
              <a:defRPr/>
            </a:lvl1pPr>
          </a:lstStyle>
          <a:p>
            <a:pPr lvl="0"/>
            <a:r>
              <a:rPr lang="pt-BR" dirty="0"/>
              <a:t>Texto do slide</a:t>
            </a:r>
          </a:p>
        </p:txBody>
      </p:sp>
      <p:cxnSp>
        <p:nvCxnSpPr>
          <p:cNvPr id="23" name="Conector reto 30">
            <a:extLst>
              <a:ext uri="{FF2B5EF4-FFF2-40B4-BE49-F238E27FC236}">
                <a16:creationId xmlns:a16="http://schemas.microsoft.com/office/drawing/2014/main" id="{A7F3F2C3-2D9F-724B-B637-38AB802C9A50}"/>
              </a:ext>
            </a:extLst>
          </p:cNvPr>
          <p:cNvCxnSpPr/>
          <p:nvPr userDrawn="1"/>
        </p:nvCxnSpPr>
        <p:spPr>
          <a:xfrm>
            <a:off x="28182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Conector reto 30">
            <a:extLst>
              <a:ext uri="{FF2B5EF4-FFF2-40B4-BE49-F238E27FC236}">
                <a16:creationId xmlns:a16="http://schemas.microsoft.com/office/drawing/2014/main" id="{4B15A393-3806-BF47-B107-39062C5DE69C}"/>
              </a:ext>
            </a:extLst>
          </p:cNvPr>
          <p:cNvCxnSpPr/>
          <p:nvPr userDrawn="1"/>
        </p:nvCxnSpPr>
        <p:spPr>
          <a:xfrm>
            <a:off x="7479100"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45510"/>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Destaque A2">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userDrawn="1"/>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4" name="Agrupar 13">
            <a:extLst>
              <a:ext uri="{FF2B5EF4-FFF2-40B4-BE49-F238E27FC236}">
                <a16:creationId xmlns:a16="http://schemas.microsoft.com/office/drawing/2014/main" id="{B5FCEEE8-4F38-481D-8418-785F6A36C5A1}"/>
              </a:ext>
            </a:extLst>
          </p:cNvPr>
          <p:cNvGrpSpPr/>
          <p:nvPr userDrawn="1"/>
        </p:nvGrpSpPr>
        <p:grpSpPr>
          <a:xfrm rot="428451">
            <a:off x="-311916" y="-425866"/>
            <a:ext cx="2951869" cy="1639409"/>
            <a:chOff x="-738052" y="-870782"/>
            <a:chExt cx="5902969" cy="3278818"/>
          </a:xfrm>
        </p:grpSpPr>
        <p:sp>
          <p:nvSpPr>
            <p:cNvPr id="15" name="Line">
              <a:extLst>
                <a:ext uri="{FF2B5EF4-FFF2-40B4-BE49-F238E27FC236}">
                  <a16:creationId xmlns:a16="http://schemas.microsoft.com/office/drawing/2014/main" id="{6F7769DC-848E-4766-9E95-7DC45CE2D5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6" name="Line">
              <a:extLst>
                <a:ext uri="{FF2B5EF4-FFF2-40B4-BE49-F238E27FC236}">
                  <a16:creationId xmlns:a16="http://schemas.microsoft.com/office/drawing/2014/main" id="{B436CF03-1EC6-425A-B7B9-2A63E6F424B2}"/>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7" name="Circle">
              <a:extLst>
                <a:ext uri="{FF2B5EF4-FFF2-40B4-BE49-F238E27FC236}">
                  <a16:creationId xmlns:a16="http://schemas.microsoft.com/office/drawing/2014/main" id="{EC4CA4FC-16A9-45CC-AD7F-F1F09ED1F8FB}"/>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5" name="Título 1">
            <a:extLst>
              <a:ext uri="{FF2B5EF4-FFF2-40B4-BE49-F238E27FC236}">
                <a16:creationId xmlns:a16="http://schemas.microsoft.com/office/drawing/2014/main" id="{FC338C77-1A79-5548-AF36-A1EA4D9F97BA}"/>
              </a:ext>
            </a:extLst>
          </p:cNvPr>
          <p:cNvSpPr>
            <a:spLocks noGrp="1"/>
          </p:cNvSpPr>
          <p:nvPr>
            <p:ph type="title" hasCustomPrompt="1"/>
          </p:nvPr>
        </p:nvSpPr>
        <p:spPr>
          <a:xfrm>
            <a:off x="458996" y="786284"/>
            <a:ext cx="10753200"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5E6E7768-B8A9-1B4C-B826-501C99FD23D6}"/>
              </a:ext>
            </a:extLst>
          </p:cNvPr>
          <p:cNvSpPr>
            <a:spLocks noGrp="1"/>
          </p:cNvSpPr>
          <p:nvPr>
            <p:ph type="body" sz="quarter" idx="18" hasCustomPrompt="1"/>
          </p:nvPr>
        </p:nvSpPr>
        <p:spPr>
          <a:xfrm flipH="1">
            <a:off x="9468000" y="1602879"/>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5" name="Espaço Reservado para Texto 21">
            <a:extLst>
              <a:ext uri="{FF2B5EF4-FFF2-40B4-BE49-F238E27FC236}">
                <a16:creationId xmlns:a16="http://schemas.microsoft.com/office/drawing/2014/main" id="{22568C31-E83F-DA47-A90F-E59EBF58A549}"/>
              </a:ext>
            </a:extLst>
          </p:cNvPr>
          <p:cNvSpPr>
            <a:spLocks noGrp="1"/>
          </p:cNvSpPr>
          <p:nvPr>
            <p:ph type="body" sz="quarter" idx="19" hasCustomPrompt="1"/>
          </p:nvPr>
        </p:nvSpPr>
        <p:spPr>
          <a:xfrm flipH="1">
            <a:off x="720000" y="1602879"/>
            <a:ext cx="8028000" cy="246221"/>
          </a:xfrm>
        </p:spPr>
        <p:txBody>
          <a:bodyPr>
            <a:spAutoFit/>
          </a:bodyPr>
          <a:lstStyle>
            <a:lvl1pPr>
              <a:defRPr/>
            </a:lvl1pPr>
          </a:lstStyle>
          <a:p>
            <a:pPr lvl="0"/>
            <a:r>
              <a:rPr lang="pt-BR" dirty="0"/>
              <a:t>Texto do slide</a:t>
            </a:r>
          </a:p>
        </p:txBody>
      </p:sp>
      <p:cxnSp>
        <p:nvCxnSpPr>
          <p:cNvPr id="36" name="Conector reto 21">
            <a:extLst>
              <a:ext uri="{FF2B5EF4-FFF2-40B4-BE49-F238E27FC236}">
                <a16:creationId xmlns:a16="http://schemas.microsoft.com/office/drawing/2014/main" id="{AC25B9C0-E572-9545-A8A8-4076BD41797B}"/>
              </a:ext>
            </a:extLst>
          </p:cNvPr>
          <p:cNvCxnSpPr/>
          <p:nvPr userDrawn="1"/>
        </p:nvCxnSpPr>
        <p:spPr>
          <a:xfrm flipH="1">
            <a:off x="9119475" y="16028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7" name="Espaço Reservado para Rodapé 4">
            <a:extLst>
              <a:ext uri="{FF2B5EF4-FFF2-40B4-BE49-F238E27FC236}">
                <a16:creationId xmlns:a16="http://schemas.microsoft.com/office/drawing/2014/main" id="{4EA24E2A-9CAA-094C-BFA1-DCD8A7D086B6}"/>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8" name="Espaço Reservado para Número de Slide 5">
            <a:extLst>
              <a:ext uri="{FF2B5EF4-FFF2-40B4-BE49-F238E27FC236}">
                <a16:creationId xmlns:a16="http://schemas.microsoft.com/office/drawing/2014/main" id="{7026B488-8980-8940-9A57-9B067A486717}"/>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3977359484"/>
      </p:ext>
    </p:extLst>
  </p:cSld>
  <p:clrMapOvr>
    <a:masterClrMapping/>
  </p:clrMapOvr>
  <p:transition spd="med"/>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exto Padrão B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6" name="Espaço Reservado para Texto 21">
            <a:extLst>
              <a:ext uri="{FF2B5EF4-FFF2-40B4-BE49-F238E27FC236}">
                <a16:creationId xmlns:a16="http://schemas.microsoft.com/office/drawing/2014/main" id="{2D62B6B0-3980-E546-80F1-4974ABB328C5}"/>
              </a:ext>
            </a:extLst>
          </p:cNvPr>
          <p:cNvSpPr>
            <a:spLocks noGrp="1"/>
          </p:cNvSpPr>
          <p:nvPr>
            <p:ph type="body" sz="quarter" idx="12" hasCustomPrompt="1"/>
          </p:nvPr>
        </p:nvSpPr>
        <p:spPr>
          <a:xfrm>
            <a:off x="452700" y="788985"/>
            <a:ext cx="10753200" cy="5167393"/>
          </a:xfrm>
        </p:spPr>
        <p:txBody>
          <a:bodyPr numCol="2" spcCol="720000">
            <a:noAutofit/>
          </a:bodyPr>
          <a:lstStyle>
            <a:lvl1pPr>
              <a:defRPr/>
            </a:lvl1pPr>
          </a:lstStyle>
          <a:p>
            <a:pPr lvl="0"/>
            <a:r>
              <a:rPr lang="pt-BR" dirty="0"/>
              <a:t>Texto do slide</a:t>
            </a:r>
          </a:p>
        </p:txBody>
      </p:sp>
      <p:cxnSp>
        <p:nvCxnSpPr>
          <p:cNvPr id="27" name="Conector reto 25">
            <a:extLst>
              <a:ext uri="{FF2B5EF4-FFF2-40B4-BE49-F238E27FC236}">
                <a16:creationId xmlns:a16="http://schemas.microsoft.com/office/drawing/2014/main" id="{67E5CD26-E407-3B46-88A1-2343D38DE42C}"/>
              </a:ext>
            </a:extLst>
          </p:cNvPr>
          <p:cNvCxnSpPr/>
          <p:nvPr userDrawn="1"/>
        </p:nvCxnSpPr>
        <p:spPr>
          <a:xfrm flipH="1">
            <a:off x="5829301" y="693735"/>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79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Imagem e texto 2A">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682895"/>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ct val="0"/>
              </a:spcBef>
              <a:spcAft>
                <a:spcPct val="0"/>
              </a:spcAft>
              <a:buClrTx/>
              <a:buSzTx/>
              <a:buFontTx/>
              <a:buNone/>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16" name="Image">
            <a:extLst>
              <a:ext uri="{FF2B5EF4-FFF2-40B4-BE49-F238E27FC236}">
                <a16:creationId xmlns:a16="http://schemas.microsoft.com/office/drawing/2014/main" id="{DD964282-D19A-4C6F-8EE2-D11060DD0C73}"/>
              </a:ext>
            </a:extLst>
          </p:cNvPr>
          <p:cNvSpPr>
            <a:spLocks noGrp="1"/>
          </p:cNvSpPr>
          <p:nvPr>
            <p:ph type="pic" idx="14"/>
          </p:nvPr>
        </p:nvSpPr>
        <p:spPr>
          <a:xfrm>
            <a:off x="6073177" y="0"/>
            <a:ext cx="6120410"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pic>
        <p:nvPicPr>
          <p:cNvPr id="17" name="Gráfico 16">
            <a:extLst>
              <a:ext uri="{FF2B5EF4-FFF2-40B4-BE49-F238E27FC236}">
                <a16:creationId xmlns:a16="http://schemas.microsoft.com/office/drawing/2014/main" id="{8135FF0E-2AF5-433E-A86F-2513CE8C7A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grpSp>
        <p:nvGrpSpPr>
          <p:cNvPr id="18" name="Gráfico 9">
            <a:extLst>
              <a:ext uri="{FF2B5EF4-FFF2-40B4-BE49-F238E27FC236}">
                <a16:creationId xmlns:a16="http://schemas.microsoft.com/office/drawing/2014/main" id="{25E150E9-F6C6-48D5-B5DA-EDACE91DE2AB}"/>
              </a:ext>
            </a:extLst>
          </p:cNvPr>
          <p:cNvGrpSpPr/>
          <p:nvPr userDrawn="1"/>
        </p:nvGrpSpPr>
        <p:grpSpPr>
          <a:xfrm>
            <a:off x="11272058" y="5941382"/>
            <a:ext cx="924930" cy="924930"/>
            <a:chOff x="11272058" y="5941382"/>
            <a:chExt cx="924930" cy="924930"/>
          </a:xfrm>
        </p:grpSpPr>
        <p:sp>
          <p:nvSpPr>
            <p:cNvPr id="19" name="Forma Livre: Forma 18">
              <a:extLst>
                <a:ext uri="{FF2B5EF4-FFF2-40B4-BE49-F238E27FC236}">
                  <a16:creationId xmlns:a16="http://schemas.microsoft.com/office/drawing/2014/main" id="{B2B6D88E-65FD-45F4-8C96-393698CE1C9E}"/>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20" name="Forma Livre: Forma 19">
              <a:extLst>
                <a:ext uri="{FF2B5EF4-FFF2-40B4-BE49-F238E27FC236}">
                  <a16:creationId xmlns:a16="http://schemas.microsoft.com/office/drawing/2014/main" id="{C585C56F-F0A0-4E01-985C-22178C6100A0}"/>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21" name="Forma Livre: Forma 20">
              <a:extLst>
                <a:ext uri="{FF2B5EF4-FFF2-40B4-BE49-F238E27FC236}">
                  <a16:creationId xmlns:a16="http://schemas.microsoft.com/office/drawing/2014/main" id="{9273193D-CAC6-4732-A605-19F21DCFE18C}"/>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23" name="Espaço Reservado para Número de Slide 5">
            <a:extLst>
              <a:ext uri="{FF2B5EF4-FFF2-40B4-BE49-F238E27FC236}">
                <a16:creationId xmlns:a16="http://schemas.microsoft.com/office/drawing/2014/main" id="{4557167D-ABAC-4521-A960-DFBE6A2FC9E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4" name="Text Placeholder 3">
            <a:extLst>
              <a:ext uri="{FF2B5EF4-FFF2-40B4-BE49-F238E27FC236}">
                <a16:creationId xmlns:a16="http://schemas.microsoft.com/office/drawing/2014/main" id="{1CF2F4D2-D1BB-6347-A124-B6E5FB333D67}"/>
              </a:ext>
            </a:extLst>
          </p:cNvPr>
          <p:cNvSpPr>
            <a:spLocks noGrp="1"/>
          </p:cNvSpPr>
          <p:nvPr>
            <p:ph type="body" sz="quarter" idx="15" hasCustomPrompt="1"/>
          </p:nvPr>
        </p:nvSpPr>
        <p:spPr>
          <a:xfrm>
            <a:off x="453358" y="1374842"/>
            <a:ext cx="5129212" cy="338554"/>
          </a:xfrm>
          <a:prstGeom prst="rect">
            <a:avLst/>
          </a:prstGeom>
        </p:spPr>
        <p:txBody>
          <a:bodyPr>
            <a:spAutoFit/>
          </a:bodyPr>
          <a:lstStyle>
            <a:lvl1pPr marL="0" indent="0">
              <a:lnSpc>
                <a:spcPct val="100000"/>
              </a:lnSpc>
              <a:buNone/>
              <a:defRPr sz="16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(Segoe UI 16)</a:t>
            </a:r>
            <a:endParaRPr lang="en-BR" dirty="0"/>
          </a:p>
        </p:txBody>
      </p:sp>
      <p:sp>
        <p:nvSpPr>
          <p:cNvPr id="15" name="Text Placeholder 3">
            <a:extLst>
              <a:ext uri="{FF2B5EF4-FFF2-40B4-BE49-F238E27FC236}">
                <a16:creationId xmlns:a16="http://schemas.microsoft.com/office/drawing/2014/main" id="{636051FF-F5C4-E64C-89AA-DC36517A8191}"/>
              </a:ext>
            </a:extLst>
          </p:cNvPr>
          <p:cNvSpPr>
            <a:spLocks noGrp="1"/>
          </p:cNvSpPr>
          <p:nvPr>
            <p:ph type="body" sz="quarter" idx="18" hasCustomPrompt="1"/>
          </p:nvPr>
        </p:nvSpPr>
        <p:spPr>
          <a:xfrm>
            <a:off x="453358" y="647421"/>
            <a:ext cx="4537075" cy="555625"/>
          </a:xfrm>
          <a:prstGeom prst="rect">
            <a:avLst/>
          </a:prstGeom>
        </p:spPr>
        <p:txBody>
          <a:bodyPr/>
          <a:lstStyle>
            <a:lvl1pPr marL="0" indent="0">
              <a:buNone/>
              <a:defRPr sz="3200" b="1">
                <a:solidFill>
                  <a:srgbClr val="FFFFFF"/>
                </a:solidFill>
                <a:latin typeface="+mn-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210648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4">
    <p:spTree>
      <p:nvGrpSpPr>
        <p:cNvPr id="1" name=""/>
        <p:cNvGrpSpPr/>
        <p:nvPr/>
      </p:nvGrpSpPr>
      <p:grpSpPr>
        <a:xfrm>
          <a:off x="0" y="0"/>
          <a:ext cx="0" cy="0"/>
          <a:chOff x="0" y="0"/>
          <a:chExt cx="0" cy="0"/>
        </a:xfrm>
      </p:grpSpPr>
      <p:cxnSp>
        <p:nvCxnSpPr>
          <p:cNvPr id="25" name="Conector reto 21">
            <a:extLst>
              <a:ext uri="{FF2B5EF4-FFF2-40B4-BE49-F238E27FC236}">
                <a16:creationId xmlns:a16="http://schemas.microsoft.com/office/drawing/2014/main" id="{F9A64B60-5B6D-C941-AB03-AE189F51E9C4}"/>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Espaço Reservado para Rodapé 4">
            <a:extLst>
              <a:ext uri="{FF2B5EF4-FFF2-40B4-BE49-F238E27FC236}">
                <a16:creationId xmlns:a16="http://schemas.microsoft.com/office/drawing/2014/main" id="{940B07FE-2ED4-41AA-9B3B-F3FF0A72CFD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4" name="Espaço Reservado para Texto 3">
            <a:extLst>
              <a:ext uri="{FF2B5EF4-FFF2-40B4-BE49-F238E27FC236}">
                <a16:creationId xmlns:a16="http://schemas.microsoft.com/office/drawing/2014/main" id="{1E58134B-6AC7-432F-A5DC-BF5C63D6D43D}"/>
              </a:ext>
            </a:extLst>
          </p:cNvPr>
          <p:cNvSpPr>
            <a:spLocks noGrp="1"/>
          </p:cNvSpPr>
          <p:nvPr>
            <p:ph type="body" sz="quarter" idx="32" hasCustomPrompt="1"/>
          </p:nvPr>
        </p:nvSpPr>
        <p:spPr>
          <a:xfrm>
            <a:off x="3102275" y="785786"/>
            <a:ext cx="801279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0" name="Gráfico 19">
            <a:extLst>
              <a:ext uri="{FF2B5EF4-FFF2-40B4-BE49-F238E27FC236}">
                <a16:creationId xmlns:a16="http://schemas.microsoft.com/office/drawing/2014/main" id="{F6BB8A49-A42D-47D3-9FDF-A52D4458D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FC80EA3D-0CDB-4893-9944-031EED734D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C4ABE647-6C89-454E-85DF-BA8A7164436F}"/>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008191BA-D508-4301-854E-9108BAA40D4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281875" y="789304"/>
            <a:ext cx="2175324"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Tree>
    <p:extLst>
      <p:ext uri="{BB962C8B-B14F-4D97-AF65-F5344CB8AC3E}">
        <p14:creationId xmlns:p14="http://schemas.microsoft.com/office/powerpoint/2010/main" val="20510428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_Texto Padrão B 3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Espaço Reservado para Texto 21">
            <a:extLst>
              <a:ext uri="{FF2B5EF4-FFF2-40B4-BE49-F238E27FC236}">
                <a16:creationId xmlns:a16="http://schemas.microsoft.com/office/drawing/2014/main" id="{E5E101DB-B49D-584D-86C6-383C20787F33}"/>
              </a:ext>
            </a:extLst>
          </p:cNvPr>
          <p:cNvSpPr>
            <a:spLocks noGrp="1"/>
          </p:cNvSpPr>
          <p:nvPr>
            <p:ph type="body" sz="quarter" idx="13" hasCustomPrompt="1"/>
          </p:nvPr>
        </p:nvSpPr>
        <p:spPr>
          <a:xfrm>
            <a:off x="450160" y="788985"/>
            <a:ext cx="10753200" cy="5167393"/>
          </a:xfrm>
        </p:spPr>
        <p:txBody>
          <a:bodyPr numCol="3" spcCol="720000">
            <a:noAutofit/>
          </a:bodyPr>
          <a:lstStyle>
            <a:lvl1pPr>
              <a:defRPr/>
            </a:lvl1pPr>
          </a:lstStyle>
          <a:p>
            <a:pPr lvl="0"/>
            <a:r>
              <a:rPr lang="pt-BR" dirty="0"/>
              <a:t>Texto do slide</a:t>
            </a:r>
          </a:p>
        </p:txBody>
      </p:sp>
      <p:cxnSp>
        <p:nvCxnSpPr>
          <p:cNvPr id="18" name="Conector reto 22">
            <a:extLst>
              <a:ext uri="{FF2B5EF4-FFF2-40B4-BE49-F238E27FC236}">
                <a16:creationId xmlns:a16="http://schemas.microsoft.com/office/drawing/2014/main" id="{3C72BD11-1D21-FD42-8FCB-3535A547F0A9}"/>
              </a:ext>
            </a:extLst>
          </p:cNvPr>
          <p:cNvCxnSpPr/>
          <p:nvPr userDrawn="1"/>
        </p:nvCxnSpPr>
        <p:spPr>
          <a:xfrm>
            <a:off x="3903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26">
            <a:extLst>
              <a:ext uri="{FF2B5EF4-FFF2-40B4-BE49-F238E27FC236}">
                <a16:creationId xmlns:a16="http://schemas.microsoft.com/office/drawing/2014/main" id="{37B32C90-720A-984D-8226-16C664A06D9E}"/>
              </a:ext>
            </a:extLst>
          </p:cNvPr>
          <p:cNvCxnSpPr/>
          <p:nvPr userDrawn="1"/>
        </p:nvCxnSpPr>
        <p:spPr>
          <a:xfrm>
            <a:off x="7728200" y="693735"/>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22729"/>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Destaque B1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3" name="Espaço Reservado para Texto 21">
            <a:extLst>
              <a:ext uri="{FF2B5EF4-FFF2-40B4-BE49-F238E27FC236}">
                <a16:creationId xmlns:a16="http://schemas.microsoft.com/office/drawing/2014/main" id="{C1FE2F13-17F2-7644-A693-995D1631693B}"/>
              </a:ext>
            </a:extLst>
          </p:cNvPr>
          <p:cNvSpPr>
            <a:spLocks noGrp="1"/>
          </p:cNvSpPr>
          <p:nvPr>
            <p:ph type="body" sz="quarter" idx="12" hasCustomPrompt="1"/>
          </p:nvPr>
        </p:nvSpPr>
        <p:spPr>
          <a:xfrm>
            <a:off x="427300" y="789304"/>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24" name="Espaço Reservado para Texto 21">
            <a:extLst>
              <a:ext uri="{FF2B5EF4-FFF2-40B4-BE49-F238E27FC236}">
                <a16:creationId xmlns:a16="http://schemas.microsoft.com/office/drawing/2014/main" id="{F7D1A08B-88E1-5349-8BC4-D9C4349D5EDA}"/>
              </a:ext>
            </a:extLst>
          </p:cNvPr>
          <p:cNvSpPr>
            <a:spLocks noGrp="1"/>
          </p:cNvSpPr>
          <p:nvPr>
            <p:ph type="body" sz="quarter" idx="17" hasCustomPrompt="1"/>
          </p:nvPr>
        </p:nvSpPr>
        <p:spPr>
          <a:xfrm>
            <a:off x="3153100" y="789304"/>
            <a:ext cx="8028000" cy="246221"/>
          </a:xfrm>
        </p:spPr>
        <p:txBody>
          <a:bodyPr>
            <a:spAutoFit/>
          </a:bodyPr>
          <a:lstStyle>
            <a:lvl1pPr>
              <a:defRPr/>
            </a:lvl1pPr>
          </a:lstStyle>
          <a:p>
            <a:pPr lvl="0"/>
            <a:r>
              <a:rPr lang="pt-BR" dirty="0"/>
              <a:t>Texto do slide</a:t>
            </a:r>
          </a:p>
        </p:txBody>
      </p:sp>
      <p:cxnSp>
        <p:nvCxnSpPr>
          <p:cNvPr id="25" name="Conector reto 21">
            <a:extLst>
              <a:ext uri="{FF2B5EF4-FFF2-40B4-BE49-F238E27FC236}">
                <a16:creationId xmlns:a16="http://schemas.microsoft.com/office/drawing/2014/main" id="{F9A64B60-5B6D-C941-AB03-AE189F51E9C4}"/>
              </a:ext>
            </a:extLst>
          </p:cNvPr>
          <p:cNvCxnSpPr/>
          <p:nvPr userDrawn="1"/>
        </p:nvCxnSpPr>
        <p:spPr>
          <a:xfrm>
            <a:off x="27928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16033"/>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Destaque B1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8" name="Conector reto 25">
            <a:extLst>
              <a:ext uri="{FF2B5EF4-FFF2-40B4-BE49-F238E27FC236}">
                <a16:creationId xmlns:a16="http://schemas.microsoft.com/office/drawing/2014/main" id="{85B412CB-6E37-BB4E-845F-4B68D776DE36}"/>
              </a:ext>
            </a:extLst>
          </p:cNvPr>
          <p:cNvCxnSpPr>
            <a:stCxn id="30" idx="0"/>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21">
            <a:extLst>
              <a:ext uri="{FF2B5EF4-FFF2-40B4-BE49-F238E27FC236}">
                <a16:creationId xmlns:a16="http://schemas.microsoft.com/office/drawing/2014/main" id="{1A556FA0-FACE-DF4B-9007-B6B592669968}"/>
              </a:ext>
            </a:extLst>
          </p:cNvPr>
          <p:cNvSpPr>
            <a:spLocks noGrp="1"/>
          </p:cNvSpPr>
          <p:nvPr>
            <p:ph type="body" sz="quarter" idx="18" hasCustomPrompt="1"/>
          </p:nvPr>
        </p:nvSpPr>
        <p:spPr>
          <a:xfrm>
            <a:off x="427300" y="785810"/>
            <a:ext cx="2005200"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a:t>
            </a:r>
            <a:r>
              <a:rPr lang="en-US" dirty="0" err="1"/>
              <a:t>verdana</a:t>
            </a:r>
            <a:r>
              <a:rPr lang="en-US" dirty="0"/>
              <a:t> 16)</a:t>
            </a:r>
          </a:p>
        </p:txBody>
      </p:sp>
      <p:sp>
        <p:nvSpPr>
          <p:cNvPr id="30" name="Espaço Reservado para Texto 21">
            <a:extLst>
              <a:ext uri="{FF2B5EF4-FFF2-40B4-BE49-F238E27FC236}">
                <a16:creationId xmlns:a16="http://schemas.microsoft.com/office/drawing/2014/main" id="{CF3412AC-7150-F447-B4D6-22DF826CBFB7}"/>
              </a:ext>
            </a:extLst>
          </p:cNvPr>
          <p:cNvSpPr>
            <a:spLocks noGrp="1"/>
          </p:cNvSpPr>
          <p:nvPr>
            <p:ph type="body" sz="quarter" idx="19" hasCustomPrompt="1"/>
          </p:nvPr>
        </p:nvSpPr>
        <p:spPr>
          <a:xfrm>
            <a:off x="3153100" y="785810"/>
            <a:ext cx="8028000"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CF072D09-ED82-1F45-BDCF-46267DF8BA7D}"/>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93737"/>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Destaque B2 1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8" name="Espaço Reservado para Texto 21">
            <a:extLst>
              <a:ext uri="{FF2B5EF4-FFF2-40B4-BE49-F238E27FC236}">
                <a16:creationId xmlns:a16="http://schemas.microsoft.com/office/drawing/2014/main" id="{F2D1E592-2F42-C64A-A300-AC923115C20F}"/>
              </a:ext>
            </a:extLst>
          </p:cNvPr>
          <p:cNvSpPr>
            <a:spLocks noGrp="1"/>
          </p:cNvSpPr>
          <p:nvPr>
            <p:ph type="body" sz="quarter" idx="18" hasCustomPrompt="1"/>
          </p:nvPr>
        </p:nvSpPr>
        <p:spPr>
          <a:xfrm flipH="1">
            <a:off x="9163200" y="788985"/>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19" name="Espaço Reservado para Texto 21">
            <a:extLst>
              <a:ext uri="{FF2B5EF4-FFF2-40B4-BE49-F238E27FC236}">
                <a16:creationId xmlns:a16="http://schemas.microsoft.com/office/drawing/2014/main" id="{10E906A6-3A0C-8A4B-9927-F62B093D3B5E}"/>
              </a:ext>
            </a:extLst>
          </p:cNvPr>
          <p:cNvSpPr>
            <a:spLocks noGrp="1"/>
          </p:cNvSpPr>
          <p:nvPr>
            <p:ph type="body" sz="quarter" idx="19" hasCustomPrompt="1"/>
          </p:nvPr>
        </p:nvSpPr>
        <p:spPr>
          <a:xfrm flipH="1">
            <a:off x="415200" y="788985"/>
            <a:ext cx="8028000" cy="246221"/>
          </a:xfrm>
        </p:spPr>
        <p:txBody>
          <a:bodyPr>
            <a:spAutoFit/>
          </a:bodyPr>
          <a:lstStyle>
            <a:lvl1pPr>
              <a:defRPr/>
            </a:lvl1pPr>
          </a:lstStyle>
          <a:p>
            <a:pPr lvl="0"/>
            <a:r>
              <a:rPr lang="pt-BR" dirty="0"/>
              <a:t>Texto do slide</a:t>
            </a:r>
          </a:p>
        </p:txBody>
      </p:sp>
      <p:cxnSp>
        <p:nvCxnSpPr>
          <p:cNvPr id="20" name="Conector reto 21">
            <a:extLst>
              <a:ext uri="{FF2B5EF4-FFF2-40B4-BE49-F238E27FC236}">
                <a16:creationId xmlns:a16="http://schemas.microsoft.com/office/drawing/2014/main" id="{A130DEF3-CAFE-E44C-86AB-E18662015145}"/>
              </a:ext>
            </a:extLst>
          </p:cNvPr>
          <p:cNvCxnSpPr/>
          <p:nvPr userDrawn="1"/>
        </p:nvCxnSpPr>
        <p:spPr>
          <a:xfrm>
            <a:off x="8814675" y="788985"/>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98621"/>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Destaque B2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26" name="Conector reto 25">
            <a:extLst>
              <a:ext uri="{FF2B5EF4-FFF2-40B4-BE49-F238E27FC236}">
                <a16:creationId xmlns:a16="http://schemas.microsoft.com/office/drawing/2014/main" id="{35C653D7-78BB-7542-AD14-73EB20DB25C4}"/>
              </a:ext>
            </a:extLst>
          </p:cNvPr>
          <p:cNvCxnSpPr>
            <a:stCxn id="28" idx="0"/>
          </p:cNvCxnSpPr>
          <p:nvPr userDrawn="1"/>
        </p:nvCxnSpPr>
        <p:spPr>
          <a:xfrm>
            <a:off x="4429200"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7B650042-9BBB-8F45-8F9E-600CBEF77B0D}"/>
              </a:ext>
            </a:extLst>
          </p:cNvPr>
          <p:cNvSpPr>
            <a:spLocks noGrp="1"/>
          </p:cNvSpPr>
          <p:nvPr>
            <p:ph type="body" sz="quarter" idx="12" hasCustomPrompt="1"/>
          </p:nvPr>
        </p:nvSpPr>
        <p:spPr>
          <a:xfrm>
            <a:off x="9156055" y="789304"/>
            <a:ext cx="2005200"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29393C55-CCF8-A340-BD95-39C24DE21DD9}"/>
              </a:ext>
            </a:extLst>
          </p:cNvPr>
          <p:cNvSpPr>
            <a:spLocks noGrp="1"/>
          </p:cNvSpPr>
          <p:nvPr>
            <p:ph type="body" sz="quarter" idx="17" hasCustomPrompt="1"/>
          </p:nvPr>
        </p:nvSpPr>
        <p:spPr>
          <a:xfrm>
            <a:off x="415200" y="789304"/>
            <a:ext cx="8028000" cy="5167074"/>
          </a:xfrm>
        </p:spPr>
        <p:txBody>
          <a:bodyPr numCol="2" spcCol="720000">
            <a:noAutofit/>
          </a:bodyPr>
          <a:lstStyle>
            <a:lvl1pPr>
              <a:defRPr/>
            </a:lvl1pPr>
          </a:lstStyle>
          <a:p>
            <a:pPr lvl="0"/>
            <a:r>
              <a:rPr lang="pt-BR" dirty="0"/>
              <a:t>Texto do slide</a:t>
            </a:r>
          </a:p>
        </p:txBody>
      </p:sp>
      <p:cxnSp>
        <p:nvCxnSpPr>
          <p:cNvPr id="29" name="Conector reto 30">
            <a:extLst>
              <a:ext uri="{FF2B5EF4-FFF2-40B4-BE49-F238E27FC236}">
                <a16:creationId xmlns:a16="http://schemas.microsoft.com/office/drawing/2014/main" id="{12216014-B738-3A4C-A74B-88B33C8B4947}"/>
              </a:ext>
            </a:extLst>
          </p:cNvPr>
          <p:cNvCxnSpPr/>
          <p:nvPr userDrawn="1"/>
        </p:nvCxnSpPr>
        <p:spPr>
          <a:xfrm>
            <a:off x="8809425" y="7893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55530"/>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Destaque C 2 coluna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780095"/>
            <a:ext cx="7284592" cy="430887"/>
          </a:xfrm>
        </p:spPr>
        <p:txBody>
          <a:bodyPr wrap="square">
            <a:spAutoFit/>
          </a:bodyPr>
          <a:lstStyle>
            <a:lvl1pPr>
              <a:defRPr sz="2800"/>
            </a:lvl1pPr>
          </a:lstStyle>
          <a:p>
            <a:r>
              <a:rPr lang="pt-BR" dirty="0"/>
              <a:t>Título do slide</a:t>
            </a:r>
          </a:p>
        </p:txBody>
      </p:sp>
      <p:cxnSp>
        <p:nvCxnSpPr>
          <p:cNvPr id="23" name="Conector reto 25">
            <a:extLst>
              <a:ext uri="{FF2B5EF4-FFF2-40B4-BE49-F238E27FC236}">
                <a16:creationId xmlns:a16="http://schemas.microsoft.com/office/drawing/2014/main" id="{FEE4BB44-91B5-FC42-862E-20A5CC9CA977}"/>
              </a:ext>
            </a:extLst>
          </p:cNvPr>
          <p:cNvCxnSpPr>
            <a:stCxn id="24" idx="0"/>
          </p:cNvCxnSpPr>
          <p:nvPr userDrawn="1"/>
        </p:nvCxnSpPr>
        <p:spPr>
          <a:xfrm>
            <a:off x="7698823" y="150876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Espaço Reservado para Texto 21">
            <a:extLst>
              <a:ext uri="{FF2B5EF4-FFF2-40B4-BE49-F238E27FC236}">
                <a16:creationId xmlns:a16="http://schemas.microsoft.com/office/drawing/2014/main" id="{02A4371A-62EB-134F-BF09-BBDA890F6092}"/>
              </a:ext>
            </a:extLst>
          </p:cNvPr>
          <p:cNvSpPr>
            <a:spLocks noGrp="1"/>
          </p:cNvSpPr>
          <p:nvPr>
            <p:ph type="body" sz="quarter" idx="18" hasCustomPrompt="1"/>
          </p:nvPr>
        </p:nvSpPr>
        <p:spPr>
          <a:xfrm>
            <a:off x="4056527" y="1508761"/>
            <a:ext cx="7284592" cy="4533978"/>
          </a:xfrm>
        </p:spPr>
        <p:txBody>
          <a:bodyPr numCol="2" spcCol="720000">
            <a:noAutofit/>
          </a:bodyPr>
          <a:lstStyle>
            <a:lvl1pPr>
              <a:defRPr sz="1800"/>
            </a:lvl1pPr>
          </a:lstStyle>
          <a:p>
            <a:pPr lvl="0"/>
            <a:r>
              <a:rPr lang="pt-BR" dirty="0"/>
              <a:t>Texto do slide</a:t>
            </a:r>
          </a:p>
        </p:txBody>
      </p:sp>
      <p:cxnSp>
        <p:nvCxnSpPr>
          <p:cNvPr id="25" name="Conector reto 30">
            <a:extLst>
              <a:ext uri="{FF2B5EF4-FFF2-40B4-BE49-F238E27FC236}">
                <a16:creationId xmlns:a16="http://schemas.microsoft.com/office/drawing/2014/main" id="{0113BA66-E32E-894B-83AA-809E69AEC08D}"/>
              </a:ext>
            </a:extLst>
          </p:cNvPr>
          <p:cNvCxnSpPr/>
          <p:nvPr userDrawn="1"/>
        </p:nvCxnSpPr>
        <p:spPr>
          <a:xfrm flipH="1">
            <a:off x="3713629" y="780094"/>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p:nvPr>
        </p:nvSpPr>
        <p:spPr>
          <a:xfrm>
            <a:off x="405906" y="780094"/>
            <a:ext cx="3231374" cy="5262644"/>
          </a:xfrm>
        </p:spPr>
        <p:txBody>
          <a:bodyPr numCol="1" spcCol="36000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cxnSp>
        <p:nvCxnSpPr>
          <p:cNvPr id="29" name="Conector reto 29">
            <a:extLst>
              <a:ext uri="{FF2B5EF4-FFF2-40B4-BE49-F238E27FC236}">
                <a16:creationId xmlns:a16="http://schemas.microsoft.com/office/drawing/2014/main" id="{BBF2513F-1636-7F43-A177-1999C9765797}"/>
              </a:ext>
            </a:extLst>
          </p:cNvPr>
          <p:cNvCxnSpPr/>
          <p:nvPr userDrawn="1"/>
        </p:nvCxnSpPr>
        <p:spPr>
          <a:xfrm>
            <a:off x="11341119" y="160033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35711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2_Divisória A">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31" name="Straight Connector 12">
            <a:extLst>
              <a:ext uri="{FF2B5EF4-FFF2-40B4-BE49-F238E27FC236}">
                <a16:creationId xmlns:a16="http://schemas.microsoft.com/office/drawing/2014/main" id="{C3C8B3F3-42B5-634E-8C25-88EE18281325}"/>
              </a:ext>
            </a:extLst>
          </p:cNvPr>
          <p:cNvCxnSpPr/>
          <p:nvPr userDrawn="1"/>
        </p:nvCxnSpPr>
        <p:spPr>
          <a:xfrm>
            <a:off x="5785272" y="769619"/>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2" name="Espaço Reservado para Texto 3">
            <a:extLst>
              <a:ext uri="{FF2B5EF4-FFF2-40B4-BE49-F238E27FC236}">
                <a16:creationId xmlns:a16="http://schemas.microsoft.com/office/drawing/2014/main" id="{2B29961F-2F1D-4149-9A88-0F4D18014CA7}"/>
              </a:ext>
            </a:extLst>
          </p:cNvPr>
          <p:cNvSpPr>
            <a:spLocks noGrp="1"/>
          </p:cNvSpPr>
          <p:nvPr>
            <p:ph type="body" sz="quarter" idx="18"/>
          </p:nvPr>
        </p:nvSpPr>
        <p:spPr>
          <a:xfrm>
            <a:off x="392747" y="1420494"/>
            <a:ext cx="5121085"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p:nvPr>
        </p:nvSpPr>
        <p:spPr>
          <a:xfrm>
            <a:off x="6056713" y="1420494"/>
            <a:ext cx="5308019" cy="4690745"/>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769619"/>
            <a:ext cx="5121085" cy="393701"/>
          </a:xfrm>
        </p:spPr>
        <p:txBody>
          <a:bodyPr lIns="108000">
            <a:noAutofit/>
          </a:bodyPr>
          <a:lstStyle>
            <a:lvl1pPr marL="0" indent="0" algn="l">
              <a:defRPr sz="2800" b="0">
                <a:solidFill>
                  <a:schemeClr val="tx2"/>
                </a:solidFill>
              </a:defRPr>
            </a:lvl1pPr>
          </a:lstStyle>
          <a:p>
            <a:r>
              <a:rPr lang="pt-BR" dirty="0"/>
              <a:t>Título 1 (</a:t>
            </a:r>
            <a:r>
              <a:rPr lang="pt-BR" dirty="0" err="1"/>
              <a:t>verdana</a:t>
            </a:r>
            <a:r>
              <a:rPr lang="pt-BR" dirty="0"/>
              <a:t> 28)</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769920"/>
            <a:ext cx="5312345"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verdana</a:t>
            </a:r>
            <a:r>
              <a:rPr lang="pt-BR" dirty="0"/>
              <a:t> 28)</a:t>
            </a:r>
            <a:endParaRPr lang="en-US" dirty="0"/>
          </a:p>
        </p:txBody>
      </p:sp>
    </p:spTree>
    <p:extLst>
      <p:ext uri="{BB962C8B-B14F-4D97-AF65-F5344CB8AC3E}">
        <p14:creationId xmlns:p14="http://schemas.microsoft.com/office/powerpoint/2010/main" val="1218787528"/>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97" name="Group 104">
            <a:extLst>
              <a:ext uri="{FF2B5EF4-FFF2-40B4-BE49-F238E27FC236}">
                <a16:creationId xmlns:a16="http://schemas.microsoft.com/office/drawing/2014/main" id="{B65D4E19-E7AC-A644-86D8-4BAC8DB419A6}"/>
              </a:ext>
            </a:extLst>
          </p:cNvPr>
          <p:cNvGrpSpPr>
            <a:grpSpLocks/>
          </p:cNvGrpSpPr>
          <p:nvPr userDrawn="1"/>
        </p:nvGrpSpPr>
        <p:grpSpPr bwMode="auto">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a:grpSpLocks/>
          </p:cNvGrpSpPr>
          <p:nvPr userDrawn="1"/>
        </p:nvGrpSpPr>
        <p:grpSpPr bwMode="auto">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a:grpSpLocks/>
          </p:cNvGrpSpPr>
          <p:nvPr userDrawn="1"/>
        </p:nvGrpSpPr>
        <p:grpSpPr bwMode="auto">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a:grpSpLocks/>
          </p:cNvGrpSpPr>
          <p:nvPr userDrawn="1"/>
        </p:nvGrpSpPr>
        <p:grpSpPr bwMode="auto">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p:spPr>
        <p:txBody>
          <a:bodyPr anchor="ctr">
            <a:normAutofit/>
          </a:bodyPr>
          <a:lstStyle>
            <a:lvl1pPr marL="0" indent="0" algn="ctr">
              <a:buNone/>
              <a:defRPr sz="1200"/>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p:spPr>
        <p:txBody>
          <a:bodyPr anchor="ctr">
            <a:normAutofit/>
          </a:bodyPr>
          <a:lstStyle>
            <a:lvl1pPr marL="0" indent="0" algn="ctr">
              <a:buNone/>
              <a:defRPr sz="1200"/>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p:spPr>
        <p:txBody>
          <a:bodyPr anchor="ctr">
            <a:normAutofit/>
          </a:bodyPr>
          <a:lstStyle>
            <a:lvl1pPr marL="0" indent="0" algn="ctr">
              <a:buNone/>
              <a:defRPr sz="1200"/>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p:spPr>
        <p:txBody>
          <a:bodyPr anchor="ctr">
            <a:normAutofit/>
          </a:bodyPr>
          <a:lstStyle>
            <a:lvl1pPr marL="0" indent="0" algn="ctr">
              <a:buNone/>
              <a:defRPr sz="1200"/>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p:spPr>
        <p:txBody>
          <a:bodyPr anchor="ctr">
            <a:normAutofit/>
          </a:bodyPr>
          <a:lstStyle>
            <a:lvl1pPr marL="0" indent="0" algn="ctr">
              <a:buNone/>
              <a:defRPr sz="1200"/>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p:spPr>
        <p:txBody>
          <a:bodyPr anchor="ctr">
            <a:normAutofit/>
          </a:bodyPr>
          <a:lstStyle>
            <a:lvl1pPr marL="0" indent="0" algn="ctr">
              <a:buNone/>
              <a:defRPr sz="1200"/>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p:spPr>
        <p:txBody>
          <a:bodyPr anchor="ctr">
            <a:normAutofit/>
          </a:bodyPr>
          <a:lstStyle>
            <a:lvl1pPr marL="0" indent="0" algn="ctr">
              <a:buNone/>
              <a:defRPr sz="1200"/>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p:spPr>
        <p:txBody>
          <a:bodyPr anchor="ctr">
            <a:normAutofit/>
          </a:bodyPr>
          <a:lstStyle>
            <a:lvl1pPr marL="0" indent="0" algn="ctr">
              <a:buNone/>
              <a:defRPr sz="1200"/>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p:spPr>
        <p:txBody>
          <a:bodyPr anchor="ctr">
            <a:normAutofit/>
          </a:bodyPr>
          <a:lstStyle>
            <a:lvl1pPr marL="0" indent="0" algn="ctr">
              <a:buNone/>
              <a:defRPr sz="1200"/>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p:spPr>
        <p:txBody>
          <a:bodyPr anchor="ctr">
            <a:normAutofit/>
          </a:bodyPr>
          <a:lstStyle>
            <a:lvl1pPr marL="0" indent="0" algn="ctr">
              <a:buNone/>
              <a:defRPr sz="1200"/>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p:spPr>
        <p:txBody>
          <a:bodyPr anchor="ctr">
            <a:normAutofit/>
          </a:bodyPr>
          <a:lstStyle>
            <a:lvl1pPr marL="0" indent="0" algn="ctr">
              <a:buNone/>
              <a:defRPr sz="1200"/>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p:spPr>
        <p:txBody>
          <a:bodyPr anchor="ctr">
            <a:normAutofit/>
          </a:bodyPr>
          <a:lstStyle>
            <a:lvl1pPr marL="0" indent="0" algn="ctr">
              <a:buNone/>
              <a:defRPr sz="1200"/>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p:spPr>
        <p:txBody>
          <a:bodyPr anchor="ctr">
            <a:normAutofit/>
          </a:bodyPr>
          <a:lstStyle>
            <a:lvl1pPr marL="0" indent="0" algn="ctr">
              <a:buNone/>
              <a:defRPr sz="1200"/>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p:spPr>
        <p:txBody>
          <a:bodyPr anchor="ctr">
            <a:normAutofit/>
          </a:bodyPr>
          <a:lstStyle>
            <a:lvl1pPr marL="0" indent="0" algn="ctr">
              <a:buNone/>
              <a:defRPr sz="1200"/>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p:spPr>
        <p:txBody>
          <a:bodyPr anchor="ctr">
            <a:normAutofit/>
          </a:bodyPr>
          <a:lstStyle>
            <a:lvl1pPr marL="0" indent="0" algn="ctr">
              <a:buNone/>
              <a:defRPr sz="1200"/>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p:spPr>
        <p:txBody>
          <a:bodyPr anchor="ctr">
            <a:normAutofit/>
          </a:bodyPr>
          <a:lstStyle>
            <a:lvl1pPr marL="0" indent="0" algn="ctr">
              <a:buNone/>
              <a:defRPr sz="1200"/>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p:spPr>
        <p:txBody>
          <a:bodyPr anchor="ctr">
            <a:normAutofit/>
          </a:bodyPr>
          <a:lstStyle>
            <a:lvl1pPr marL="0" indent="0" algn="ctr">
              <a:buNone/>
              <a:defRPr sz="1200"/>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p:spPr>
        <p:txBody>
          <a:bodyPr anchor="ctr">
            <a:normAutofit/>
          </a:bodyPr>
          <a:lstStyle>
            <a:lvl1pPr marL="0" indent="0" algn="ctr">
              <a:buNone/>
              <a:defRPr sz="1200"/>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p:spPr>
        <p:txBody>
          <a:bodyPr anchor="ctr">
            <a:normAutofit/>
          </a:bodyPr>
          <a:lstStyle>
            <a:lvl1pPr marL="0" indent="0" algn="ctr">
              <a:buNone/>
              <a:defRPr sz="1200"/>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p:spPr>
        <p:txBody>
          <a:bodyPr anchor="ctr">
            <a:normAutofit/>
          </a:bodyPr>
          <a:lstStyle>
            <a:lvl1pPr marL="0" indent="0" algn="ctr">
              <a:buNone/>
              <a:defRPr sz="1200"/>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p:spPr>
        <p:txBody>
          <a:bodyPr anchor="ctr">
            <a:normAutofit/>
          </a:bodyPr>
          <a:lstStyle>
            <a:lvl1pPr marL="0" indent="0" algn="ctr">
              <a:buNone/>
              <a:defRPr sz="1200"/>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p:spPr>
        <p:txBody>
          <a:bodyPr anchor="ctr">
            <a:normAutofit/>
          </a:bodyPr>
          <a:lstStyle>
            <a:lvl1pPr marL="0" indent="0" algn="ctr">
              <a:buNone/>
              <a:defRPr sz="1200"/>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p:spPr>
        <p:txBody>
          <a:bodyPr anchor="ctr">
            <a:normAutofit/>
          </a:bodyPr>
          <a:lstStyle>
            <a:lvl1pPr marL="0" indent="0" algn="ctr">
              <a:buNone/>
              <a:defRPr sz="1200"/>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p:spPr>
        <p:txBody>
          <a:bodyPr anchor="ctr">
            <a:normAutofit/>
          </a:bodyPr>
          <a:lstStyle>
            <a:lvl1pPr marL="0" indent="0" algn="ctr">
              <a:buNone/>
              <a:defRPr sz="1200"/>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p:spPr>
        <p:txBody>
          <a:bodyPr anchor="ctr">
            <a:normAutofit/>
          </a:bodyPr>
          <a:lstStyle>
            <a:lvl1pPr marL="0" indent="0" algn="ctr">
              <a:buNone/>
              <a:defRPr sz="1200"/>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p:spPr>
        <p:txBody>
          <a:bodyPr anchor="ctr">
            <a:normAutofit/>
          </a:bodyPr>
          <a:lstStyle>
            <a:lvl1pPr marL="0" indent="0" algn="ctr">
              <a:buNone/>
              <a:defRPr sz="1200"/>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p:spPr>
        <p:txBody>
          <a:bodyPr anchor="ctr">
            <a:normAutofit/>
          </a:bodyPr>
          <a:lstStyle>
            <a:lvl1pPr marL="0" indent="0" algn="ctr">
              <a:buNone/>
              <a:defRPr sz="1200"/>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p:spPr>
        <p:txBody>
          <a:bodyPr anchor="ctr">
            <a:normAutofit/>
          </a:bodyPr>
          <a:lstStyle>
            <a:lvl1pPr marL="0" indent="0" algn="ctr">
              <a:buNone/>
              <a:defRPr sz="1200"/>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714362742"/>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656" name="Group 104">
            <a:extLst>
              <a:ext uri="{FF2B5EF4-FFF2-40B4-BE49-F238E27FC236}">
                <a16:creationId xmlns:a16="http://schemas.microsoft.com/office/drawing/2014/main" id="{EF3FD2E2-99A0-B649-981F-6CF72BD1FB5D}"/>
              </a:ext>
            </a:extLst>
          </p:cNvPr>
          <p:cNvGrpSpPr>
            <a:grpSpLocks/>
          </p:cNvGrpSpPr>
          <p:nvPr userDrawn="1"/>
        </p:nvGrpSpPr>
        <p:grpSpPr bwMode="auto">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a:grpSpLocks/>
          </p:cNvGrpSpPr>
          <p:nvPr userDrawn="1"/>
        </p:nvGrpSpPr>
        <p:grpSpPr bwMode="auto">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a:grpSpLocks/>
          </p:cNvGrpSpPr>
          <p:nvPr userDrawn="1"/>
        </p:nvGrpSpPr>
        <p:grpSpPr bwMode="auto">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a:grpSpLocks/>
          </p:cNvGrpSpPr>
          <p:nvPr userDrawn="1"/>
        </p:nvGrpSpPr>
        <p:grpSpPr bwMode="auto">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p:spPr>
        <p:txBody>
          <a:bodyPr anchor="ctr">
            <a:normAutofit/>
          </a:bodyPr>
          <a:lstStyle>
            <a:lvl1pPr marL="0" indent="0" algn="ctr">
              <a:buNone/>
              <a:defRPr sz="1200"/>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p:spPr>
        <p:txBody>
          <a:bodyPr anchor="ctr">
            <a:normAutofit/>
          </a:bodyPr>
          <a:lstStyle>
            <a:lvl1pPr marL="0" indent="0" algn="ctr">
              <a:buNone/>
              <a:defRPr sz="1200"/>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p:spPr>
        <p:txBody>
          <a:bodyPr anchor="ctr">
            <a:normAutofit/>
          </a:bodyPr>
          <a:lstStyle>
            <a:lvl1pPr marL="0" indent="0" algn="ctr">
              <a:buNone/>
              <a:defRPr sz="1200"/>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p:spPr>
        <p:txBody>
          <a:bodyPr anchor="ctr">
            <a:normAutofit/>
          </a:bodyPr>
          <a:lstStyle>
            <a:lvl1pPr marL="0" indent="0" algn="ctr">
              <a:buNone/>
              <a:defRPr sz="1200"/>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p:spPr>
        <p:txBody>
          <a:bodyPr anchor="ctr">
            <a:normAutofit/>
          </a:bodyPr>
          <a:lstStyle>
            <a:lvl1pPr marL="0" indent="0" algn="ctr">
              <a:buNone/>
              <a:defRPr sz="1200"/>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p:spPr>
        <p:txBody>
          <a:bodyPr anchor="ctr">
            <a:normAutofit/>
          </a:bodyPr>
          <a:lstStyle>
            <a:lvl1pPr marL="0" indent="0" algn="ctr">
              <a:buNone/>
              <a:defRPr sz="1200"/>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p:spPr>
        <p:txBody>
          <a:bodyPr anchor="ctr">
            <a:normAutofit/>
          </a:bodyPr>
          <a:lstStyle>
            <a:lvl1pPr marL="0" indent="0" algn="ctr">
              <a:buNone/>
              <a:defRPr sz="1200"/>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p:spPr>
        <p:txBody>
          <a:bodyPr anchor="ctr">
            <a:normAutofit/>
          </a:bodyPr>
          <a:lstStyle>
            <a:lvl1pPr marL="0" indent="0" algn="ctr">
              <a:buNone/>
              <a:defRPr sz="1200"/>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p:spPr>
        <p:txBody>
          <a:bodyPr anchor="ctr">
            <a:normAutofit/>
          </a:bodyPr>
          <a:lstStyle>
            <a:lvl1pPr marL="0" indent="0" algn="ctr">
              <a:buNone/>
              <a:defRPr sz="1200"/>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p:spPr>
        <p:txBody>
          <a:bodyPr anchor="ctr">
            <a:normAutofit/>
          </a:bodyPr>
          <a:lstStyle>
            <a:lvl1pPr marL="0" indent="0" algn="ctr">
              <a:buNone/>
              <a:defRPr sz="1200"/>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p:spPr>
        <p:txBody>
          <a:bodyPr anchor="ctr">
            <a:normAutofit/>
          </a:bodyPr>
          <a:lstStyle>
            <a:lvl1pPr marL="0" indent="0" algn="ctr">
              <a:buNone/>
              <a:defRPr sz="1200"/>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p:spPr>
        <p:txBody>
          <a:bodyPr anchor="ctr">
            <a:normAutofit/>
          </a:bodyPr>
          <a:lstStyle>
            <a:lvl1pPr marL="0" indent="0" algn="ctr">
              <a:buNone/>
              <a:defRPr sz="1200"/>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p:spPr>
        <p:txBody>
          <a:bodyPr anchor="ctr">
            <a:normAutofit/>
          </a:bodyPr>
          <a:lstStyle>
            <a:lvl1pPr marL="0" indent="0" algn="ctr">
              <a:buNone/>
              <a:defRPr sz="1200"/>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p:spPr>
        <p:txBody>
          <a:bodyPr anchor="ctr">
            <a:normAutofit/>
          </a:bodyPr>
          <a:lstStyle>
            <a:lvl1pPr marL="0" indent="0" algn="ctr">
              <a:buNone/>
              <a:defRPr sz="1200"/>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p:spPr>
        <p:txBody>
          <a:bodyPr anchor="ctr">
            <a:normAutofit/>
          </a:bodyPr>
          <a:lstStyle>
            <a:lvl1pPr marL="0" indent="0" algn="ctr">
              <a:buNone/>
              <a:defRPr sz="1200"/>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p:spPr>
        <p:txBody>
          <a:bodyPr anchor="ctr">
            <a:normAutofit/>
          </a:bodyPr>
          <a:lstStyle>
            <a:lvl1pPr marL="0" indent="0" algn="ctr">
              <a:buNone/>
              <a:defRPr sz="1200"/>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p:spPr>
        <p:txBody>
          <a:bodyPr anchor="ctr">
            <a:normAutofit/>
          </a:bodyPr>
          <a:lstStyle>
            <a:lvl1pPr marL="0" indent="0" algn="ctr">
              <a:buNone/>
              <a:defRPr sz="1200"/>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p:spPr>
        <p:txBody>
          <a:bodyPr anchor="ctr">
            <a:normAutofit/>
          </a:bodyPr>
          <a:lstStyle>
            <a:lvl1pPr marL="0" indent="0" algn="ctr">
              <a:buNone/>
              <a:defRPr sz="1200"/>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p:spPr>
        <p:txBody>
          <a:bodyPr anchor="ctr">
            <a:normAutofit/>
          </a:bodyPr>
          <a:lstStyle>
            <a:lvl1pPr marL="0" indent="0" algn="ctr">
              <a:buNone/>
              <a:defRPr sz="1200"/>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p:spPr>
        <p:txBody>
          <a:bodyPr anchor="ctr">
            <a:normAutofit/>
          </a:bodyPr>
          <a:lstStyle>
            <a:lvl1pPr marL="0" indent="0" algn="ctr">
              <a:buNone/>
              <a:defRPr sz="1200"/>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p:spPr>
        <p:txBody>
          <a:bodyPr anchor="ctr">
            <a:normAutofit/>
          </a:bodyPr>
          <a:lstStyle>
            <a:lvl1pPr marL="0" indent="0" algn="ctr">
              <a:buNone/>
              <a:defRPr sz="1200"/>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p:spPr>
        <p:txBody>
          <a:bodyPr anchor="ctr">
            <a:normAutofit/>
          </a:bodyPr>
          <a:lstStyle>
            <a:lvl1pPr marL="0" indent="0" algn="ctr">
              <a:buNone/>
              <a:defRPr sz="1200"/>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p:spPr>
        <p:txBody>
          <a:bodyPr anchor="ctr">
            <a:normAutofit/>
          </a:bodyPr>
          <a:lstStyle>
            <a:lvl1pPr marL="0" indent="0" algn="ctr">
              <a:buNone/>
              <a:defRPr sz="1200"/>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p:spPr>
        <p:txBody>
          <a:bodyPr anchor="ctr">
            <a:normAutofit/>
          </a:bodyPr>
          <a:lstStyle>
            <a:lvl1pPr marL="0" indent="0" algn="ctr">
              <a:buNone/>
              <a:defRPr sz="1200"/>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p:spPr>
        <p:txBody>
          <a:bodyPr anchor="ctr">
            <a:normAutofit/>
          </a:bodyPr>
          <a:lstStyle>
            <a:lvl1pPr marL="0" indent="0" algn="ctr">
              <a:buNone/>
              <a:defRPr sz="1200"/>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p:spPr>
        <p:txBody>
          <a:bodyPr anchor="ctr">
            <a:normAutofit/>
          </a:bodyPr>
          <a:lstStyle>
            <a:lvl1pPr marL="0" indent="0" algn="ctr">
              <a:buNone/>
              <a:defRPr sz="1200"/>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p:spPr>
        <p:txBody>
          <a:bodyPr anchor="ctr">
            <a:normAutofit/>
          </a:bodyPr>
          <a:lstStyle>
            <a:lvl1pPr marL="0" indent="0" algn="ctr">
              <a:buNone/>
              <a:defRPr sz="1200"/>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p:spPr>
        <p:txBody>
          <a:bodyPr anchor="ctr">
            <a:normAutofit/>
          </a:bodyPr>
          <a:lstStyle>
            <a:lvl1pPr marL="0" indent="0" algn="ctr">
              <a:buNone/>
              <a:defRPr sz="1200"/>
            </a:lvl1pPr>
          </a:lstStyle>
          <a:p>
            <a:r>
              <a:rPr lang="en-US" dirty="0"/>
              <a:t>Logo</a:t>
            </a:r>
          </a:p>
        </p:txBody>
      </p:sp>
      <p:sp>
        <p:nvSpPr>
          <p:cNvPr id="722" name="Title 9">
            <a:extLst>
              <a:ext uri="{FF2B5EF4-FFF2-40B4-BE49-F238E27FC236}">
                <a16:creationId xmlns:a16="http://schemas.microsoft.com/office/drawing/2014/main" id="{08B23F33-A578-634B-9DE9-945048A8A100}"/>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6753279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60" name="Group 259">
            <a:extLst>
              <a:ext uri="{FF2B5EF4-FFF2-40B4-BE49-F238E27FC236}">
                <a16:creationId xmlns:a16="http://schemas.microsoft.com/office/drawing/2014/main" id="{24F87C31-3DB2-0C41-8A07-DF34FD271F66}"/>
              </a:ext>
            </a:extLst>
          </p:cNvPr>
          <p:cNvGrpSpPr/>
          <p:nvPr userDrawn="1"/>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userDrawn="1"/>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userDrawn="1"/>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userDrawn="1"/>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p:spPr>
        <p:txBody>
          <a:bodyPr anchor="ctr">
            <a:normAutofit/>
          </a:bodyPr>
          <a:lstStyle>
            <a:lvl1pPr marL="0" indent="0" algn="ctr">
              <a:buNone/>
              <a:defRPr sz="1200"/>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p:spPr>
        <p:txBody>
          <a:bodyPr anchor="ctr">
            <a:normAutofit/>
          </a:bodyPr>
          <a:lstStyle>
            <a:lvl1pPr marL="0" indent="0" algn="ctr">
              <a:buNone/>
              <a:defRPr sz="1200"/>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p:spPr>
        <p:txBody>
          <a:bodyPr anchor="ctr">
            <a:normAutofit/>
          </a:bodyPr>
          <a:lstStyle>
            <a:lvl1pPr marL="0" indent="0" algn="ctr">
              <a:buNone/>
              <a:defRPr sz="1200"/>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p:spPr>
        <p:txBody>
          <a:bodyPr anchor="ctr">
            <a:normAutofit/>
          </a:bodyPr>
          <a:lstStyle>
            <a:lvl1pPr marL="0" indent="0" algn="ctr">
              <a:buNone/>
              <a:defRPr sz="1200"/>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p:spPr>
        <p:txBody>
          <a:bodyPr anchor="ctr">
            <a:normAutofit/>
          </a:bodyPr>
          <a:lstStyle>
            <a:lvl1pPr marL="0" indent="0" algn="ctr">
              <a:buNone/>
              <a:defRPr sz="1200"/>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p:spPr>
        <p:txBody>
          <a:bodyPr anchor="ctr">
            <a:normAutofit/>
          </a:bodyPr>
          <a:lstStyle>
            <a:lvl1pPr marL="0" indent="0" algn="ctr">
              <a:buNone/>
              <a:defRPr sz="1200"/>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p:spPr>
        <p:txBody>
          <a:bodyPr anchor="ctr">
            <a:normAutofit/>
          </a:bodyPr>
          <a:lstStyle>
            <a:lvl1pPr marL="0" indent="0" algn="ctr">
              <a:buNone/>
              <a:defRPr sz="1200"/>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p:spPr>
        <p:txBody>
          <a:bodyPr anchor="ctr">
            <a:normAutofit/>
          </a:bodyPr>
          <a:lstStyle>
            <a:lvl1pPr marL="0" indent="0" algn="ctr">
              <a:buNone/>
              <a:defRPr sz="1200"/>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p:spPr>
        <p:txBody>
          <a:bodyPr anchor="ctr">
            <a:normAutofit/>
          </a:bodyPr>
          <a:lstStyle>
            <a:lvl1pPr marL="0" indent="0" algn="ctr">
              <a:buNone/>
              <a:defRPr sz="1200"/>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p:spPr>
        <p:txBody>
          <a:bodyPr anchor="ctr">
            <a:normAutofit/>
          </a:bodyPr>
          <a:lstStyle>
            <a:lvl1pPr marL="0" indent="0" algn="ctr">
              <a:buNone/>
              <a:defRPr sz="1200"/>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p:spPr>
        <p:txBody>
          <a:bodyPr anchor="ctr">
            <a:normAutofit/>
          </a:bodyPr>
          <a:lstStyle>
            <a:lvl1pPr marL="0" indent="0" algn="ctr">
              <a:buNone/>
              <a:defRPr sz="1200"/>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p:spPr>
        <p:txBody>
          <a:bodyPr anchor="ctr">
            <a:normAutofit/>
          </a:bodyPr>
          <a:lstStyle>
            <a:lvl1pPr marL="0" indent="0" algn="ctr">
              <a:buNone/>
              <a:defRPr sz="1200"/>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p:spPr>
        <p:txBody>
          <a:bodyPr anchor="ctr">
            <a:normAutofit/>
          </a:bodyPr>
          <a:lstStyle>
            <a:lvl1pPr marL="0" indent="0" algn="ctr">
              <a:buNone/>
              <a:defRPr sz="1200"/>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p:spPr>
        <p:txBody>
          <a:bodyPr anchor="ctr">
            <a:normAutofit/>
          </a:bodyPr>
          <a:lstStyle>
            <a:lvl1pPr marL="0" indent="0" algn="ctr">
              <a:buNone/>
              <a:defRPr sz="1200"/>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p:spPr>
        <p:txBody>
          <a:bodyPr anchor="ctr">
            <a:normAutofit/>
          </a:bodyPr>
          <a:lstStyle>
            <a:lvl1pPr marL="0" indent="0" algn="ctr">
              <a:buNone/>
              <a:defRPr sz="1200"/>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p:spPr>
        <p:txBody>
          <a:bodyPr anchor="ctr">
            <a:normAutofit/>
          </a:bodyPr>
          <a:lstStyle>
            <a:lvl1pPr marL="0" indent="0" algn="ctr">
              <a:buNone/>
              <a:defRPr sz="1200"/>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p:spPr>
        <p:txBody>
          <a:bodyPr anchor="ctr">
            <a:normAutofit/>
          </a:bodyPr>
          <a:lstStyle>
            <a:lvl1pPr marL="0" indent="0" algn="ctr">
              <a:buNone/>
              <a:defRPr sz="1200"/>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p:spPr>
        <p:txBody>
          <a:bodyPr anchor="ctr">
            <a:normAutofit/>
          </a:bodyPr>
          <a:lstStyle>
            <a:lvl1pPr marL="0" indent="0" algn="ctr">
              <a:buNone/>
              <a:defRPr sz="1200"/>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p:spPr>
        <p:txBody>
          <a:bodyPr anchor="ctr">
            <a:normAutofit/>
          </a:bodyPr>
          <a:lstStyle>
            <a:lvl1pPr marL="0" indent="0" algn="ctr">
              <a:buNone/>
              <a:defRPr sz="1200"/>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p:spPr>
        <p:txBody>
          <a:bodyPr anchor="ctr">
            <a:normAutofit/>
          </a:bodyPr>
          <a:lstStyle>
            <a:lvl1pPr marL="0" indent="0" algn="ctr">
              <a:buNone/>
              <a:defRPr sz="1200"/>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p:spPr>
        <p:txBody>
          <a:bodyPr anchor="ctr">
            <a:normAutofit/>
          </a:bodyPr>
          <a:lstStyle>
            <a:lvl1pPr marL="0" indent="0" algn="ctr">
              <a:buNone/>
              <a:defRPr sz="1200"/>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p:spPr>
        <p:txBody>
          <a:bodyPr anchor="ctr">
            <a:normAutofit/>
          </a:bodyPr>
          <a:lstStyle>
            <a:lvl1pPr marL="0" indent="0" algn="ctr">
              <a:buNone/>
              <a:defRPr sz="1200"/>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p:spPr>
        <p:txBody>
          <a:bodyPr anchor="ctr">
            <a:normAutofit/>
          </a:bodyPr>
          <a:lstStyle>
            <a:lvl1pPr marL="0" indent="0" algn="ctr">
              <a:buNone/>
              <a:defRPr sz="1200"/>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p:spPr>
        <p:txBody>
          <a:bodyPr anchor="ctr">
            <a:normAutofit/>
          </a:bodyPr>
          <a:lstStyle>
            <a:lvl1pPr marL="0" indent="0" algn="ctr">
              <a:buNone/>
              <a:defRPr sz="1200"/>
            </a:lvl1pPr>
          </a:lstStyle>
          <a:p>
            <a:r>
              <a:rPr lang="en-US" dirty="0"/>
              <a:t>Logo</a:t>
            </a:r>
          </a:p>
        </p:txBody>
      </p:sp>
      <p:sp>
        <p:nvSpPr>
          <p:cNvPr id="311" name="Title 9">
            <a:extLst>
              <a:ext uri="{FF2B5EF4-FFF2-40B4-BE49-F238E27FC236}">
                <a16:creationId xmlns:a16="http://schemas.microsoft.com/office/drawing/2014/main" id="{503F8572-C3E8-1B47-BD2C-9F6E3954BED8}"/>
              </a:ext>
            </a:extLst>
          </p:cNvPr>
          <p:cNvSpPr txBox="1">
            <a:spLocks/>
          </p:cNvSpPr>
          <p:nvPr userDrawn="1"/>
        </p:nvSpPr>
        <p:spPr>
          <a:xfrm>
            <a:off x="39158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8441361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4 - 2 colunas">
    <p:spTree>
      <p:nvGrpSpPr>
        <p:cNvPr id="1" name=""/>
        <p:cNvGrpSpPr/>
        <p:nvPr/>
      </p:nvGrpSpPr>
      <p:grpSpPr>
        <a:xfrm>
          <a:off x="0" y="0"/>
          <a:ext cx="0" cy="0"/>
          <a:chOff x="0" y="0"/>
          <a:chExt cx="0" cy="0"/>
        </a:xfrm>
      </p:grpSpPr>
      <p:cxnSp>
        <p:nvCxnSpPr>
          <p:cNvPr id="28" name="Conector reto 25">
            <a:extLst>
              <a:ext uri="{FF2B5EF4-FFF2-40B4-BE49-F238E27FC236}">
                <a16:creationId xmlns:a16="http://schemas.microsoft.com/office/drawing/2014/main" id="{85B412CB-6E37-BB4E-845F-4B68D776DE36}"/>
              </a:ext>
            </a:extLst>
          </p:cNvPr>
          <p:cNvCxnSpPr>
            <a:cxnSpLocks/>
          </p:cNvCxnSpPr>
          <p:nvPr userDrawn="1"/>
        </p:nvCxnSpPr>
        <p:spPr>
          <a:xfrm>
            <a:off x="71671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CF072D09-ED82-1F45-BDCF-46267DF8BA7D}"/>
              </a:ext>
            </a:extLst>
          </p:cNvPr>
          <p:cNvCxnSpPr/>
          <p:nvPr userDrawn="1"/>
        </p:nvCxnSpPr>
        <p:spPr>
          <a:xfrm>
            <a:off x="2792800" y="7858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3" name="Espaço Reservado para Rodapé 4">
            <a:extLst>
              <a:ext uri="{FF2B5EF4-FFF2-40B4-BE49-F238E27FC236}">
                <a16:creationId xmlns:a16="http://schemas.microsoft.com/office/drawing/2014/main" id="{B99B6FD5-62EA-433E-BA6A-7CA45C43864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4" name="Espaço Reservado para Número de Slide 5">
            <a:extLst>
              <a:ext uri="{FF2B5EF4-FFF2-40B4-BE49-F238E27FC236}">
                <a16:creationId xmlns:a16="http://schemas.microsoft.com/office/drawing/2014/main" id="{D01A32E9-21BD-4640-B751-613660C8E12E}"/>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5" name="Espaço Reservado para Texto 21">
            <a:extLst>
              <a:ext uri="{FF2B5EF4-FFF2-40B4-BE49-F238E27FC236}">
                <a16:creationId xmlns:a16="http://schemas.microsoft.com/office/drawing/2014/main" id="{DC31C972-B1D1-4B8C-9CC2-9925EEE4334C}"/>
              </a:ext>
            </a:extLst>
          </p:cNvPr>
          <p:cNvSpPr>
            <a:spLocks noGrp="1"/>
          </p:cNvSpPr>
          <p:nvPr>
            <p:ph type="body" sz="quarter" idx="12" hasCustomPrompt="1"/>
          </p:nvPr>
        </p:nvSpPr>
        <p:spPr>
          <a:xfrm>
            <a:off x="281875" y="789304"/>
            <a:ext cx="2175324" cy="590931"/>
          </a:xfrm>
          <a:prstGeom prst="rect">
            <a:avLst/>
          </a:prstGeom>
        </p:spPr>
        <p:txBody>
          <a:bodyPr wrap="square">
            <a:spAutoFit/>
          </a:bodyPr>
          <a:lstStyle>
            <a:lvl1pPr marL="0" indent="0" algn="r">
              <a:buNone/>
              <a:defRPr sz="1800" b="1">
                <a:solidFill>
                  <a:schemeClr val="accent3"/>
                </a:solidFill>
                <a:latin typeface="+mj-lt"/>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(Segoe UI 18)</a:t>
            </a:r>
          </a:p>
        </p:txBody>
      </p:sp>
      <p:sp>
        <p:nvSpPr>
          <p:cNvPr id="15" name="Espaço Reservado para Texto 3">
            <a:extLst>
              <a:ext uri="{FF2B5EF4-FFF2-40B4-BE49-F238E27FC236}">
                <a16:creationId xmlns:a16="http://schemas.microsoft.com/office/drawing/2014/main" id="{3618C90D-5398-4175-AD30-9CBCAD38B7E7}"/>
              </a:ext>
            </a:extLst>
          </p:cNvPr>
          <p:cNvSpPr>
            <a:spLocks noGrp="1"/>
          </p:cNvSpPr>
          <p:nvPr>
            <p:ph type="body" sz="quarter" idx="32" hasCustomPrompt="1"/>
          </p:nvPr>
        </p:nvSpPr>
        <p:spPr>
          <a:xfrm>
            <a:off x="3147103" y="785786"/>
            <a:ext cx="8012794"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D5D42C16-700A-4049-A71C-C562B7747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2" name="Gráfico 21">
            <a:extLst>
              <a:ext uri="{FF2B5EF4-FFF2-40B4-BE49-F238E27FC236}">
                <a16:creationId xmlns:a16="http://schemas.microsoft.com/office/drawing/2014/main" id="{37E1C380-5456-459C-A89B-26837FF127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6" name="logo_01.png" descr="logo_01.png">
            <a:extLst>
              <a:ext uri="{FF2B5EF4-FFF2-40B4-BE49-F238E27FC236}">
                <a16:creationId xmlns:a16="http://schemas.microsoft.com/office/drawing/2014/main" id="{4FE23DC1-D2DB-4E13-AA01-40F8C19F461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1F85FE95-971A-4A2E-9F22-4E04C364071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332597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206" name="Group 205">
            <a:extLst>
              <a:ext uri="{FF2B5EF4-FFF2-40B4-BE49-F238E27FC236}">
                <a16:creationId xmlns:a16="http://schemas.microsoft.com/office/drawing/2014/main" id="{44BE7E35-120D-EC4B-B665-B5EDDE87C17D}"/>
              </a:ext>
            </a:extLst>
          </p:cNvPr>
          <p:cNvGrpSpPr/>
          <p:nvPr userDrawn="1"/>
        </p:nvGrpSpPr>
        <p:grpSpPr>
          <a:xfrm>
            <a:off x="2573021" y="1310640"/>
            <a:ext cx="6544308" cy="4731385"/>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userDrawn="1"/>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4BAF73B0-A8A9-5F49-A844-ACF1B503581F}"/>
              </a:ext>
            </a:extLst>
          </p:cNvPr>
          <p:cNvGrpSpPr/>
          <p:nvPr userDrawn="1"/>
        </p:nvGrpSpPr>
        <p:grpSpPr>
          <a:xfrm>
            <a:off x="567974" y="3677921"/>
            <a:ext cx="10568513" cy="0"/>
            <a:chOff x="616480" y="1756173"/>
            <a:chExt cx="7926385" cy="0"/>
          </a:xfrm>
        </p:grpSpPr>
        <p:cxnSp>
          <p:nvCxnSpPr>
            <p:cNvPr id="218" name="Straight Connector 217">
              <a:extLst>
                <a:ext uri="{FF2B5EF4-FFF2-40B4-BE49-F238E27FC236}">
                  <a16:creationId xmlns:a16="http://schemas.microsoft.com/office/drawing/2014/main" id="{2E69B6AA-8E67-3146-BEC8-855A9FB08E9F}"/>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8008407-E564-AC42-8C9F-707140A9E575}"/>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EBE52B2-ECAA-744F-83AB-D0919846FE10}"/>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053B6EE-E442-A945-B702-F53E03C16CE6}"/>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26B7458-F509-984B-B97D-8575592FC053}"/>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23" name="Group 222">
            <a:extLst>
              <a:ext uri="{FF2B5EF4-FFF2-40B4-BE49-F238E27FC236}">
                <a16:creationId xmlns:a16="http://schemas.microsoft.com/office/drawing/2014/main" id="{8F77E4F6-AB65-E648-803B-A8270DEA9484}"/>
              </a:ext>
            </a:extLst>
          </p:cNvPr>
          <p:cNvGrpSpPr/>
          <p:nvPr userDrawn="1"/>
        </p:nvGrpSpPr>
        <p:grpSpPr>
          <a:xfrm>
            <a:off x="567974" y="4859974"/>
            <a:ext cx="10568513" cy="0"/>
            <a:chOff x="616480" y="1756173"/>
            <a:chExt cx="7926385" cy="0"/>
          </a:xfrm>
        </p:grpSpPr>
        <p:cxnSp>
          <p:nvCxnSpPr>
            <p:cNvPr id="224" name="Straight Connector 223">
              <a:extLst>
                <a:ext uri="{FF2B5EF4-FFF2-40B4-BE49-F238E27FC236}">
                  <a16:creationId xmlns:a16="http://schemas.microsoft.com/office/drawing/2014/main" id="{059E5246-6658-B64D-B685-4116425D2B85}"/>
                </a:ext>
              </a:extLst>
            </p:cNvPr>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1CDEA55F-8B94-B841-B643-935B9D4E485C}"/>
                </a:ext>
              </a:extLst>
            </p:cNvPr>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56DA590D-F04F-5A4F-84E2-D79CE13C90CC}"/>
                </a:ext>
              </a:extLst>
            </p:cNvPr>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01EA12FD-EDFD-9D4B-8F5C-9CD930D3CC1E}"/>
                </a:ext>
              </a:extLst>
            </p:cNvPr>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F790E8A-E6F6-834A-B51A-16D47FFD0158}"/>
                </a:ext>
              </a:extLst>
            </p:cNvPr>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p:spPr>
        <p:txBody>
          <a:bodyPr anchor="ctr">
            <a:normAutofit/>
          </a:bodyPr>
          <a:lstStyle>
            <a:lvl1pPr marL="0" indent="0" algn="ctr">
              <a:buNone/>
              <a:defRPr sz="1200"/>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p:spPr>
        <p:txBody>
          <a:bodyPr anchor="ctr">
            <a:normAutofit/>
          </a:bodyPr>
          <a:lstStyle>
            <a:lvl1pPr marL="0" indent="0" algn="ctr">
              <a:buNone/>
              <a:defRPr sz="1200"/>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p:spPr>
        <p:txBody>
          <a:bodyPr anchor="ctr">
            <a:normAutofit/>
          </a:bodyPr>
          <a:lstStyle>
            <a:lvl1pPr marL="0" indent="0" algn="ctr">
              <a:buNone/>
              <a:defRPr sz="1200"/>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p:spPr>
        <p:txBody>
          <a:bodyPr anchor="ctr">
            <a:normAutofit/>
          </a:bodyPr>
          <a:lstStyle>
            <a:lvl1pPr marL="0" indent="0" algn="ctr">
              <a:buNone/>
              <a:defRPr sz="1200"/>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p:spPr>
        <p:txBody>
          <a:bodyPr anchor="ctr">
            <a:normAutofit/>
          </a:bodyPr>
          <a:lstStyle>
            <a:lvl1pPr marL="0" indent="0" algn="ctr">
              <a:buNone/>
              <a:defRPr sz="1200"/>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p:spPr>
        <p:txBody>
          <a:bodyPr anchor="ctr">
            <a:normAutofit/>
          </a:bodyPr>
          <a:lstStyle>
            <a:lvl1pPr marL="0" indent="0" algn="ctr">
              <a:buNone/>
              <a:defRPr sz="1200"/>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p:spPr>
        <p:txBody>
          <a:bodyPr anchor="ctr">
            <a:normAutofit/>
          </a:bodyPr>
          <a:lstStyle>
            <a:lvl1pPr marL="0" indent="0" algn="ctr">
              <a:buNone/>
              <a:defRPr sz="1200"/>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p:spPr>
        <p:txBody>
          <a:bodyPr anchor="ctr">
            <a:normAutofit/>
          </a:bodyPr>
          <a:lstStyle>
            <a:lvl1pPr marL="0" indent="0" algn="ctr">
              <a:buNone/>
              <a:defRPr sz="1200"/>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p:spPr>
        <p:txBody>
          <a:bodyPr anchor="ctr">
            <a:normAutofit/>
          </a:bodyPr>
          <a:lstStyle>
            <a:lvl1pPr marL="0" indent="0" algn="ctr">
              <a:buNone/>
              <a:defRPr sz="1200"/>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p:spPr>
        <p:txBody>
          <a:bodyPr anchor="ctr">
            <a:normAutofit/>
          </a:bodyPr>
          <a:lstStyle>
            <a:lvl1pPr marL="0" indent="0" algn="ctr">
              <a:buNone/>
              <a:defRPr sz="1200"/>
            </a:lvl1pPr>
          </a:lstStyle>
          <a:p>
            <a:r>
              <a:rPr lang="en-US" dirty="0"/>
              <a:t>Logo</a:t>
            </a:r>
          </a:p>
        </p:txBody>
      </p:sp>
      <p:sp>
        <p:nvSpPr>
          <p:cNvPr id="239" name="Picture Placeholder 2">
            <a:extLst>
              <a:ext uri="{FF2B5EF4-FFF2-40B4-BE49-F238E27FC236}">
                <a16:creationId xmlns:a16="http://schemas.microsoft.com/office/drawing/2014/main" id="{FF80A042-42CB-CB46-A031-94382E6844AE}"/>
              </a:ext>
            </a:extLst>
          </p:cNvPr>
          <p:cNvSpPr>
            <a:spLocks noGrp="1"/>
          </p:cNvSpPr>
          <p:nvPr>
            <p:ph type="pic" sz="quarter" idx="23" hasCustomPrompt="1"/>
          </p:nvPr>
        </p:nvSpPr>
        <p:spPr>
          <a:xfrm>
            <a:off x="892528" y="3953511"/>
            <a:ext cx="1107016" cy="610234"/>
          </a:xfrm>
        </p:spPr>
        <p:txBody>
          <a:bodyPr anchor="ctr">
            <a:normAutofit/>
          </a:bodyPr>
          <a:lstStyle>
            <a:lvl1pPr marL="0" indent="0" algn="ctr">
              <a:buNone/>
              <a:defRPr sz="1200"/>
            </a:lvl1pPr>
          </a:lstStyle>
          <a:p>
            <a:r>
              <a:rPr lang="en-US" dirty="0"/>
              <a:t>Logo</a:t>
            </a:r>
          </a:p>
        </p:txBody>
      </p:sp>
      <p:sp>
        <p:nvSpPr>
          <p:cNvPr id="240" name="Picture Placeholder 2">
            <a:extLst>
              <a:ext uri="{FF2B5EF4-FFF2-40B4-BE49-F238E27FC236}">
                <a16:creationId xmlns:a16="http://schemas.microsoft.com/office/drawing/2014/main" id="{D8F171E7-17AA-E34D-9096-881E6FC7D419}"/>
              </a:ext>
            </a:extLst>
          </p:cNvPr>
          <p:cNvSpPr>
            <a:spLocks noGrp="1"/>
          </p:cNvSpPr>
          <p:nvPr>
            <p:ph type="pic" sz="quarter" idx="24" hasCustomPrompt="1"/>
          </p:nvPr>
        </p:nvSpPr>
        <p:spPr>
          <a:xfrm>
            <a:off x="3105151" y="3953511"/>
            <a:ext cx="1107016" cy="610234"/>
          </a:xfrm>
        </p:spPr>
        <p:txBody>
          <a:bodyPr anchor="ctr">
            <a:normAutofit/>
          </a:bodyPr>
          <a:lstStyle>
            <a:lvl1pPr marL="0" indent="0" algn="ctr">
              <a:buNone/>
              <a:defRPr sz="1200"/>
            </a:lvl1pPr>
          </a:lstStyle>
          <a:p>
            <a:r>
              <a:rPr lang="en-US" dirty="0"/>
              <a:t>Logo</a:t>
            </a:r>
          </a:p>
        </p:txBody>
      </p:sp>
      <p:sp>
        <p:nvSpPr>
          <p:cNvPr id="241" name="Picture Placeholder 2">
            <a:extLst>
              <a:ext uri="{FF2B5EF4-FFF2-40B4-BE49-F238E27FC236}">
                <a16:creationId xmlns:a16="http://schemas.microsoft.com/office/drawing/2014/main" id="{20266459-24DF-8D4F-B080-3433D1E6A0F6}"/>
              </a:ext>
            </a:extLst>
          </p:cNvPr>
          <p:cNvSpPr>
            <a:spLocks noGrp="1"/>
          </p:cNvSpPr>
          <p:nvPr>
            <p:ph type="pic" sz="quarter" idx="25" hasCustomPrompt="1"/>
          </p:nvPr>
        </p:nvSpPr>
        <p:spPr>
          <a:xfrm>
            <a:off x="5295193" y="3953511"/>
            <a:ext cx="1107016" cy="610234"/>
          </a:xfrm>
        </p:spPr>
        <p:txBody>
          <a:bodyPr anchor="ctr">
            <a:normAutofit/>
          </a:bodyPr>
          <a:lstStyle>
            <a:lvl1pPr marL="0" indent="0" algn="ctr">
              <a:buNone/>
              <a:defRPr sz="1200"/>
            </a:lvl1pPr>
          </a:lstStyle>
          <a:p>
            <a:r>
              <a:rPr lang="en-US" dirty="0"/>
              <a:t>Logo</a:t>
            </a:r>
          </a:p>
        </p:txBody>
      </p:sp>
      <p:sp>
        <p:nvSpPr>
          <p:cNvPr id="242" name="Picture Placeholder 2">
            <a:extLst>
              <a:ext uri="{FF2B5EF4-FFF2-40B4-BE49-F238E27FC236}">
                <a16:creationId xmlns:a16="http://schemas.microsoft.com/office/drawing/2014/main" id="{601FD6D1-AB34-224D-9D18-312B18513AD4}"/>
              </a:ext>
            </a:extLst>
          </p:cNvPr>
          <p:cNvSpPr>
            <a:spLocks noGrp="1"/>
          </p:cNvSpPr>
          <p:nvPr>
            <p:ph type="pic" sz="quarter" idx="26" hasCustomPrompt="1"/>
          </p:nvPr>
        </p:nvSpPr>
        <p:spPr>
          <a:xfrm>
            <a:off x="7455609" y="3953511"/>
            <a:ext cx="1107016" cy="610234"/>
          </a:xfrm>
        </p:spPr>
        <p:txBody>
          <a:bodyPr anchor="ctr">
            <a:normAutofit/>
          </a:bodyPr>
          <a:lstStyle>
            <a:lvl1pPr marL="0" indent="0" algn="ctr">
              <a:buNone/>
              <a:defRPr sz="1200"/>
            </a:lvl1pPr>
          </a:lstStyle>
          <a:p>
            <a:r>
              <a:rPr lang="en-US" dirty="0"/>
              <a:t>Logo</a:t>
            </a:r>
          </a:p>
        </p:txBody>
      </p:sp>
      <p:sp>
        <p:nvSpPr>
          <p:cNvPr id="243" name="Picture Placeholder 2">
            <a:extLst>
              <a:ext uri="{FF2B5EF4-FFF2-40B4-BE49-F238E27FC236}">
                <a16:creationId xmlns:a16="http://schemas.microsoft.com/office/drawing/2014/main" id="{25CBE530-592E-6D4F-9D8D-F0F5424A361B}"/>
              </a:ext>
            </a:extLst>
          </p:cNvPr>
          <p:cNvSpPr>
            <a:spLocks noGrp="1"/>
          </p:cNvSpPr>
          <p:nvPr>
            <p:ph type="pic" sz="quarter" idx="27" hasCustomPrompt="1"/>
          </p:nvPr>
        </p:nvSpPr>
        <p:spPr>
          <a:xfrm>
            <a:off x="9713387" y="3953511"/>
            <a:ext cx="1107016" cy="610234"/>
          </a:xfrm>
        </p:spPr>
        <p:txBody>
          <a:bodyPr anchor="ctr">
            <a:normAutofit/>
          </a:bodyPr>
          <a:lstStyle>
            <a:lvl1pPr marL="0" indent="0" algn="ctr">
              <a:buNone/>
              <a:defRPr sz="1200"/>
            </a:lvl1pPr>
          </a:lstStyle>
          <a:p>
            <a:r>
              <a:rPr lang="en-US" dirty="0"/>
              <a:t>Logo</a:t>
            </a:r>
          </a:p>
        </p:txBody>
      </p:sp>
      <p:sp>
        <p:nvSpPr>
          <p:cNvPr id="244" name="Picture Placeholder 2">
            <a:extLst>
              <a:ext uri="{FF2B5EF4-FFF2-40B4-BE49-F238E27FC236}">
                <a16:creationId xmlns:a16="http://schemas.microsoft.com/office/drawing/2014/main" id="{28725476-ABF2-F348-A985-F48432324C5D}"/>
              </a:ext>
            </a:extLst>
          </p:cNvPr>
          <p:cNvSpPr>
            <a:spLocks noGrp="1"/>
          </p:cNvSpPr>
          <p:nvPr>
            <p:ph type="pic" sz="quarter" idx="28" hasCustomPrompt="1"/>
          </p:nvPr>
        </p:nvSpPr>
        <p:spPr>
          <a:xfrm>
            <a:off x="892528" y="5162551"/>
            <a:ext cx="1107016" cy="610234"/>
          </a:xfrm>
        </p:spPr>
        <p:txBody>
          <a:bodyPr anchor="ctr">
            <a:normAutofit/>
          </a:bodyPr>
          <a:lstStyle>
            <a:lvl1pPr marL="0" indent="0" algn="ctr">
              <a:buNone/>
              <a:defRPr sz="1200"/>
            </a:lvl1pPr>
          </a:lstStyle>
          <a:p>
            <a:r>
              <a:rPr lang="en-US" dirty="0"/>
              <a:t>Logo</a:t>
            </a:r>
          </a:p>
        </p:txBody>
      </p:sp>
      <p:sp>
        <p:nvSpPr>
          <p:cNvPr id="245" name="Picture Placeholder 2">
            <a:extLst>
              <a:ext uri="{FF2B5EF4-FFF2-40B4-BE49-F238E27FC236}">
                <a16:creationId xmlns:a16="http://schemas.microsoft.com/office/drawing/2014/main" id="{6228ADAC-D571-FD43-ABC8-A299C04D9F22}"/>
              </a:ext>
            </a:extLst>
          </p:cNvPr>
          <p:cNvSpPr>
            <a:spLocks noGrp="1"/>
          </p:cNvSpPr>
          <p:nvPr>
            <p:ph type="pic" sz="quarter" idx="29" hasCustomPrompt="1"/>
          </p:nvPr>
        </p:nvSpPr>
        <p:spPr>
          <a:xfrm>
            <a:off x="3105151" y="5162551"/>
            <a:ext cx="1107016" cy="610234"/>
          </a:xfrm>
        </p:spPr>
        <p:txBody>
          <a:bodyPr anchor="ctr">
            <a:normAutofit/>
          </a:bodyPr>
          <a:lstStyle>
            <a:lvl1pPr marL="0" indent="0" algn="ctr">
              <a:buNone/>
              <a:defRPr sz="1200"/>
            </a:lvl1pPr>
          </a:lstStyle>
          <a:p>
            <a:r>
              <a:rPr lang="en-US" dirty="0"/>
              <a:t>Logo</a:t>
            </a:r>
          </a:p>
        </p:txBody>
      </p:sp>
      <p:sp>
        <p:nvSpPr>
          <p:cNvPr id="246" name="Picture Placeholder 2">
            <a:extLst>
              <a:ext uri="{FF2B5EF4-FFF2-40B4-BE49-F238E27FC236}">
                <a16:creationId xmlns:a16="http://schemas.microsoft.com/office/drawing/2014/main" id="{761A42B5-A943-5248-846F-6BD2AE320EAD}"/>
              </a:ext>
            </a:extLst>
          </p:cNvPr>
          <p:cNvSpPr>
            <a:spLocks noGrp="1"/>
          </p:cNvSpPr>
          <p:nvPr>
            <p:ph type="pic" sz="quarter" idx="30" hasCustomPrompt="1"/>
          </p:nvPr>
        </p:nvSpPr>
        <p:spPr>
          <a:xfrm>
            <a:off x="5295193" y="5162551"/>
            <a:ext cx="1107016" cy="610234"/>
          </a:xfrm>
        </p:spPr>
        <p:txBody>
          <a:bodyPr anchor="ctr">
            <a:normAutofit/>
          </a:bodyPr>
          <a:lstStyle>
            <a:lvl1pPr marL="0" indent="0" algn="ctr">
              <a:buNone/>
              <a:defRPr sz="1200"/>
            </a:lvl1pPr>
          </a:lstStyle>
          <a:p>
            <a:r>
              <a:rPr lang="en-US" dirty="0"/>
              <a:t>Logo</a:t>
            </a:r>
          </a:p>
        </p:txBody>
      </p:sp>
      <p:sp>
        <p:nvSpPr>
          <p:cNvPr id="247" name="Picture Placeholder 2">
            <a:extLst>
              <a:ext uri="{FF2B5EF4-FFF2-40B4-BE49-F238E27FC236}">
                <a16:creationId xmlns:a16="http://schemas.microsoft.com/office/drawing/2014/main" id="{3CCAC6CB-862D-9F4C-A435-5E0B49ACC5F9}"/>
              </a:ext>
            </a:extLst>
          </p:cNvPr>
          <p:cNvSpPr>
            <a:spLocks noGrp="1"/>
          </p:cNvSpPr>
          <p:nvPr>
            <p:ph type="pic" sz="quarter" idx="31" hasCustomPrompt="1"/>
          </p:nvPr>
        </p:nvSpPr>
        <p:spPr>
          <a:xfrm>
            <a:off x="7455609" y="5162551"/>
            <a:ext cx="1107016" cy="610234"/>
          </a:xfrm>
        </p:spPr>
        <p:txBody>
          <a:bodyPr anchor="ctr">
            <a:normAutofit/>
          </a:bodyPr>
          <a:lstStyle>
            <a:lvl1pPr marL="0" indent="0" algn="ctr">
              <a:buNone/>
              <a:defRPr sz="1200"/>
            </a:lvl1pPr>
          </a:lstStyle>
          <a:p>
            <a:r>
              <a:rPr lang="en-US" dirty="0"/>
              <a:t>Logo</a:t>
            </a:r>
          </a:p>
        </p:txBody>
      </p:sp>
      <p:sp>
        <p:nvSpPr>
          <p:cNvPr id="248" name="Picture Placeholder 2">
            <a:extLst>
              <a:ext uri="{FF2B5EF4-FFF2-40B4-BE49-F238E27FC236}">
                <a16:creationId xmlns:a16="http://schemas.microsoft.com/office/drawing/2014/main" id="{64BC0501-2DF1-D746-B7CE-D15CBD99F9D8}"/>
              </a:ext>
            </a:extLst>
          </p:cNvPr>
          <p:cNvSpPr>
            <a:spLocks noGrp="1"/>
          </p:cNvSpPr>
          <p:nvPr>
            <p:ph type="pic" sz="quarter" idx="32" hasCustomPrompt="1"/>
          </p:nvPr>
        </p:nvSpPr>
        <p:spPr>
          <a:xfrm>
            <a:off x="9713387" y="5162551"/>
            <a:ext cx="1107016" cy="610234"/>
          </a:xfrm>
        </p:spPr>
        <p:txBody>
          <a:bodyPr anchor="ctr">
            <a:normAutofit/>
          </a:bodyPr>
          <a:lstStyle>
            <a:lvl1pPr marL="0" indent="0" algn="ctr">
              <a:buNone/>
              <a:defRPr sz="1200"/>
            </a:lvl1pPr>
          </a:lstStyle>
          <a:p>
            <a:r>
              <a:rPr lang="en-US" dirty="0"/>
              <a:t>Logo</a:t>
            </a:r>
          </a:p>
        </p:txBody>
      </p:sp>
      <p:sp>
        <p:nvSpPr>
          <p:cNvPr id="249" name="Title 9">
            <a:extLst>
              <a:ext uri="{FF2B5EF4-FFF2-40B4-BE49-F238E27FC236}">
                <a16:creationId xmlns:a16="http://schemas.microsoft.com/office/drawing/2014/main" id="{A88C8722-5DE7-214E-8D15-6F04E33565A7}"/>
              </a:ext>
            </a:extLst>
          </p:cNvPr>
          <p:cNvSpPr>
            <a:spLocks noGrp="1"/>
          </p:cNvSpPr>
          <p:nvPr>
            <p:ph type="title" hasCustomPrompt="1"/>
          </p:nvPr>
        </p:nvSpPr>
        <p:spPr>
          <a:xfrm>
            <a:off x="39158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558735097"/>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90" name="Group 189">
            <a:extLst>
              <a:ext uri="{FF2B5EF4-FFF2-40B4-BE49-F238E27FC236}">
                <a16:creationId xmlns:a16="http://schemas.microsoft.com/office/drawing/2014/main" id="{F55B736A-0702-1740-9D5C-F06E0E85518C}"/>
              </a:ext>
            </a:extLst>
          </p:cNvPr>
          <p:cNvGrpSpPr/>
          <p:nvPr userDrawn="1"/>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userDrawn="1"/>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p:spPr>
        <p:txBody>
          <a:bodyPr anchor="ctr">
            <a:normAutofit/>
          </a:bodyPr>
          <a:lstStyle>
            <a:lvl1pPr marL="0" indent="0" algn="ctr">
              <a:buNone/>
              <a:defRPr sz="1200"/>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p:spPr>
        <p:txBody>
          <a:bodyPr anchor="ctr">
            <a:normAutofit/>
          </a:bodyPr>
          <a:lstStyle>
            <a:lvl1pPr marL="0" indent="0" algn="ctr">
              <a:buNone/>
              <a:defRPr sz="1200"/>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p:spPr>
        <p:txBody>
          <a:bodyPr anchor="ctr">
            <a:normAutofit/>
          </a:bodyPr>
          <a:lstStyle>
            <a:lvl1pPr marL="0" indent="0" algn="ctr">
              <a:buNone/>
              <a:defRPr sz="1200"/>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p:spPr>
        <p:txBody>
          <a:bodyPr anchor="ctr">
            <a:normAutofit/>
          </a:bodyPr>
          <a:lstStyle>
            <a:lvl1pPr marL="0" indent="0" algn="ctr">
              <a:buNone/>
              <a:defRPr sz="1200"/>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p:spPr>
        <p:txBody>
          <a:bodyPr anchor="ctr">
            <a:normAutofit/>
          </a:bodyPr>
          <a:lstStyle>
            <a:lvl1pPr marL="0" indent="0" algn="ctr">
              <a:buNone/>
              <a:defRPr sz="1200"/>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p:spPr>
        <p:txBody>
          <a:bodyPr anchor="ctr">
            <a:normAutofit/>
          </a:bodyPr>
          <a:lstStyle>
            <a:lvl1pPr marL="0" indent="0" algn="ctr">
              <a:buNone/>
              <a:defRPr sz="1200"/>
            </a:lvl1pPr>
          </a:lstStyle>
          <a:p>
            <a:r>
              <a:rPr lang="en-US" dirty="0"/>
              <a:t>Logo</a:t>
            </a:r>
          </a:p>
        </p:txBody>
      </p:sp>
      <p:sp>
        <p:nvSpPr>
          <p:cNvPr id="217" name="Title 9">
            <a:extLst>
              <a:ext uri="{FF2B5EF4-FFF2-40B4-BE49-F238E27FC236}">
                <a16:creationId xmlns:a16="http://schemas.microsoft.com/office/drawing/2014/main" id="{258E9E5A-760D-E74F-A187-C0948AFC5E58}"/>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grpSp>
        <p:nvGrpSpPr>
          <p:cNvPr id="218" name="Group 217">
            <a:extLst>
              <a:ext uri="{FF2B5EF4-FFF2-40B4-BE49-F238E27FC236}">
                <a16:creationId xmlns:a16="http://schemas.microsoft.com/office/drawing/2014/main" id="{46F7E8EC-2912-0F48-864B-0625ACC71A86}"/>
              </a:ext>
            </a:extLst>
          </p:cNvPr>
          <p:cNvGrpSpPr/>
          <p:nvPr userDrawn="1"/>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4920647"/>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Nossos Clientes A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88" name="Straight Connector 187">
            <a:extLst>
              <a:ext uri="{FF2B5EF4-FFF2-40B4-BE49-F238E27FC236}">
                <a16:creationId xmlns:a16="http://schemas.microsoft.com/office/drawing/2014/main" id="{8747DEB5-B8E8-F444-A161-CDADE4E1F022}"/>
              </a:ext>
            </a:extLst>
          </p:cNvPr>
          <p:cNvCxnSpPr/>
          <p:nvPr userDrawn="1"/>
        </p:nvCxnSpPr>
        <p:spPr bwMode="auto">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userDrawn="1"/>
        </p:nvCxnSpPr>
        <p:spPr bwMode="auto">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userDrawn="1"/>
        </p:nvCxnSpPr>
        <p:spPr bwMode="auto">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userDrawn="1"/>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userDrawn="1"/>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p:spPr>
        <p:txBody>
          <a:bodyPr anchor="ctr">
            <a:normAutofit/>
          </a:bodyPr>
          <a:lstStyle>
            <a:lvl1pPr marL="0" indent="0" algn="ctr">
              <a:buNone/>
              <a:defRPr sz="1200"/>
            </a:lvl1pPr>
          </a:lstStyle>
          <a:p>
            <a:r>
              <a:rPr lang="en-US" dirty="0"/>
              <a:t>Logo</a:t>
            </a:r>
          </a:p>
        </p:txBody>
      </p:sp>
      <p:sp>
        <p:nvSpPr>
          <p:cNvPr id="213" name="Title 9">
            <a:extLst>
              <a:ext uri="{FF2B5EF4-FFF2-40B4-BE49-F238E27FC236}">
                <a16:creationId xmlns:a16="http://schemas.microsoft.com/office/drawing/2014/main" id="{7BC5B62A-3116-BE42-A770-C719469FA18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269632218"/>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8_Nossos Clientes A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84" name="Group 183">
            <a:extLst>
              <a:ext uri="{FF2B5EF4-FFF2-40B4-BE49-F238E27FC236}">
                <a16:creationId xmlns:a16="http://schemas.microsoft.com/office/drawing/2014/main" id="{AF6F7A8A-B99A-4042-B18E-D6FB029A5F19}"/>
              </a:ext>
            </a:extLst>
          </p:cNvPr>
          <p:cNvGrpSpPr/>
          <p:nvPr userDrawn="1"/>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userDrawn="1"/>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p:spPr>
        <p:txBody>
          <a:bodyPr anchor="ctr">
            <a:normAutofit/>
          </a:bodyPr>
          <a:lstStyle>
            <a:lvl1pPr marL="0" indent="0" algn="ctr">
              <a:buNone/>
              <a:defRPr sz="1200"/>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p:spPr>
        <p:txBody>
          <a:bodyPr anchor="ctr">
            <a:normAutofit/>
          </a:bodyPr>
          <a:lstStyle>
            <a:lvl1pPr marL="0" indent="0" algn="ctr">
              <a:buNone/>
              <a:defRPr sz="1200"/>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p:spPr>
        <p:txBody>
          <a:bodyPr anchor="ctr">
            <a:normAutofit/>
          </a:bodyPr>
          <a:lstStyle>
            <a:lvl1pPr marL="0" indent="0" algn="ctr">
              <a:buNone/>
              <a:defRPr sz="1200"/>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p:spPr>
        <p:txBody>
          <a:bodyPr anchor="ctr">
            <a:normAutofit/>
          </a:bodyPr>
          <a:lstStyle>
            <a:lvl1pPr marL="0" indent="0" algn="ctr">
              <a:buNone/>
              <a:defRPr sz="1200"/>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p:spPr>
        <p:txBody>
          <a:bodyPr anchor="ctr">
            <a:normAutofit/>
          </a:bodyPr>
          <a:lstStyle>
            <a:lvl1pPr marL="0" indent="0" algn="ctr">
              <a:buNone/>
              <a:defRPr sz="1200"/>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p:spPr>
        <p:txBody>
          <a:bodyPr anchor="ctr">
            <a:normAutofit/>
          </a:bodyPr>
          <a:lstStyle>
            <a:lvl1pPr marL="0" indent="0" algn="ctr">
              <a:buNone/>
              <a:defRPr sz="1200"/>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p:spPr>
        <p:txBody>
          <a:bodyPr anchor="ctr">
            <a:normAutofit/>
          </a:bodyPr>
          <a:lstStyle>
            <a:lvl1pPr marL="0" indent="0" algn="ctr">
              <a:buNone/>
              <a:defRPr sz="1200"/>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p:spPr>
        <p:txBody>
          <a:bodyPr anchor="ctr">
            <a:normAutofit/>
          </a:bodyPr>
          <a:lstStyle>
            <a:lvl1pPr marL="0" indent="0" algn="ctr">
              <a:buNone/>
              <a:defRPr sz="1200"/>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p:spPr>
        <p:txBody>
          <a:bodyPr anchor="ctr">
            <a:normAutofit/>
          </a:bodyPr>
          <a:lstStyle>
            <a:lvl1pPr marL="0" indent="0" algn="ctr">
              <a:buNone/>
              <a:defRPr sz="1200"/>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p:spPr>
        <p:txBody>
          <a:bodyPr anchor="ctr">
            <a:normAutofit/>
          </a:bodyPr>
          <a:lstStyle>
            <a:lvl1pPr marL="0" indent="0" algn="ctr">
              <a:buNone/>
              <a:defRPr sz="1200"/>
            </a:lvl1pPr>
          </a:lstStyle>
          <a:p>
            <a:r>
              <a:rPr lang="en-US" dirty="0"/>
              <a:t>Logo</a:t>
            </a:r>
          </a:p>
        </p:txBody>
      </p:sp>
      <p:sp>
        <p:nvSpPr>
          <p:cNvPr id="205" name="Title 9">
            <a:extLst>
              <a:ext uri="{FF2B5EF4-FFF2-40B4-BE49-F238E27FC236}">
                <a16:creationId xmlns:a16="http://schemas.microsoft.com/office/drawing/2014/main" id="{F20D8E37-1F14-B740-A2FC-167DD9F227E2}"/>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2538419950"/>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9_Nossos Clientes A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48" name="Straight Connector 47">
            <a:extLst>
              <a:ext uri="{FF2B5EF4-FFF2-40B4-BE49-F238E27FC236}">
                <a16:creationId xmlns:a16="http://schemas.microsoft.com/office/drawing/2014/main" id="{46992797-2FC8-7746-84F0-C1C571D702B5}"/>
              </a:ext>
            </a:extLst>
          </p:cNvPr>
          <p:cNvCxnSpPr/>
          <p:nvPr userDrawn="1"/>
        </p:nvCxnSpPr>
        <p:spPr bwMode="auto">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userDrawn="1"/>
        </p:nvCxnSpPr>
        <p:spPr bwMode="auto">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userDrawn="1"/>
        </p:nvCxnSpPr>
        <p:spPr bwMode="auto">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userDrawn="1"/>
        </p:nvCxnSpPr>
        <p:spPr bwMode="auto">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userDrawn="1"/>
        </p:nvCxnSpPr>
        <p:spPr bwMode="auto">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p:spPr>
        <p:txBody>
          <a:bodyPr anchor="ctr">
            <a:normAutofit/>
          </a:bodyPr>
          <a:lstStyle>
            <a:lvl1pPr marL="0" indent="0" algn="ctr">
              <a:buNone/>
              <a:defRPr sz="1200"/>
            </a:lvl1pPr>
          </a:lstStyle>
          <a:p>
            <a:r>
              <a:rPr lang="en-US" dirty="0"/>
              <a:t>Logo</a:t>
            </a:r>
          </a:p>
        </p:txBody>
      </p:sp>
      <p:sp>
        <p:nvSpPr>
          <p:cNvPr id="59" name="Title 9">
            <a:extLst>
              <a:ext uri="{FF2B5EF4-FFF2-40B4-BE49-F238E27FC236}">
                <a16:creationId xmlns:a16="http://schemas.microsoft.com/office/drawing/2014/main" id="{BFB63305-C8E3-BD4F-8555-12AF93A3EDF7}"/>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088690353"/>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4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A349122B-2FE8-414D-A84A-E6027A26CDC5}"/>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a:grpSpLocks/>
          </p:cNvGrpSpPr>
          <p:nvPr userDrawn="1"/>
        </p:nvGrpSpPr>
        <p:grpSpPr bwMode="auto">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a:grpSpLocks/>
          </p:cNvGrpSpPr>
          <p:nvPr userDrawn="1"/>
        </p:nvGrpSpPr>
        <p:grpSpPr bwMode="auto">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a:grpSpLocks/>
          </p:cNvGrpSpPr>
          <p:nvPr userDrawn="1"/>
        </p:nvGrpSpPr>
        <p:grpSpPr bwMode="auto">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a:grpSpLocks/>
          </p:cNvGrpSpPr>
          <p:nvPr userDrawn="1"/>
        </p:nvGrpSpPr>
        <p:grpSpPr bwMode="auto">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a:grpSpLocks/>
          </p:cNvGrpSpPr>
          <p:nvPr userDrawn="1"/>
        </p:nvGrpSpPr>
        <p:grpSpPr bwMode="auto">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p:spPr>
        <p:txBody>
          <a:bodyPr anchor="ctr">
            <a:normAutofit/>
          </a:bodyPr>
          <a:lstStyle>
            <a:lvl1pPr marL="0" indent="0" algn="ctr">
              <a:buNone/>
              <a:defRPr sz="1200"/>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p:spPr>
        <p:txBody>
          <a:bodyPr anchor="ctr">
            <a:normAutofit/>
          </a:bodyPr>
          <a:lstStyle>
            <a:lvl1pPr marL="0" indent="0" algn="ctr">
              <a:buNone/>
              <a:defRPr sz="1200"/>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p:spPr>
        <p:txBody>
          <a:bodyPr anchor="ctr">
            <a:normAutofit/>
          </a:bodyPr>
          <a:lstStyle>
            <a:lvl1pPr marL="0" indent="0" algn="ctr">
              <a:buNone/>
              <a:defRPr sz="1200"/>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p:spPr>
        <p:txBody>
          <a:bodyPr anchor="ctr">
            <a:normAutofit/>
          </a:bodyPr>
          <a:lstStyle>
            <a:lvl1pPr marL="0" indent="0" algn="ctr">
              <a:buNone/>
              <a:defRPr sz="1200"/>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p:spPr>
        <p:txBody>
          <a:bodyPr anchor="ctr">
            <a:normAutofit/>
          </a:bodyPr>
          <a:lstStyle>
            <a:lvl1pPr marL="0" indent="0" algn="ctr">
              <a:buNone/>
              <a:defRPr sz="1200"/>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p:spPr>
        <p:txBody>
          <a:bodyPr anchor="ctr">
            <a:normAutofit/>
          </a:bodyPr>
          <a:lstStyle>
            <a:lvl1pPr marL="0" indent="0" algn="ctr">
              <a:buNone/>
              <a:defRPr sz="1200"/>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p:spPr>
        <p:txBody>
          <a:bodyPr anchor="ctr">
            <a:normAutofit/>
          </a:bodyPr>
          <a:lstStyle>
            <a:lvl1pPr marL="0" indent="0" algn="ctr">
              <a:buNone/>
              <a:defRPr sz="1200"/>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p:spPr>
        <p:txBody>
          <a:bodyPr anchor="ctr">
            <a:normAutofit/>
          </a:bodyPr>
          <a:lstStyle>
            <a:lvl1pPr marL="0" indent="0" algn="ctr">
              <a:buNone/>
              <a:defRPr sz="1200"/>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p:spPr>
        <p:txBody>
          <a:bodyPr anchor="ctr">
            <a:normAutofit/>
          </a:bodyPr>
          <a:lstStyle>
            <a:lvl1pPr marL="0" indent="0" algn="ctr">
              <a:buNone/>
              <a:defRPr sz="1200"/>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p:spPr>
        <p:txBody>
          <a:bodyPr anchor="ctr">
            <a:normAutofit/>
          </a:bodyPr>
          <a:lstStyle>
            <a:lvl1pPr marL="0" indent="0" algn="ctr">
              <a:buNone/>
              <a:defRPr sz="1200"/>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p:spPr>
        <p:txBody>
          <a:bodyPr anchor="ctr">
            <a:normAutofit/>
          </a:bodyPr>
          <a:lstStyle>
            <a:lvl1pPr marL="0" indent="0" algn="ctr">
              <a:buNone/>
              <a:defRPr sz="1200"/>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p:spPr>
        <p:txBody>
          <a:bodyPr anchor="ctr">
            <a:normAutofit/>
          </a:bodyPr>
          <a:lstStyle>
            <a:lvl1pPr marL="0" indent="0" algn="ctr">
              <a:buNone/>
              <a:defRPr sz="1200"/>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p:spPr>
        <p:txBody>
          <a:bodyPr anchor="ctr">
            <a:normAutofit/>
          </a:bodyPr>
          <a:lstStyle>
            <a:lvl1pPr marL="0" indent="0" algn="ctr">
              <a:buNone/>
              <a:defRPr sz="1200"/>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p:spPr>
        <p:txBody>
          <a:bodyPr anchor="ctr">
            <a:normAutofit/>
          </a:bodyPr>
          <a:lstStyle>
            <a:lvl1pPr marL="0" indent="0" algn="ctr">
              <a:buNone/>
              <a:defRPr sz="1200"/>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p:spPr>
        <p:txBody>
          <a:bodyPr anchor="ctr">
            <a:normAutofit/>
          </a:bodyPr>
          <a:lstStyle>
            <a:lvl1pPr marL="0" indent="0" algn="ctr">
              <a:buNone/>
              <a:defRPr sz="1200"/>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502426157"/>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3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C9E8F4CE-6C9F-7E4B-B343-930E54DA8F4A}"/>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a:grpSpLocks/>
          </p:cNvGrpSpPr>
          <p:nvPr userDrawn="1"/>
        </p:nvGrpSpPr>
        <p:grpSpPr bwMode="auto">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a:grpSpLocks/>
          </p:cNvGrpSpPr>
          <p:nvPr userDrawn="1"/>
        </p:nvGrpSpPr>
        <p:grpSpPr bwMode="auto">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a:grpSpLocks/>
          </p:cNvGrpSpPr>
          <p:nvPr userDrawn="1"/>
        </p:nvGrpSpPr>
        <p:grpSpPr bwMode="auto">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a:grpSpLocks/>
          </p:cNvGrpSpPr>
          <p:nvPr userDrawn="1"/>
        </p:nvGrpSpPr>
        <p:grpSpPr bwMode="auto">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p:spPr>
        <p:txBody>
          <a:bodyPr anchor="ctr">
            <a:normAutofit/>
          </a:bodyPr>
          <a:lstStyle>
            <a:lvl1pPr marL="0" indent="0" algn="ctr">
              <a:buNone/>
              <a:defRPr sz="1200"/>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p:spPr>
        <p:txBody>
          <a:bodyPr anchor="ctr">
            <a:normAutofit/>
          </a:bodyPr>
          <a:lstStyle>
            <a:lvl1pPr marL="0" indent="0" algn="ctr">
              <a:buNone/>
              <a:defRPr sz="1200"/>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p:spPr>
        <p:txBody>
          <a:bodyPr anchor="ctr">
            <a:normAutofit/>
          </a:bodyPr>
          <a:lstStyle>
            <a:lvl1pPr marL="0" indent="0" algn="ctr">
              <a:buNone/>
              <a:defRPr sz="1200"/>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p:spPr>
        <p:txBody>
          <a:bodyPr anchor="ctr">
            <a:normAutofit/>
          </a:bodyPr>
          <a:lstStyle>
            <a:lvl1pPr marL="0" indent="0" algn="ctr">
              <a:buNone/>
              <a:defRPr sz="1200"/>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p:spPr>
        <p:txBody>
          <a:bodyPr anchor="ctr">
            <a:normAutofit/>
          </a:bodyPr>
          <a:lstStyle>
            <a:lvl1pPr marL="0" indent="0" algn="ctr">
              <a:buNone/>
              <a:defRPr sz="1200"/>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p:spPr>
        <p:txBody>
          <a:bodyPr anchor="ctr">
            <a:normAutofit/>
          </a:bodyPr>
          <a:lstStyle>
            <a:lvl1pPr marL="0" indent="0" algn="ctr">
              <a:buNone/>
              <a:defRPr sz="1200"/>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p:spPr>
        <p:txBody>
          <a:bodyPr anchor="ctr">
            <a:normAutofit/>
          </a:bodyPr>
          <a:lstStyle>
            <a:lvl1pPr marL="0" indent="0" algn="ctr">
              <a:buNone/>
              <a:defRPr sz="1200"/>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p:spPr>
        <p:txBody>
          <a:bodyPr anchor="ctr">
            <a:normAutofit/>
          </a:bodyPr>
          <a:lstStyle>
            <a:lvl1pPr marL="0" indent="0" algn="ctr">
              <a:buNone/>
              <a:defRPr sz="1200"/>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p:spPr>
        <p:txBody>
          <a:bodyPr anchor="ctr">
            <a:normAutofit/>
          </a:bodyPr>
          <a:lstStyle>
            <a:lvl1pPr marL="0" indent="0" algn="ctr">
              <a:buNone/>
              <a:defRPr sz="1200"/>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p:spPr>
        <p:txBody>
          <a:bodyPr anchor="ctr">
            <a:normAutofit/>
          </a:bodyPr>
          <a:lstStyle>
            <a:lvl1pPr marL="0" indent="0" algn="ctr">
              <a:buNone/>
              <a:defRPr sz="1200"/>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p:spPr>
        <p:txBody>
          <a:bodyPr anchor="ctr">
            <a:normAutofit/>
          </a:bodyPr>
          <a:lstStyle>
            <a:lvl1pPr marL="0" indent="0" algn="ctr">
              <a:buNone/>
              <a:defRPr sz="1200"/>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p:spPr>
        <p:txBody>
          <a:bodyPr anchor="ctr">
            <a:normAutofit/>
          </a:bodyPr>
          <a:lstStyle>
            <a:lvl1pPr marL="0" indent="0" algn="ctr">
              <a:buNone/>
              <a:defRPr sz="1200"/>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p:spPr>
        <p:txBody>
          <a:bodyPr anchor="ctr">
            <a:normAutofit/>
          </a:bodyPr>
          <a:lstStyle>
            <a:lvl1pPr marL="0" indent="0" algn="ctr">
              <a:buNone/>
              <a:defRPr sz="1200"/>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p:spPr>
        <p:txBody>
          <a:bodyPr anchor="ctr">
            <a:normAutofit/>
          </a:bodyPr>
          <a:lstStyle>
            <a:lvl1pPr marL="0" indent="0" algn="ctr">
              <a:buNone/>
              <a:defRPr sz="1200"/>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p:spPr>
        <p:txBody>
          <a:bodyPr anchor="ctr">
            <a:normAutofit/>
          </a:bodyPr>
          <a:lstStyle>
            <a:lvl1pPr marL="0" indent="0" algn="ctr">
              <a:buNone/>
              <a:defRPr sz="1200"/>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096844681"/>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8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04">
            <a:extLst>
              <a:ext uri="{FF2B5EF4-FFF2-40B4-BE49-F238E27FC236}">
                <a16:creationId xmlns:a16="http://schemas.microsoft.com/office/drawing/2014/main" id="{345EAE49-5A4E-D645-BE79-98BE2ACEBDC2}"/>
              </a:ext>
            </a:extLst>
          </p:cNvPr>
          <p:cNvGrpSpPr>
            <a:grpSpLocks/>
          </p:cNvGrpSpPr>
          <p:nvPr userDrawn="1"/>
        </p:nvGrpSpPr>
        <p:grpSpPr bwMode="auto">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a:grpSpLocks/>
          </p:cNvGrpSpPr>
          <p:nvPr userDrawn="1"/>
        </p:nvGrpSpPr>
        <p:grpSpPr bwMode="auto">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a:grpSpLocks/>
          </p:cNvGrpSpPr>
          <p:nvPr userDrawn="1"/>
        </p:nvGrpSpPr>
        <p:grpSpPr bwMode="auto">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a:grpSpLocks/>
          </p:cNvGrpSpPr>
          <p:nvPr userDrawn="1"/>
        </p:nvGrpSpPr>
        <p:grpSpPr bwMode="auto">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p:spPr>
        <p:txBody>
          <a:bodyPr anchor="ctr">
            <a:normAutofit/>
          </a:bodyPr>
          <a:lstStyle>
            <a:lvl1pPr marL="0" indent="0" algn="ctr">
              <a:buNone/>
              <a:defRPr sz="1200"/>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p:spPr>
        <p:txBody>
          <a:bodyPr anchor="ctr">
            <a:normAutofit/>
          </a:bodyPr>
          <a:lstStyle>
            <a:lvl1pPr marL="0" indent="0" algn="ctr">
              <a:buNone/>
              <a:defRPr sz="1200"/>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p:spPr>
        <p:txBody>
          <a:bodyPr anchor="ctr">
            <a:normAutofit/>
          </a:bodyPr>
          <a:lstStyle>
            <a:lvl1pPr marL="0" indent="0" algn="ctr">
              <a:buNone/>
              <a:defRPr sz="1200"/>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p:spPr>
        <p:txBody>
          <a:bodyPr anchor="ctr">
            <a:normAutofit/>
          </a:bodyPr>
          <a:lstStyle>
            <a:lvl1pPr marL="0" indent="0" algn="ctr">
              <a:buNone/>
              <a:defRPr sz="1200"/>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p:spPr>
        <p:txBody>
          <a:bodyPr anchor="ctr">
            <a:normAutofit/>
          </a:bodyPr>
          <a:lstStyle>
            <a:lvl1pPr marL="0" indent="0" algn="ctr">
              <a:buNone/>
              <a:defRPr sz="1200"/>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p:spPr>
        <p:txBody>
          <a:bodyPr anchor="ctr">
            <a:normAutofit/>
          </a:bodyPr>
          <a:lstStyle>
            <a:lvl1pPr marL="0" indent="0" algn="ctr">
              <a:buNone/>
              <a:defRPr sz="1200"/>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p:spPr>
        <p:txBody>
          <a:bodyPr anchor="ctr">
            <a:normAutofit/>
          </a:bodyPr>
          <a:lstStyle>
            <a:lvl1pPr marL="0" indent="0" algn="ctr">
              <a:buNone/>
              <a:defRPr sz="1200"/>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p:spPr>
        <p:txBody>
          <a:bodyPr anchor="ctr">
            <a:normAutofit/>
          </a:bodyPr>
          <a:lstStyle>
            <a:lvl1pPr marL="0" indent="0" algn="ctr">
              <a:buNone/>
              <a:defRPr sz="1200"/>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p:spPr>
        <p:txBody>
          <a:bodyPr anchor="ctr">
            <a:normAutofit/>
          </a:bodyPr>
          <a:lstStyle>
            <a:lvl1pPr marL="0" indent="0" algn="ctr">
              <a:buNone/>
              <a:defRPr sz="1200"/>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1354670726"/>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3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93D042A6-6EE2-D941-9411-990AAE343FAC}"/>
              </a:ext>
            </a:extLst>
          </p:cNvPr>
          <p:cNvCxnSpPr/>
          <p:nvPr userDrawn="1"/>
        </p:nvCxnSpPr>
        <p:spPr bwMode="auto">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userDrawn="1"/>
        </p:nvCxnSpPr>
        <p:spPr bwMode="auto">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userDrawn="1"/>
        </p:nvCxnSpPr>
        <p:spPr bwMode="auto">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userDrawn="1"/>
        </p:nvCxnSpPr>
        <p:spPr bwMode="auto">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userDrawn="1"/>
        </p:nvCxnSpPr>
        <p:spPr bwMode="auto">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userDrawn="1"/>
        </p:nvCxnSpPr>
        <p:spPr bwMode="auto">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p:spPr>
        <p:txBody>
          <a:bodyPr anchor="ctr">
            <a:normAutofit/>
          </a:bodyPr>
          <a:lstStyle>
            <a:lvl1pPr marL="0" indent="0" algn="ctr">
              <a:buNone/>
              <a:defRPr sz="1200"/>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p:spPr>
        <p:txBody>
          <a:bodyPr anchor="ctr">
            <a:normAutofit/>
          </a:bodyPr>
          <a:lstStyle>
            <a:lvl1pPr marL="0" indent="0" algn="ctr">
              <a:buNone/>
              <a:defRPr sz="1200"/>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userDrawn="1"/>
        </p:nvCxnSpPr>
        <p:spPr bwMode="auto">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userDrawn="1"/>
        </p:nvCxnSpPr>
        <p:spPr bwMode="auto">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userDrawn="1"/>
        </p:nvCxnSpPr>
        <p:spPr bwMode="auto">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userDrawn="1"/>
        </p:nvCxnSpPr>
        <p:spPr bwMode="auto">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userDrawn="1"/>
        </p:nvCxnSpPr>
        <p:spPr bwMode="auto">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userDrawn="1"/>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userDrawn="1"/>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userDrawn="1"/>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userDrawn="1"/>
          </p:nvCxnSpPr>
          <p:spPr bwMode="auto">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userDrawn="1"/>
          </p:nvCxnSpPr>
          <p:spPr bwMode="auto">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userDrawn="1"/>
          </p:nvCxnSpPr>
          <p:spPr bwMode="auto">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userDrawn="1"/>
          </p:nvCxnSpPr>
          <p:spPr bwMode="auto">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userDrawn="1"/>
          </p:nvCxnSpPr>
          <p:spPr bwMode="auto">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userDrawn="1"/>
          </p:nvCxnSpPr>
          <p:spPr bwMode="auto">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7637935"/>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4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08C13F79-DA00-CF41-9310-812B09602E70}"/>
              </a:ext>
            </a:extLst>
          </p:cNvPr>
          <p:cNvCxnSpPr/>
          <p:nvPr userDrawn="1"/>
        </p:nvCxnSpPr>
        <p:spPr bwMode="auto">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userDrawn="1"/>
        </p:nvCxnSpPr>
        <p:spPr bwMode="auto">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userDrawn="1"/>
        </p:nvCxnSpPr>
        <p:spPr bwMode="auto">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userDrawn="1"/>
        </p:nvCxnSpPr>
        <p:spPr bwMode="auto">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userDrawn="1"/>
        </p:nvCxnSpPr>
        <p:spPr bwMode="auto">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userDrawn="1"/>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userDrawn="1"/>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userDrawn="1"/>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p:spPr>
        <p:txBody>
          <a:bodyPr anchor="ctr">
            <a:normAutofit/>
          </a:bodyPr>
          <a:lstStyle>
            <a:lvl1pPr marL="0" indent="0" algn="ctr">
              <a:buNone/>
              <a:defRPr sz="1200"/>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p:spPr>
        <p:txBody>
          <a:bodyPr anchor="ctr">
            <a:normAutofit/>
          </a:bodyPr>
          <a:lstStyle>
            <a:lvl1pPr marL="0" indent="0" algn="ctr">
              <a:buNone/>
              <a:defRPr sz="1200"/>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p:spPr>
        <p:txBody>
          <a:bodyPr anchor="ctr">
            <a:normAutofit/>
          </a:bodyPr>
          <a:lstStyle>
            <a:lvl1pPr marL="0" indent="0" algn="ctr">
              <a:buNone/>
              <a:defRPr sz="1200"/>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p:spPr>
        <p:txBody>
          <a:bodyPr anchor="ctr">
            <a:normAutofit/>
          </a:bodyPr>
          <a:lstStyle>
            <a:lvl1pPr marL="0" indent="0" algn="ctr">
              <a:buNone/>
              <a:defRPr sz="1200"/>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p:spPr>
        <p:txBody>
          <a:bodyPr anchor="ctr">
            <a:normAutofit/>
          </a:bodyPr>
          <a:lstStyle>
            <a:lvl1pPr marL="0" indent="0" algn="ctr">
              <a:buNone/>
              <a:defRPr sz="1200"/>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p:spPr>
        <p:txBody>
          <a:bodyPr anchor="ctr">
            <a:normAutofit/>
          </a:bodyPr>
          <a:lstStyle>
            <a:lvl1pPr marL="0" indent="0" algn="ctr">
              <a:buNone/>
              <a:defRPr sz="1200"/>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p:spPr>
        <p:txBody>
          <a:bodyPr anchor="ctr">
            <a:normAutofit/>
          </a:bodyPr>
          <a:lstStyle>
            <a:lvl1pPr marL="0" indent="0" algn="ctr">
              <a:buNone/>
              <a:defRPr sz="1200"/>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p:spPr>
        <p:txBody>
          <a:bodyPr anchor="ctr">
            <a:normAutofit/>
          </a:bodyPr>
          <a:lstStyle>
            <a:lvl1pPr marL="0" indent="0" algn="ctr">
              <a:buNone/>
              <a:defRPr sz="1200"/>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81848953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exto destaque lateral 5">
    <p:spTree>
      <p:nvGrpSpPr>
        <p:cNvPr id="1" name=""/>
        <p:cNvGrpSpPr/>
        <p:nvPr/>
      </p:nvGrpSpPr>
      <p:grpSpPr>
        <a:xfrm>
          <a:off x="0" y="0"/>
          <a:ext cx="0" cy="0"/>
          <a:chOff x="0" y="0"/>
          <a:chExt cx="0" cy="0"/>
        </a:xfrm>
      </p:grpSpPr>
      <p:sp>
        <p:nvSpPr>
          <p:cNvPr id="20" name="Título 1">
            <a:extLst>
              <a:ext uri="{FF2B5EF4-FFF2-40B4-BE49-F238E27FC236}">
                <a16:creationId xmlns:a16="http://schemas.microsoft.com/office/drawing/2014/main" id="{31E4F0BE-040A-7849-93D0-DFACD477437B}"/>
              </a:ext>
            </a:extLst>
          </p:cNvPr>
          <p:cNvSpPr>
            <a:spLocks noGrp="1"/>
          </p:cNvSpPr>
          <p:nvPr>
            <p:ph type="title" hasCustomPrompt="1"/>
          </p:nvPr>
        </p:nvSpPr>
        <p:spPr>
          <a:xfrm>
            <a:off x="4056527" y="637220"/>
            <a:ext cx="7284592" cy="535531"/>
          </a:xfrm>
          <a:prstGeom prst="rect">
            <a:avLst/>
          </a:prstGeom>
        </p:spPr>
        <p:txBody>
          <a:bodyPr wrap="square">
            <a:spAutoFit/>
          </a:bodyPr>
          <a:lstStyle>
            <a:lvl1pPr>
              <a:defRPr sz="3200">
                <a:latin typeface="+mj-lt"/>
              </a:defRPr>
            </a:lvl1pPr>
          </a:lstStyle>
          <a:p>
            <a:r>
              <a:rPr lang="pt-BR" dirty="0"/>
              <a:t>Título (Segoe UI 32)</a:t>
            </a:r>
          </a:p>
        </p:txBody>
      </p:sp>
      <p:cxnSp>
        <p:nvCxnSpPr>
          <p:cNvPr id="23" name="Conector reto 25">
            <a:extLst>
              <a:ext uri="{FF2B5EF4-FFF2-40B4-BE49-F238E27FC236}">
                <a16:creationId xmlns:a16="http://schemas.microsoft.com/office/drawing/2014/main" id="{FEE4BB44-91B5-FC42-862E-20A5CC9CA977}"/>
              </a:ext>
            </a:extLst>
          </p:cNvPr>
          <p:cNvCxnSpPr>
            <a:cxnSpLocks/>
          </p:cNvCxnSpPr>
          <p:nvPr userDrawn="1"/>
        </p:nvCxnSpPr>
        <p:spPr>
          <a:xfrm>
            <a:off x="7698823" y="1365886"/>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5" name="Conector reto 30">
            <a:extLst>
              <a:ext uri="{FF2B5EF4-FFF2-40B4-BE49-F238E27FC236}">
                <a16:creationId xmlns:a16="http://schemas.microsoft.com/office/drawing/2014/main" id="{0113BA66-E32E-894B-83AA-809E69AEC08D}"/>
              </a:ext>
            </a:extLst>
          </p:cNvPr>
          <p:cNvCxnSpPr/>
          <p:nvPr userDrawn="1"/>
        </p:nvCxnSpPr>
        <p:spPr>
          <a:xfrm flipH="1">
            <a:off x="3713629" y="637219"/>
            <a:ext cx="14189"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3">
            <a:extLst>
              <a:ext uri="{FF2B5EF4-FFF2-40B4-BE49-F238E27FC236}">
                <a16:creationId xmlns:a16="http://schemas.microsoft.com/office/drawing/2014/main" id="{A459F980-2502-254C-857E-3032A0D4C3A4}"/>
              </a:ext>
            </a:extLst>
          </p:cNvPr>
          <p:cNvSpPr>
            <a:spLocks noGrp="1"/>
          </p:cNvSpPr>
          <p:nvPr>
            <p:ph type="body" sz="quarter" idx="19" hasCustomPrompt="1"/>
          </p:nvPr>
        </p:nvSpPr>
        <p:spPr>
          <a:xfrm>
            <a:off x="405906" y="637219"/>
            <a:ext cx="3231374" cy="338554"/>
          </a:xfrm>
          <a:prstGeom prst="rect">
            <a:avLst/>
          </a:prstGeom>
        </p:spPr>
        <p:txBody>
          <a:bodyPr numCol="1" spcCol="360000">
            <a:spAutoFit/>
          </a:bodyPr>
          <a:lstStyle>
            <a:lvl1pPr marL="0" indent="0">
              <a:lnSpc>
                <a:spcPct val="100000"/>
              </a:lnSpc>
              <a:buNone/>
              <a:defRPr sz="1600">
                <a:latin typeface="+mj-lt"/>
              </a:defRPr>
            </a:lvl1pPr>
            <a:lvl3pPr>
              <a:defRPr/>
            </a:lvl3pPr>
            <a:lvl4pPr marL="204788" indent="0">
              <a:buNone/>
              <a:defRPr/>
            </a:lvl4pPr>
            <a:lvl5pPr>
              <a:defRPr/>
            </a:lvl5pPr>
          </a:lstStyle>
          <a:p>
            <a:pPr lvl="0"/>
            <a:r>
              <a:rPr lang="pt-BR" dirty="0"/>
              <a:t>Inserir texto (Segoe UI 16)</a:t>
            </a:r>
          </a:p>
        </p:txBody>
      </p:sp>
      <p:cxnSp>
        <p:nvCxnSpPr>
          <p:cNvPr id="29" name="Conector reto 29">
            <a:extLst>
              <a:ext uri="{FF2B5EF4-FFF2-40B4-BE49-F238E27FC236}">
                <a16:creationId xmlns:a16="http://schemas.microsoft.com/office/drawing/2014/main" id="{BBF2513F-1636-7F43-A177-1999C9765797}"/>
              </a:ext>
            </a:extLst>
          </p:cNvPr>
          <p:cNvCxnSpPr/>
          <p:nvPr userDrawn="1"/>
        </p:nvCxnSpPr>
        <p:spPr>
          <a:xfrm>
            <a:off x="11341119" y="1457463"/>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1" name="Espaço Reservado para Rodapé 4">
            <a:extLst>
              <a:ext uri="{FF2B5EF4-FFF2-40B4-BE49-F238E27FC236}">
                <a16:creationId xmlns:a16="http://schemas.microsoft.com/office/drawing/2014/main" id="{05939C69-4398-490D-9116-BA15A064068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2" name="Espaço Reservado para Texto 3">
            <a:extLst>
              <a:ext uri="{FF2B5EF4-FFF2-40B4-BE49-F238E27FC236}">
                <a16:creationId xmlns:a16="http://schemas.microsoft.com/office/drawing/2014/main" id="{820C6A99-E6C4-429C-9751-D546B981CF78}"/>
              </a:ext>
            </a:extLst>
          </p:cNvPr>
          <p:cNvSpPr>
            <a:spLocks noGrp="1"/>
          </p:cNvSpPr>
          <p:nvPr>
            <p:ph type="body" sz="quarter" idx="32" hasCustomPrompt="1"/>
          </p:nvPr>
        </p:nvSpPr>
        <p:spPr>
          <a:xfrm>
            <a:off x="4056527" y="1365886"/>
            <a:ext cx="7270403"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AF62866F-F72D-4879-A781-8E4059F186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F051C416-B3C2-4B61-B6E8-A6C8891D7F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3" name="logo_01.png" descr="logo_01.png">
            <a:extLst>
              <a:ext uri="{FF2B5EF4-FFF2-40B4-BE49-F238E27FC236}">
                <a16:creationId xmlns:a16="http://schemas.microsoft.com/office/drawing/2014/main" id="{9F80C3B8-966D-4B5A-A2A0-F760F8187EA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4" name="Espaço Reservado para Número de Slide 5">
            <a:extLst>
              <a:ext uri="{FF2B5EF4-FFF2-40B4-BE49-F238E27FC236}">
                <a16:creationId xmlns:a16="http://schemas.microsoft.com/office/drawing/2014/main" id="{B5586F13-DD64-4051-BED3-3D316300207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8461976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2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BA7A2D8-614B-9144-B758-3B0BDBC5316B}"/>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userDrawn="1"/>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userDrawn="1"/>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userDrawn="1"/>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p:spPr>
        <p:txBody>
          <a:bodyPr anchor="ctr">
            <a:normAutofit/>
          </a:bodyPr>
          <a:lstStyle>
            <a:lvl1pPr marL="0" indent="0" algn="ctr">
              <a:buNone/>
              <a:defRPr sz="1200"/>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p:spPr>
        <p:txBody>
          <a:bodyPr anchor="ctr">
            <a:normAutofit/>
          </a:bodyPr>
          <a:lstStyle>
            <a:lvl1pPr marL="0" indent="0" algn="ctr">
              <a:buNone/>
              <a:defRPr sz="1200"/>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p:spPr>
        <p:txBody>
          <a:bodyPr anchor="ctr">
            <a:normAutofit/>
          </a:bodyPr>
          <a:lstStyle>
            <a:lvl1pPr marL="0" indent="0" algn="ctr">
              <a:buNone/>
              <a:defRPr sz="1200"/>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p:spPr>
        <p:txBody>
          <a:bodyPr anchor="ctr">
            <a:normAutofit/>
          </a:bodyPr>
          <a:lstStyle>
            <a:lvl1pPr marL="0" indent="0" algn="ctr">
              <a:buNone/>
              <a:defRPr sz="1200"/>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p:spPr>
        <p:txBody>
          <a:bodyPr anchor="ctr">
            <a:normAutofit/>
          </a:bodyPr>
          <a:lstStyle>
            <a:lvl1pPr marL="0" indent="0" algn="ctr">
              <a:buNone/>
              <a:defRPr sz="1200"/>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p:spPr>
        <p:txBody>
          <a:bodyPr anchor="ctr">
            <a:normAutofit/>
          </a:bodyPr>
          <a:lstStyle>
            <a:lvl1pPr marL="0" indent="0" algn="ctr">
              <a:buNone/>
              <a:defRPr sz="1200"/>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p:spPr>
        <p:txBody>
          <a:bodyPr anchor="ctr">
            <a:normAutofit/>
          </a:bodyPr>
          <a:lstStyle>
            <a:lvl1pPr marL="0" indent="0" algn="ctr">
              <a:buNone/>
              <a:defRPr sz="1200"/>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p:spPr>
        <p:txBody>
          <a:bodyPr anchor="ctr">
            <a:normAutofit/>
          </a:bodyPr>
          <a:lstStyle>
            <a:lvl1pPr marL="0" indent="0" algn="ctr">
              <a:buNone/>
              <a:defRPr sz="1200"/>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p:spPr>
        <p:txBody>
          <a:bodyPr anchor="ctr">
            <a:normAutofit/>
          </a:bodyPr>
          <a:lstStyle>
            <a:lvl1pPr marL="0" indent="0" algn="ctr">
              <a:buNone/>
              <a:defRPr sz="1200"/>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p:spPr>
        <p:txBody>
          <a:bodyPr anchor="ctr">
            <a:normAutofit/>
          </a:bodyPr>
          <a:lstStyle>
            <a:lvl1pPr marL="0" indent="0" algn="ctr">
              <a:buNone/>
              <a:defRPr sz="1200"/>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p:spPr>
        <p:txBody>
          <a:bodyPr anchor="ctr">
            <a:normAutofit/>
          </a:bodyPr>
          <a:lstStyle>
            <a:lvl1pPr marL="0" indent="0" algn="ctr">
              <a:buNone/>
              <a:defRPr sz="1200"/>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394423695"/>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5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421C67D9-F737-F140-BF2B-F84C55D617FD}"/>
              </a:ext>
            </a:extLst>
          </p:cNvPr>
          <p:cNvCxnSpPr/>
          <p:nvPr userDrawn="1"/>
        </p:nvCxnSpPr>
        <p:spPr bwMode="auto">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userDrawn="1"/>
        </p:nvCxnSpPr>
        <p:spPr bwMode="auto">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userDrawn="1"/>
        </p:nvCxnSpPr>
        <p:spPr bwMode="auto">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userDrawn="1"/>
        </p:nvCxnSpPr>
        <p:spPr bwMode="auto">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userDrawn="1"/>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userDrawn="1"/>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p:spPr>
        <p:txBody>
          <a:bodyPr anchor="ctr">
            <a:normAutofit/>
          </a:bodyPr>
          <a:lstStyle>
            <a:lvl1pPr marL="0" indent="0" algn="ctr">
              <a:buNone/>
              <a:defRPr sz="1200"/>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p:spPr>
        <p:txBody>
          <a:bodyPr anchor="ctr">
            <a:normAutofit/>
          </a:bodyPr>
          <a:lstStyle>
            <a:lvl1pPr marL="0" indent="0" algn="ctr">
              <a:buNone/>
              <a:defRPr sz="1200"/>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p:spPr>
        <p:txBody>
          <a:bodyPr anchor="ctr">
            <a:normAutofit/>
          </a:bodyPr>
          <a:lstStyle>
            <a:lvl1pPr marL="0" indent="0" algn="ctr">
              <a:buNone/>
              <a:defRPr sz="1200"/>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p:spPr>
        <p:txBody>
          <a:bodyPr anchor="ctr">
            <a:normAutofit/>
          </a:bodyPr>
          <a:lstStyle>
            <a:lvl1pPr marL="0" indent="0" algn="ctr">
              <a:buNone/>
              <a:defRPr sz="1200"/>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p:spPr>
        <p:txBody>
          <a:bodyPr anchor="ctr">
            <a:normAutofit/>
          </a:bodyPr>
          <a:lstStyle>
            <a:lvl1pPr marL="0" indent="0" algn="ctr">
              <a:buNone/>
              <a:defRPr sz="1200"/>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p:spPr>
        <p:txBody>
          <a:bodyPr anchor="ctr">
            <a:normAutofit/>
          </a:bodyPr>
          <a:lstStyle>
            <a:lvl1pPr marL="0" indent="0" algn="ctr">
              <a:buNone/>
              <a:defRPr sz="1200"/>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66848344"/>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2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B3024C75-6FE6-2C4C-A939-2F62E9E393E4}"/>
              </a:ext>
            </a:extLst>
          </p:cNvPr>
          <p:cNvCxnSpPr/>
          <p:nvPr userDrawn="1"/>
        </p:nvCxnSpPr>
        <p:spPr bwMode="auto">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userDrawn="1"/>
        </p:nvCxnSpPr>
        <p:spPr bwMode="auto">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userDrawn="1"/>
        </p:nvCxnSpPr>
        <p:spPr bwMode="auto">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p:spPr>
        <p:txBody>
          <a:bodyPr anchor="ctr">
            <a:normAutofit/>
          </a:bodyPr>
          <a:lstStyle>
            <a:lvl1pPr marL="0" indent="0" algn="ctr">
              <a:buNone/>
              <a:defRPr sz="1200"/>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p:spPr>
        <p:txBody>
          <a:bodyPr anchor="ctr">
            <a:normAutofit/>
          </a:bodyPr>
          <a:lstStyle>
            <a:lvl1pPr marL="0" indent="0" algn="ctr">
              <a:buNone/>
              <a:defRPr sz="1200"/>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p:spPr>
        <p:txBody>
          <a:bodyPr anchor="ctr">
            <a:normAutofit/>
          </a:bodyPr>
          <a:lstStyle>
            <a:lvl1pPr marL="0" indent="0" algn="ctr">
              <a:buNone/>
              <a:defRPr sz="1200"/>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userDrawn="1"/>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userDrawn="1"/>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p:spPr>
        <p:txBody>
          <a:bodyPr anchor="ctr">
            <a:normAutofit/>
          </a:bodyPr>
          <a:lstStyle>
            <a:lvl1pPr marL="0" indent="0" algn="ctr">
              <a:buNone/>
              <a:defRPr sz="1200"/>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p:spPr>
        <p:txBody>
          <a:bodyPr anchor="ctr">
            <a:normAutofit/>
          </a:bodyPr>
          <a:lstStyle>
            <a:lvl1pPr marL="0" indent="0" algn="ctr">
              <a:buNone/>
              <a:defRPr sz="1200"/>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p:spPr>
        <p:txBody>
          <a:bodyPr anchor="ctr">
            <a:normAutofit/>
          </a:bodyPr>
          <a:lstStyle>
            <a:lvl1pPr marL="0" indent="0" algn="ctr">
              <a:buNone/>
              <a:defRPr sz="1200"/>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p:spPr>
        <p:txBody>
          <a:bodyPr anchor="ctr">
            <a:normAutofit/>
          </a:bodyPr>
          <a:lstStyle>
            <a:lvl1pPr marL="0" indent="0" algn="ctr">
              <a:buNone/>
              <a:defRPr sz="1200"/>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326732769"/>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10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grpSp>
        <p:nvGrpSpPr>
          <p:cNvPr id="12" name="Group 11">
            <a:extLst>
              <a:ext uri="{FF2B5EF4-FFF2-40B4-BE49-F238E27FC236}">
                <a16:creationId xmlns:a16="http://schemas.microsoft.com/office/drawing/2014/main" id="{FF1F8781-E4A8-DE44-B9EB-5FDA3C6AD820}"/>
              </a:ext>
            </a:extLst>
          </p:cNvPr>
          <p:cNvGrpSpPr/>
          <p:nvPr userDrawn="1"/>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bwMode="auto">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bwMode="auto">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bwMode="auto">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bwMode="auto">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userDrawn="1"/>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946823231"/>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Nossos Clientes B 6 logos">
    <p:spTree>
      <p:nvGrpSpPr>
        <p:cNvPr id="1" name=""/>
        <p:cNvGrpSpPr/>
        <p:nvPr/>
      </p:nvGrpSpPr>
      <p:grpSpPr>
        <a:xfrm>
          <a:off x="0" y="0"/>
          <a:ext cx="0" cy="0"/>
          <a:chOff x="0" y="0"/>
          <a:chExt cx="0" cy="0"/>
        </a:xfrm>
      </p:grpSpPr>
      <p:sp>
        <p:nvSpPr>
          <p:cNvPr id="662" name="Triangle"/>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a:p>
        </p:txBody>
      </p:sp>
      <p:sp>
        <p:nvSpPr>
          <p:cNvPr id="663"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a:p>
        </p:txBody>
      </p:sp>
      <p:sp>
        <p:nvSpPr>
          <p:cNvPr id="664" name="Circle"/>
          <p:cNvSpPr/>
          <p:nvPr/>
        </p:nvSpPr>
        <p:spPr>
          <a:xfrm>
            <a:off x="11453721" y="6113695"/>
            <a:ext cx="1060838" cy="1060701"/>
          </a:xfrm>
          <a:prstGeom prst="ellipse">
            <a:avLst/>
          </a:prstGeom>
          <a:ln w="19050">
            <a:solidFill>
              <a:srgbClr val="FFA400"/>
            </a:solidFill>
          </a:ln>
        </p:spPr>
        <p:txBody>
          <a:bodyPr tIns="45720" bIns="45720" anchor="ctr"/>
          <a:lstStyle/>
          <a:p>
            <a:endParaRPr sz="900"/>
          </a:p>
        </p:txBody>
      </p:sp>
      <p:pic>
        <p:nvPicPr>
          <p:cNvPr id="666" name="logo_01.png" descr="logo_01.png"/>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2" name="Agrupar 1">
            <a:extLst>
              <a:ext uri="{FF2B5EF4-FFF2-40B4-BE49-F238E27FC236}">
                <a16:creationId xmlns:a16="http://schemas.microsoft.com/office/drawing/2014/main" id="{B3442571-C94C-4C63-8CF0-7F43C4594694}"/>
              </a:ext>
            </a:extLst>
          </p:cNvPr>
          <p:cNvGrpSpPr/>
          <p:nvPr userDrawn="1"/>
        </p:nvGrpSpPr>
        <p:grpSpPr>
          <a:xfrm rot="428451">
            <a:off x="-311916" y="-425866"/>
            <a:ext cx="2951869" cy="1639409"/>
            <a:chOff x="-738052" y="-870782"/>
            <a:chExt cx="5902969" cy="3278818"/>
          </a:xfrm>
        </p:grpSpPr>
        <p:sp>
          <p:nvSpPr>
            <p:cNvPr id="669" name="Line"/>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670" name="Line"/>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673" name="Circle"/>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21" name="Espaço Reservado para Rodapé 4">
            <a:extLst>
              <a:ext uri="{FF2B5EF4-FFF2-40B4-BE49-F238E27FC236}">
                <a16:creationId xmlns:a16="http://schemas.microsoft.com/office/drawing/2014/main" id="{1553800C-03E2-E444-B99D-20DB76AF836E}"/>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2" name="Espaço Reservado para Número de Slide 5">
            <a:extLst>
              <a:ext uri="{FF2B5EF4-FFF2-40B4-BE49-F238E27FC236}">
                <a16:creationId xmlns:a16="http://schemas.microsoft.com/office/drawing/2014/main" id="{52FAAC37-A638-284B-BB1F-34FADF94236E}"/>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cxnSp>
        <p:nvCxnSpPr>
          <p:cNvPr id="12" name="Straight Connector 11">
            <a:extLst>
              <a:ext uri="{FF2B5EF4-FFF2-40B4-BE49-F238E27FC236}">
                <a16:creationId xmlns:a16="http://schemas.microsoft.com/office/drawing/2014/main" id="{136D925D-0FC7-1C42-9054-B4C953168229}"/>
              </a:ext>
            </a:extLst>
          </p:cNvPr>
          <p:cNvCxnSpPr/>
          <p:nvPr userDrawn="1"/>
        </p:nvCxnSpPr>
        <p:spPr bwMode="auto">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userDrawn="1"/>
        </p:nvCxnSpPr>
        <p:spPr bwMode="auto">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userDrawn="1"/>
        </p:nvCxnSpPr>
        <p:spPr bwMode="auto">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userDrawn="1"/>
        </p:nvCxnSpPr>
        <p:spPr bwMode="auto">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userDrawn="1"/>
        </p:nvCxnSpPr>
        <p:spPr bwMode="auto">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p:spPr>
        <p:txBody>
          <a:bodyPr anchor="ctr">
            <a:normAutofit/>
          </a:bodyPr>
          <a:lstStyle>
            <a:lvl1pPr marL="0" indent="0" algn="ctr">
              <a:buNone/>
              <a:defRPr sz="1200"/>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p:spPr>
        <p:txBody>
          <a:bodyPr anchor="ctr">
            <a:normAutofit/>
          </a:bodyPr>
          <a:lstStyle>
            <a:lvl1pPr marL="0" indent="0" algn="ctr">
              <a:buNone/>
              <a:defRPr sz="1200"/>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p:spPr>
        <p:txBody>
          <a:bodyPr anchor="ctr">
            <a:normAutofit/>
          </a:bodyPr>
          <a:lstStyle>
            <a:lvl1pPr marL="0" indent="0" algn="ctr">
              <a:buNone/>
              <a:defRPr sz="1200"/>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p:spPr>
        <p:txBody>
          <a:bodyPr anchor="ctr">
            <a:normAutofit/>
          </a:bodyPr>
          <a:lstStyle>
            <a:lvl1pPr marL="0" indent="0" algn="ctr">
              <a:buNone/>
              <a:defRPr sz="1200"/>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p:spPr>
        <p:txBody>
          <a:bodyPr anchor="ctr">
            <a:normAutofit/>
          </a:bodyPr>
          <a:lstStyle>
            <a:lvl1pPr marL="0" indent="0" algn="ctr">
              <a:buNone/>
              <a:defRPr sz="1200"/>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3750292628"/>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A 10 logos">
    <p:spTree>
      <p:nvGrpSpPr>
        <p:cNvPr id="1" name=""/>
        <p:cNvGrpSpPr/>
        <p:nvPr/>
      </p:nvGrpSpPr>
      <p:grpSpPr>
        <a:xfrm>
          <a:off x="0" y="0"/>
          <a:ext cx="0" cy="0"/>
          <a:chOff x="0" y="0"/>
          <a:chExt cx="0" cy="0"/>
        </a:xfrm>
      </p:grpSpPr>
      <p:sp>
        <p:nvSpPr>
          <p:cNvPr id="1007"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08"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09"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33"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cxnSp>
        <p:nvCxnSpPr>
          <p:cNvPr id="33" name="Conector reto 32">
            <a:extLst>
              <a:ext uri="{FF2B5EF4-FFF2-40B4-BE49-F238E27FC236}">
                <a16:creationId xmlns:a16="http://schemas.microsoft.com/office/drawing/2014/main" id="{C67D0ECB-A268-4994-B14F-39FB5355E402}"/>
              </a:ext>
            </a:extLst>
          </p:cNvPr>
          <p:cNvCxnSpPr>
            <a:cxnSpLocks/>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a:cxnSpLocks/>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cxnSp>
        <p:nvCxnSpPr>
          <p:cNvPr id="38" name="Conector reto 37">
            <a:extLst>
              <a:ext uri="{FF2B5EF4-FFF2-40B4-BE49-F238E27FC236}">
                <a16:creationId xmlns:a16="http://schemas.microsoft.com/office/drawing/2014/main" id="{E6A0EF06-1340-467D-964C-A8FA7EFEF24A}"/>
              </a:ext>
            </a:extLst>
          </p:cNvPr>
          <p:cNvCxnSpPr>
            <a:cxnSpLocks/>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oAutofit/>
          </a:bodyPr>
          <a:lstStyle>
            <a:lvl1pPr algn="ctr">
              <a:defRPr sz="900">
                <a:solidFill>
                  <a:schemeClr val="bg2"/>
                </a:solidFill>
                <a:latin typeface="+mj-lt"/>
              </a:defRPr>
            </a:lvl1pPr>
          </a:lstStyle>
          <a:p>
            <a:r>
              <a:rPr lang="pt-BR" dirty="0"/>
              <a:t>Logo</a:t>
            </a:r>
          </a:p>
        </p:txBody>
      </p:sp>
      <p:sp>
        <p:nvSpPr>
          <p:cNvPr id="76" name="Line">
            <a:extLst>
              <a:ext uri="{FF2B5EF4-FFF2-40B4-BE49-F238E27FC236}">
                <a16:creationId xmlns:a16="http://schemas.microsoft.com/office/drawing/2014/main" id="{BF00E032-08BD-41B8-82AE-62D9B8A36849}"/>
              </a:ext>
            </a:extLst>
          </p:cNvPr>
          <p:cNvSpPr/>
          <p:nvPr/>
        </p:nvSpPr>
        <p:spPr>
          <a:xfrm rot="428451" flipV="1">
            <a:off x="-301309" y="-211376"/>
            <a:ext cx="2951869" cy="1041098"/>
          </a:xfrm>
          <a:prstGeom prst="line">
            <a:avLst/>
          </a:prstGeom>
          <a:ln w="19050">
            <a:solidFill>
              <a:srgbClr val="FFA400"/>
            </a:solidFill>
            <a:miter/>
          </a:ln>
        </p:spPr>
        <p:txBody>
          <a:bodyPr tIns="91439" bIns="91439"/>
          <a:lstStyle/>
          <a:p>
            <a:endParaRPr sz="900"/>
          </a:p>
        </p:txBody>
      </p:sp>
      <p:sp>
        <p:nvSpPr>
          <p:cNvPr id="77" name="Line">
            <a:extLst>
              <a:ext uri="{FF2B5EF4-FFF2-40B4-BE49-F238E27FC236}">
                <a16:creationId xmlns:a16="http://schemas.microsoft.com/office/drawing/2014/main" id="{9BF352DD-B24B-4BC9-B262-BAAF93B1A7B6}"/>
              </a:ext>
            </a:extLst>
          </p:cNvPr>
          <p:cNvSpPr/>
          <p:nvPr/>
        </p:nvSpPr>
        <p:spPr>
          <a:xfrm rot="428451" flipV="1">
            <a:off x="-276030" y="-514799"/>
            <a:ext cx="1460354" cy="1639409"/>
          </a:xfrm>
          <a:prstGeom prst="line">
            <a:avLst/>
          </a:prstGeom>
          <a:ln w="19050">
            <a:solidFill>
              <a:srgbClr val="FFA400"/>
            </a:solidFill>
            <a:miter/>
          </a:ln>
        </p:spPr>
        <p:txBody>
          <a:bodyPr tIns="91439" bIns="91439"/>
          <a:lstStyle/>
          <a:p>
            <a:endParaRPr sz="900"/>
          </a:p>
        </p:txBody>
      </p:sp>
      <p:sp>
        <p:nvSpPr>
          <p:cNvPr id="78" name="Circle">
            <a:extLst>
              <a:ext uri="{FF2B5EF4-FFF2-40B4-BE49-F238E27FC236}">
                <a16:creationId xmlns:a16="http://schemas.microsoft.com/office/drawing/2014/main" id="{E4F08878-DAE2-4C00-9ABB-C1983FFDAC92}"/>
              </a:ext>
            </a:extLst>
          </p:cNvPr>
          <p:cNvSpPr/>
          <p:nvPr/>
        </p:nvSpPr>
        <p:spPr>
          <a:xfrm rot="428451">
            <a:off x="906880" y="-331400"/>
            <a:ext cx="618516" cy="618436"/>
          </a:xfrm>
          <a:prstGeom prst="ellipse">
            <a:avLst/>
          </a:prstGeom>
          <a:ln w="19050">
            <a:solidFill>
              <a:srgbClr val="FFA400"/>
            </a:solidFill>
          </a:ln>
        </p:spPr>
        <p:txBody>
          <a:bodyPr tIns="91439" bIns="91439" anchor="ctr"/>
          <a:lstStyle/>
          <a:p>
            <a:endParaRPr sz="900"/>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355653"/>
          </a:xfrm>
          <a:prstGeom prst="rect">
            <a:avLst/>
          </a:prstGeom>
        </p:spPr>
        <p:txBody>
          <a:bodyPr/>
          <a:lstStyle>
            <a:lvl1pPr>
              <a:defRPr sz="1200" b="0">
                <a:solidFill>
                  <a:srgbClr val="682895"/>
                </a:solidFill>
                <a:latin typeface="+mj-lt"/>
              </a:defRPr>
            </a:lvl1pPr>
          </a:lstStyle>
          <a:p>
            <a:pPr lvl="0"/>
            <a:r>
              <a:rPr lang="en-US" dirty="0" err="1"/>
              <a:t>Subtítulo</a:t>
            </a:r>
            <a:r>
              <a:rPr lang="en-US" dirty="0"/>
              <a:t> (</a:t>
            </a:r>
            <a:r>
              <a:rPr lang="en-US" dirty="0" err="1"/>
              <a:t>verdana</a:t>
            </a:r>
            <a:r>
              <a:rPr lang="en-US" dirty="0"/>
              <a:t> 12)</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846138"/>
          </a:xfrm>
          <a:prstGeom prst="rect">
            <a:avLst/>
          </a:prstGeom>
        </p:spPr>
        <p:txBody>
          <a:bodyPr/>
          <a:lstStyle>
            <a:lvl1pPr>
              <a:defRPr sz="1000">
                <a:solidFill>
                  <a:srgbClr val="3C3C3C"/>
                </a:solidFill>
                <a:latin typeface="+mn-lt"/>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42" name="Espaço Reservado para Número de Slide 5">
            <a:extLst>
              <a:ext uri="{FF2B5EF4-FFF2-40B4-BE49-F238E27FC236}">
                <a16:creationId xmlns:a16="http://schemas.microsoft.com/office/drawing/2014/main" id="{42ADEBCC-DF67-E94C-AB50-7CBB652477E5}"/>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43" name="Title 9">
            <a:extLst>
              <a:ext uri="{FF2B5EF4-FFF2-40B4-BE49-F238E27FC236}">
                <a16:creationId xmlns:a16="http://schemas.microsoft.com/office/drawing/2014/main" id="{408AD8CB-9DE5-8246-997B-123438BA76D0}"/>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3242408008"/>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3_slide grafico copy">
    <p:spTree>
      <p:nvGrpSpPr>
        <p:cNvPr id="1" name=""/>
        <p:cNvGrpSpPr/>
        <p:nvPr/>
      </p:nvGrpSpPr>
      <p:grpSpPr>
        <a:xfrm>
          <a:off x="0" y="0"/>
          <a:ext cx="0" cy="0"/>
          <a:chOff x="0" y="0"/>
          <a:chExt cx="0" cy="0"/>
        </a:xfrm>
      </p:grpSpPr>
      <p:sp>
        <p:nvSpPr>
          <p:cNvPr id="1044" name="Rectangle"/>
          <p:cNvSpPr/>
          <p:nvPr/>
        </p:nvSpPr>
        <p:spPr>
          <a:xfrm>
            <a:off x="-23452" y="3361085"/>
            <a:ext cx="12240491" cy="3522316"/>
          </a:xfrm>
          <a:prstGeom prst="rect">
            <a:avLst/>
          </a:prstGeom>
          <a:solidFill>
            <a:srgbClr val="3F0B65"/>
          </a:solidFill>
          <a:ln w="12700">
            <a:miter lim="400000"/>
          </a:ln>
        </p:spPr>
        <p:txBody>
          <a:bodyPr tIns="45720" bIns="45720" anchor="ctr"/>
          <a:lstStyle/>
          <a:p>
            <a:endParaRPr sz="900"/>
          </a:p>
        </p:txBody>
      </p:sp>
      <p:sp>
        <p:nvSpPr>
          <p:cNvPr id="1048"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49"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50"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52"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1054" name="Circle"/>
          <p:cNvSpPr/>
          <p:nvPr/>
        </p:nvSpPr>
        <p:spPr>
          <a:xfrm>
            <a:off x="1329232" y="3250059"/>
            <a:ext cx="213225" cy="213197"/>
          </a:xfrm>
          <a:prstGeom prst="ellipse">
            <a:avLst/>
          </a:prstGeom>
          <a:solidFill>
            <a:srgbClr val="FFA400"/>
          </a:solidFill>
          <a:ln w="12700">
            <a:miter lim="400000"/>
          </a:ln>
        </p:spPr>
        <p:txBody>
          <a:bodyPr tIns="45720" bIns="45720" anchor="ctr"/>
          <a:lstStyle/>
          <a:p>
            <a:endParaRPr sz="900"/>
          </a:p>
        </p:txBody>
      </p:sp>
      <p:sp>
        <p:nvSpPr>
          <p:cNvPr id="1055" name="Circle"/>
          <p:cNvSpPr/>
          <p:nvPr/>
        </p:nvSpPr>
        <p:spPr>
          <a:xfrm>
            <a:off x="4115357" y="3250059"/>
            <a:ext cx="213224" cy="213197"/>
          </a:xfrm>
          <a:prstGeom prst="ellipse">
            <a:avLst/>
          </a:prstGeom>
          <a:solidFill>
            <a:srgbClr val="FFA400"/>
          </a:solidFill>
          <a:ln w="12700">
            <a:miter lim="400000"/>
          </a:ln>
        </p:spPr>
        <p:txBody>
          <a:bodyPr tIns="45720" bIns="45720" anchor="ctr"/>
          <a:lstStyle/>
          <a:p>
            <a:endParaRPr sz="900"/>
          </a:p>
        </p:txBody>
      </p:sp>
      <p:sp>
        <p:nvSpPr>
          <p:cNvPr id="1056" name="Circle"/>
          <p:cNvSpPr/>
          <p:nvPr/>
        </p:nvSpPr>
        <p:spPr>
          <a:xfrm>
            <a:off x="6901480" y="3250059"/>
            <a:ext cx="213224" cy="213197"/>
          </a:xfrm>
          <a:prstGeom prst="ellipse">
            <a:avLst/>
          </a:prstGeom>
          <a:solidFill>
            <a:srgbClr val="FFA400"/>
          </a:solidFill>
          <a:ln w="12700">
            <a:miter lim="400000"/>
          </a:ln>
        </p:spPr>
        <p:txBody>
          <a:bodyPr tIns="45720" bIns="45720" anchor="ctr"/>
          <a:lstStyle/>
          <a:p>
            <a:endParaRPr sz="900"/>
          </a:p>
        </p:txBody>
      </p:sp>
      <p:sp>
        <p:nvSpPr>
          <p:cNvPr id="1057" name="Circle"/>
          <p:cNvSpPr/>
          <p:nvPr/>
        </p:nvSpPr>
        <p:spPr>
          <a:xfrm>
            <a:off x="9687604" y="3250059"/>
            <a:ext cx="213224" cy="213197"/>
          </a:xfrm>
          <a:prstGeom prst="ellipse">
            <a:avLst/>
          </a:prstGeom>
          <a:solidFill>
            <a:srgbClr val="FFA400"/>
          </a:solidFill>
          <a:ln w="12700">
            <a:miter lim="400000"/>
          </a:ln>
        </p:spPr>
        <p:txBody>
          <a:bodyPr tIns="45720" bIns="45720" anchor="ctr"/>
          <a:lstStyle/>
          <a:p>
            <a:endParaRPr sz="900"/>
          </a:p>
        </p:txBody>
      </p:sp>
      <p:grpSp>
        <p:nvGrpSpPr>
          <p:cNvPr id="24" name="Agrupar 23">
            <a:extLst>
              <a:ext uri="{FF2B5EF4-FFF2-40B4-BE49-F238E27FC236}">
                <a16:creationId xmlns:a16="http://schemas.microsoft.com/office/drawing/2014/main" id="{A00D507A-8A32-4C7E-8BEB-1539A05340E7}"/>
              </a:ext>
            </a:extLst>
          </p:cNvPr>
          <p:cNvGrpSpPr/>
          <p:nvPr userDrawn="1"/>
        </p:nvGrpSpPr>
        <p:grpSpPr>
          <a:xfrm rot="428451">
            <a:off x="-311916" y="-425866"/>
            <a:ext cx="2951869" cy="1639409"/>
            <a:chOff x="-738052" y="-870782"/>
            <a:chExt cx="5902969" cy="3278818"/>
          </a:xfrm>
        </p:grpSpPr>
        <p:sp>
          <p:nvSpPr>
            <p:cNvPr id="25" name="Line">
              <a:extLst>
                <a:ext uri="{FF2B5EF4-FFF2-40B4-BE49-F238E27FC236}">
                  <a16:creationId xmlns:a16="http://schemas.microsoft.com/office/drawing/2014/main" id="{352738DD-C24A-46DE-B548-29F14ACF007C}"/>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26" name="Line">
              <a:extLst>
                <a:ext uri="{FF2B5EF4-FFF2-40B4-BE49-F238E27FC236}">
                  <a16:creationId xmlns:a16="http://schemas.microsoft.com/office/drawing/2014/main" id="{9E5F1D90-ADA9-4BFE-87C3-300570C07C96}"/>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27" name="Circle">
              <a:extLst>
                <a:ext uri="{FF2B5EF4-FFF2-40B4-BE49-F238E27FC236}">
                  <a16:creationId xmlns:a16="http://schemas.microsoft.com/office/drawing/2014/main" id="{A3EEE7FD-1925-4A22-929B-23037D8FC4EC}"/>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678238"/>
            <a:ext cx="1576387" cy="307777"/>
          </a:xfrm>
          <a:prstGeom prst="rect">
            <a:avLst/>
          </a:prstGeom>
        </p:spPr>
        <p:txBody>
          <a:bodyPr/>
          <a:lstStyle>
            <a:lvl1pP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Clique </a:t>
            </a:r>
            <a:r>
              <a:rPr lang="en-US" dirty="0" err="1"/>
              <a:t>aqui</a:t>
            </a:r>
            <a:r>
              <a:rPr lang="en-US" dirty="0"/>
              <a:t> para </a:t>
            </a:r>
            <a:r>
              <a:rPr lang="en-US" dirty="0" err="1"/>
              <a:t>inserir</a:t>
            </a:r>
            <a:r>
              <a:rPr lang="en-US" dirty="0"/>
              <a:t> o </a:t>
            </a:r>
            <a:r>
              <a:rPr lang="en-US" dirty="0" err="1"/>
              <a:t>texto</a:t>
            </a:r>
            <a:r>
              <a:rPr lang="en-US" dirty="0"/>
              <a:t> (</a:t>
            </a:r>
            <a:r>
              <a:rPr lang="en-US" dirty="0" err="1"/>
              <a:t>verdana</a:t>
            </a:r>
            <a:r>
              <a:rPr lang="en-US" dirty="0"/>
              <a:t> 10).</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799189"/>
            <a:ext cx="111360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799189"/>
            <a:ext cx="121238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799189"/>
            <a:ext cx="1082562"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799189"/>
            <a:ext cx="1082561" cy="337589"/>
          </a:xfrm>
          <a:prstGeom prst="rect">
            <a:avLst/>
          </a:prstGeom>
        </p:spPr>
        <p:txBody>
          <a:bodyPr/>
          <a:lstStyle>
            <a:lvl1pPr>
              <a:defRPr sz="2000" b="1">
                <a:solidFill>
                  <a:srgbClr val="EC7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3" name="Espaço Reservado para Número de Slide 5">
            <a:extLst>
              <a:ext uri="{FF2B5EF4-FFF2-40B4-BE49-F238E27FC236}">
                <a16:creationId xmlns:a16="http://schemas.microsoft.com/office/drawing/2014/main" id="{BEDC3975-3088-824D-8DF4-29F202222C8D}"/>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760236"/>
            <a:ext cx="10987617" cy="472441"/>
          </a:xfrm>
        </p:spPr>
        <p:txBody>
          <a:bodyPr lIns="108000">
            <a:noAutofit/>
          </a:bodyPr>
          <a:lstStyle>
            <a:lvl1pPr marL="0" indent="0" algn="l">
              <a:defRPr sz="2800">
                <a:solidFill>
                  <a:schemeClr val="tx2"/>
                </a:solidFill>
              </a:defRPr>
            </a:lvl1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1532506235"/>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4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8" name="Espaço Reservado para Número de Slide 5">
            <a:extLst>
              <a:ext uri="{FF2B5EF4-FFF2-40B4-BE49-F238E27FC236}">
                <a16:creationId xmlns:a16="http://schemas.microsoft.com/office/drawing/2014/main" id="{43762793-D815-1443-B758-82D598EDE11C}"/>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9" name="Espaço Reservado para Rodapé 4">
            <a:extLst>
              <a:ext uri="{FF2B5EF4-FFF2-40B4-BE49-F238E27FC236}">
                <a16:creationId xmlns:a16="http://schemas.microsoft.com/office/drawing/2014/main" id="{5413A17F-5338-D247-A860-39F0BEC4BF07}"/>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20" name="Title 9">
            <a:extLst>
              <a:ext uri="{FF2B5EF4-FFF2-40B4-BE49-F238E27FC236}">
                <a16:creationId xmlns:a16="http://schemas.microsoft.com/office/drawing/2014/main" id="{A3515EEC-FCCE-024B-A0A1-A48D611355E5}"/>
              </a:ext>
            </a:extLst>
          </p:cNvPr>
          <p:cNvSpPr txBox="1">
            <a:spLocks/>
          </p:cNvSpPr>
          <p:nvPr userDrawn="1"/>
        </p:nvSpPr>
        <p:spPr>
          <a:xfrm>
            <a:off x="381424" y="760236"/>
            <a:ext cx="10987617" cy="472441"/>
          </a:xfrm>
          <a:prstGeom prst="rect">
            <a:avLst/>
          </a:prstGeom>
        </p:spPr>
        <p:txBody>
          <a:bodyPr vert="horz" lIns="108000" tIns="0" rIns="0" bIns="0" rtlCol="0" anchor="t" anchorCtr="0">
            <a:noAutofit/>
          </a:bodyPr>
          <a:lst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chemeClr val="tx2"/>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a:lstStyle>
          <a:p>
            <a:r>
              <a:rPr lang="pt-BR" dirty="0"/>
              <a:t>Título do slide (</a:t>
            </a:r>
            <a:r>
              <a:rPr lang="pt-BR" dirty="0" err="1"/>
              <a:t>Verdana</a:t>
            </a:r>
            <a:r>
              <a:rPr lang="pt-BR" dirty="0"/>
              <a:t> 28)</a:t>
            </a:r>
            <a:endParaRPr lang="en-US" dirty="0"/>
          </a:p>
        </p:txBody>
      </p:sp>
    </p:spTree>
    <p:extLst>
      <p:ext uri="{BB962C8B-B14F-4D97-AF65-F5344CB8AC3E}">
        <p14:creationId xmlns:p14="http://schemas.microsoft.com/office/powerpoint/2010/main" val="4096989804"/>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5_slide grafico">
    <p:bg>
      <p:bgPr>
        <a:solidFill>
          <a:srgbClr val="3F0B65"/>
        </a:solidFill>
        <a:effectLst/>
      </p:bgPr>
    </p:bg>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grpSp>
        <p:nvGrpSpPr>
          <p:cNvPr id="12" name="Agrupar 11">
            <a:extLst>
              <a:ext uri="{FF2B5EF4-FFF2-40B4-BE49-F238E27FC236}">
                <a16:creationId xmlns:a16="http://schemas.microsoft.com/office/drawing/2014/main" id="{75334052-26EC-4A74-9B00-525BEF16BEF6}"/>
              </a:ext>
            </a:extLst>
          </p:cNvPr>
          <p:cNvGrpSpPr/>
          <p:nvPr userDrawn="1"/>
        </p:nvGrpSpPr>
        <p:grpSpPr>
          <a:xfrm rot="428451">
            <a:off x="-311916" y="-425866"/>
            <a:ext cx="2951869" cy="1639409"/>
            <a:chOff x="-738052" y="-870782"/>
            <a:chExt cx="5902969" cy="3278818"/>
          </a:xfrm>
        </p:grpSpPr>
        <p:sp>
          <p:nvSpPr>
            <p:cNvPr id="13" name="Line">
              <a:extLst>
                <a:ext uri="{FF2B5EF4-FFF2-40B4-BE49-F238E27FC236}">
                  <a16:creationId xmlns:a16="http://schemas.microsoft.com/office/drawing/2014/main" id="{D66F4EF2-54D0-4A78-9E37-3BF321B703D9}"/>
                </a:ext>
              </a:extLst>
            </p:cNvPr>
            <p:cNvSpPr/>
            <p:nvPr/>
          </p:nvSpPr>
          <p:spPr>
            <a:xfrm flipV="1">
              <a:off x="-738052" y="-443125"/>
              <a:ext cx="5902969" cy="2082195"/>
            </a:xfrm>
            <a:prstGeom prst="line">
              <a:avLst/>
            </a:prstGeom>
            <a:ln w="9525">
              <a:solidFill>
                <a:srgbClr val="BD00FF"/>
              </a:solidFill>
              <a:miter/>
            </a:ln>
          </p:spPr>
          <p:txBody>
            <a:bodyPr tIns="91439" bIns="91439"/>
            <a:lstStyle/>
            <a:p>
              <a:endParaRPr sz="900"/>
            </a:p>
          </p:txBody>
        </p:sp>
        <p:sp>
          <p:nvSpPr>
            <p:cNvPr id="14" name="Line">
              <a:extLst>
                <a:ext uri="{FF2B5EF4-FFF2-40B4-BE49-F238E27FC236}">
                  <a16:creationId xmlns:a16="http://schemas.microsoft.com/office/drawing/2014/main" id="{2D29FC87-AF2A-4DBF-9FA9-94734878C535}"/>
                </a:ext>
              </a:extLst>
            </p:cNvPr>
            <p:cNvSpPr/>
            <p:nvPr/>
          </p:nvSpPr>
          <p:spPr>
            <a:xfrm flipV="1">
              <a:off x="-677387" y="-870782"/>
              <a:ext cx="2920327" cy="3278818"/>
            </a:xfrm>
            <a:prstGeom prst="line">
              <a:avLst/>
            </a:prstGeom>
            <a:ln w="9525">
              <a:solidFill>
                <a:srgbClr val="BD00FF"/>
              </a:solidFill>
              <a:miter/>
            </a:ln>
          </p:spPr>
          <p:txBody>
            <a:bodyPr tIns="91439" bIns="91439"/>
            <a:lstStyle/>
            <a:p>
              <a:endParaRPr sz="900"/>
            </a:p>
          </p:txBody>
        </p:sp>
        <p:sp>
          <p:nvSpPr>
            <p:cNvPr id="15" name="Circle">
              <a:extLst>
                <a:ext uri="{FF2B5EF4-FFF2-40B4-BE49-F238E27FC236}">
                  <a16:creationId xmlns:a16="http://schemas.microsoft.com/office/drawing/2014/main" id="{B6EF5BF9-10D6-4D3F-AAA4-85DB1F2F1A93}"/>
                </a:ext>
              </a:extLst>
            </p:cNvPr>
            <p:cNvSpPr/>
            <p:nvPr/>
          </p:nvSpPr>
          <p:spPr>
            <a:xfrm>
              <a:off x="1594997" y="-688354"/>
              <a:ext cx="1236871" cy="1236872"/>
            </a:xfrm>
            <a:prstGeom prst="ellipse">
              <a:avLst/>
            </a:prstGeom>
            <a:ln w="9525">
              <a:solidFill>
                <a:srgbClr val="BD00FF"/>
              </a:solidFill>
            </a:ln>
          </p:spPr>
          <p:txBody>
            <a:bodyPr tIns="91439" bIns="91439" anchor="ctr"/>
            <a:lstStyle/>
            <a:p>
              <a:endParaRPr sz="900"/>
            </a:p>
          </p:txBody>
        </p:sp>
      </p:gr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FFFFFF"/>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7" name="Slide Number">
            <a:extLst>
              <a:ext uri="{FF2B5EF4-FFF2-40B4-BE49-F238E27FC236}">
                <a16:creationId xmlns:a16="http://schemas.microsoft.com/office/drawing/2014/main" id="{F500D2C0-6CDF-E544-8F44-45046A89B0D2}"/>
              </a:ext>
            </a:extLst>
          </p:cNvPr>
          <p:cNvSpPr txBox="1">
            <a:spLocks noGrp="1"/>
          </p:cNvSpPr>
          <p:nvPr>
            <p:ph type="sldNum" sz="quarter" idx="4"/>
          </p:nvPr>
        </p:nvSpPr>
        <p:spPr>
          <a:xfrm>
            <a:off x="11638457" y="6355901"/>
            <a:ext cx="410872" cy="168186"/>
          </a:xfrm>
          <a:prstGeom prst="rect">
            <a:avLst/>
          </a:prstGeom>
        </p:spPr>
        <p:txBody>
          <a:bodyPr anchor="b"/>
          <a:lstStyle>
            <a:lvl1pPr algn="r" defTabSz="914400">
              <a:defRPr sz="10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fld id="{86CB4B4D-7CA3-9044-876B-883B54F8677D}" type="slidenum">
              <a:rPr lang="en-BR" smtClean="0"/>
              <a:pPr/>
              <a:t>‹nº›</a:t>
            </a:fld>
            <a:endParaRPr lang="en-BR" dirty="0"/>
          </a:p>
        </p:txBody>
      </p:sp>
    </p:spTree>
    <p:extLst>
      <p:ext uri="{BB962C8B-B14F-4D97-AF65-F5344CB8AC3E}">
        <p14:creationId xmlns:p14="http://schemas.microsoft.com/office/powerpoint/2010/main" val="2693382350"/>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6_slide grafico">
    <p:spTree>
      <p:nvGrpSpPr>
        <p:cNvPr id="1" name=""/>
        <p:cNvGrpSpPr/>
        <p:nvPr/>
      </p:nvGrpSpPr>
      <p:grpSpPr>
        <a:xfrm>
          <a:off x="0" y="0"/>
          <a:ext cx="0" cy="0"/>
          <a:chOff x="0" y="0"/>
          <a:chExt cx="0" cy="0"/>
        </a:xfrm>
      </p:grpSpPr>
      <p:sp>
        <p:nvSpPr>
          <p:cNvPr id="1075" name="Triangle"/>
          <p:cNvSpPr/>
          <p:nvPr/>
        </p:nvSpPr>
        <p:spPr>
          <a:xfrm>
            <a:off x="10951634" y="5877583"/>
            <a:ext cx="2087116" cy="10389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cap="flat">
            <a:noFill/>
            <a:miter lim="400000"/>
          </a:ln>
          <a:effectLst/>
        </p:spPr>
        <p:txBody>
          <a:bodyPr wrap="square" lIns="91439" tIns="91439" rIns="91439" bIns="91439" numCol="1" anchor="ctr">
            <a:noAutofit/>
          </a:bodyPr>
          <a:lstStyle/>
          <a:p>
            <a:endParaRPr sz="900"/>
          </a:p>
        </p:txBody>
      </p:sp>
      <p:sp>
        <p:nvSpPr>
          <p:cNvPr id="1076" name="Triangle"/>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cap="flat">
            <a:noFill/>
            <a:miter lim="400000"/>
          </a:ln>
          <a:effectLst/>
        </p:spPr>
        <p:txBody>
          <a:bodyPr wrap="square" lIns="91439" tIns="91439" rIns="91439" bIns="91439" numCol="1" anchor="ctr">
            <a:noAutofit/>
          </a:bodyPr>
          <a:lstStyle/>
          <a:p>
            <a:endParaRPr sz="900"/>
          </a:p>
        </p:txBody>
      </p:sp>
      <p:sp>
        <p:nvSpPr>
          <p:cNvPr id="1077" name="Circle"/>
          <p:cNvSpPr/>
          <p:nvPr/>
        </p:nvSpPr>
        <p:spPr>
          <a:xfrm>
            <a:off x="11453721" y="6113695"/>
            <a:ext cx="1060839" cy="1060701"/>
          </a:xfrm>
          <a:prstGeom prst="ellipse">
            <a:avLst/>
          </a:prstGeom>
          <a:noFill/>
          <a:ln w="19050" cap="flat">
            <a:solidFill>
              <a:srgbClr val="BD00FF"/>
            </a:solidFill>
            <a:prstDash val="solid"/>
            <a:round/>
          </a:ln>
          <a:effectLst/>
        </p:spPr>
        <p:txBody>
          <a:bodyPr wrap="square" lIns="91439" tIns="91439" rIns="91439" bIns="91439" numCol="1" anchor="ctr">
            <a:noAutofit/>
          </a:bodyPr>
          <a:lstStyle/>
          <a:p>
            <a:endParaRPr sz="900"/>
          </a:p>
        </p:txBody>
      </p:sp>
      <p:pic>
        <p:nvPicPr>
          <p:cNvPr id="1079" name="logo_01.png" descr="logo_01.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grpSp>
        <p:nvGrpSpPr>
          <p:cNvPr id="11" name="Agrupar 10">
            <a:extLst>
              <a:ext uri="{FF2B5EF4-FFF2-40B4-BE49-F238E27FC236}">
                <a16:creationId xmlns:a16="http://schemas.microsoft.com/office/drawing/2014/main" id="{88CA60B9-DC10-43FB-9DF4-E6B1CD2C2420}"/>
              </a:ext>
            </a:extLst>
          </p:cNvPr>
          <p:cNvGrpSpPr/>
          <p:nvPr userDrawn="1"/>
        </p:nvGrpSpPr>
        <p:grpSpPr>
          <a:xfrm rot="428451">
            <a:off x="-311916" y="-425866"/>
            <a:ext cx="2951869" cy="1639409"/>
            <a:chOff x="-738052" y="-870782"/>
            <a:chExt cx="5902969" cy="3278818"/>
          </a:xfrm>
        </p:grpSpPr>
        <p:sp>
          <p:nvSpPr>
            <p:cNvPr id="12" name="Line">
              <a:extLst>
                <a:ext uri="{FF2B5EF4-FFF2-40B4-BE49-F238E27FC236}">
                  <a16:creationId xmlns:a16="http://schemas.microsoft.com/office/drawing/2014/main" id="{81662576-A34E-4536-826E-94B16892F4D5}"/>
                </a:ext>
              </a:extLst>
            </p:cNvPr>
            <p:cNvSpPr/>
            <p:nvPr/>
          </p:nvSpPr>
          <p:spPr>
            <a:xfrm flipV="1">
              <a:off x="-738052" y="-443125"/>
              <a:ext cx="5902969" cy="2082195"/>
            </a:xfrm>
            <a:prstGeom prst="line">
              <a:avLst/>
            </a:prstGeom>
            <a:ln w="19050">
              <a:solidFill>
                <a:srgbClr val="FFA400"/>
              </a:solidFill>
              <a:miter/>
            </a:ln>
          </p:spPr>
          <p:txBody>
            <a:bodyPr tIns="91439" bIns="91439"/>
            <a:lstStyle/>
            <a:p>
              <a:endParaRPr sz="900"/>
            </a:p>
          </p:txBody>
        </p:sp>
        <p:sp>
          <p:nvSpPr>
            <p:cNvPr id="13" name="Line">
              <a:extLst>
                <a:ext uri="{FF2B5EF4-FFF2-40B4-BE49-F238E27FC236}">
                  <a16:creationId xmlns:a16="http://schemas.microsoft.com/office/drawing/2014/main" id="{9C810D4E-9E5E-448F-A777-DA3A1077766C}"/>
                </a:ext>
              </a:extLst>
            </p:cNvPr>
            <p:cNvSpPr/>
            <p:nvPr/>
          </p:nvSpPr>
          <p:spPr>
            <a:xfrm flipV="1">
              <a:off x="-677387" y="-870782"/>
              <a:ext cx="2920327" cy="3278818"/>
            </a:xfrm>
            <a:prstGeom prst="line">
              <a:avLst/>
            </a:prstGeom>
            <a:ln w="19050">
              <a:solidFill>
                <a:srgbClr val="FFA400"/>
              </a:solidFill>
              <a:miter/>
            </a:ln>
          </p:spPr>
          <p:txBody>
            <a:bodyPr tIns="91439" bIns="91439"/>
            <a:lstStyle/>
            <a:p>
              <a:endParaRPr sz="900"/>
            </a:p>
          </p:txBody>
        </p:sp>
        <p:sp>
          <p:nvSpPr>
            <p:cNvPr id="14" name="Circle">
              <a:extLst>
                <a:ext uri="{FF2B5EF4-FFF2-40B4-BE49-F238E27FC236}">
                  <a16:creationId xmlns:a16="http://schemas.microsoft.com/office/drawing/2014/main" id="{C047C8EF-AFB7-409F-8859-19D0620FFE81}"/>
                </a:ext>
              </a:extLst>
            </p:cNvPr>
            <p:cNvSpPr/>
            <p:nvPr/>
          </p:nvSpPr>
          <p:spPr>
            <a:xfrm>
              <a:off x="1594997" y="-688354"/>
              <a:ext cx="1236871" cy="1236872"/>
            </a:xfrm>
            <a:prstGeom prst="ellipse">
              <a:avLst/>
            </a:prstGeom>
            <a:ln w="19050">
              <a:solidFill>
                <a:srgbClr val="FFA400"/>
              </a:solidFill>
            </a:ln>
          </p:spPr>
          <p:txBody>
            <a:bodyPr tIns="91439" bIns="91439" anchor="ctr"/>
            <a:lstStyle/>
            <a:p>
              <a:endParaRPr sz="900"/>
            </a:p>
          </p:txBody>
        </p:sp>
      </p:grpSp>
      <p:sp>
        <p:nvSpPr>
          <p:cNvPr id="15" name="Text Placeholder 3">
            <a:extLst>
              <a:ext uri="{FF2B5EF4-FFF2-40B4-BE49-F238E27FC236}">
                <a16:creationId xmlns:a16="http://schemas.microsoft.com/office/drawing/2014/main" id="{7CEEC149-A94C-6A4F-B87B-34D95AB13F37}"/>
              </a:ext>
            </a:extLst>
          </p:cNvPr>
          <p:cNvSpPr>
            <a:spLocks noGrp="1"/>
          </p:cNvSpPr>
          <p:nvPr>
            <p:ph type="body" sz="quarter" idx="18" hasCustomPrompt="1"/>
          </p:nvPr>
        </p:nvSpPr>
        <p:spPr>
          <a:xfrm>
            <a:off x="453358" y="790296"/>
            <a:ext cx="4537075" cy="555625"/>
          </a:xfrm>
          <a:prstGeom prst="rect">
            <a:avLst/>
          </a:prstGeom>
        </p:spPr>
        <p:txBody>
          <a:bodyPr/>
          <a:lstStyle>
            <a:lvl1pPr>
              <a:defRPr sz="2800" b="1">
                <a:solidFill>
                  <a:srgbClr val="EC7000"/>
                </a:solidFill>
                <a:latin typeface="+mj-lt"/>
              </a:defRPr>
            </a:lvl1pPr>
          </a:lstStyle>
          <a:p>
            <a:pPr lvl="0"/>
            <a:r>
              <a:rPr lang="en-US" dirty="0" err="1"/>
              <a:t>Título</a:t>
            </a:r>
            <a:r>
              <a:rPr lang="en-US" dirty="0"/>
              <a:t> (</a:t>
            </a:r>
            <a:r>
              <a:rPr lang="en-US" dirty="0" err="1"/>
              <a:t>verdana</a:t>
            </a:r>
            <a:r>
              <a:rPr lang="en-US" dirty="0"/>
              <a:t> 28)</a:t>
            </a:r>
            <a:endParaRPr lang="en-BR" dirty="0"/>
          </a:p>
        </p:txBody>
      </p:sp>
      <p:sp>
        <p:nvSpPr>
          <p:cNvPr id="16" name="Chart Placeholder 2">
            <a:extLst>
              <a:ext uri="{FF2B5EF4-FFF2-40B4-BE49-F238E27FC236}">
                <a16:creationId xmlns:a16="http://schemas.microsoft.com/office/drawing/2014/main" id="{5DADBDCA-E1EF-AA4B-BEE4-F40C0A8687B3}"/>
              </a:ext>
            </a:extLst>
          </p:cNvPr>
          <p:cNvSpPr>
            <a:spLocks noGrp="1"/>
          </p:cNvSpPr>
          <p:nvPr>
            <p:ph type="chart" sz="quarter" idx="19"/>
          </p:nvPr>
        </p:nvSpPr>
        <p:spPr>
          <a:xfrm>
            <a:off x="453358" y="1778000"/>
            <a:ext cx="8398542" cy="4445000"/>
          </a:xfrm>
          <a:prstGeom prst="rect">
            <a:avLst/>
          </a:prstGeom>
        </p:spPr>
        <p:txBody>
          <a:bodyPr/>
          <a:lstStyle/>
          <a:p>
            <a:r>
              <a:rPr lang="en-US"/>
              <a:t>Click icon to add chart</a:t>
            </a:r>
            <a:endParaRPr lang="en-BR"/>
          </a:p>
        </p:txBody>
      </p:sp>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6"/>
            <a:ext cx="2199832" cy="3661704"/>
          </a:xfrm>
          <a:prstGeom prst="rect">
            <a:avLst/>
          </a:prstGeom>
        </p:spPr>
        <p:txBody>
          <a:bodyPr/>
          <a:lstStyle>
            <a:lvl1pPr>
              <a:defRPr sz="1200">
                <a:solidFill>
                  <a:srgbClr val="3C3C3C"/>
                </a:solidFill>
                <a:latin typeface="+mn-lt"/>
              </a:defRPr>
            </a:lvl1pPr>
          </a:lstStyle>
          <a:p>
            <a:pPr lvl="0"/>
            <a:r>
              <a:rPr lang="en-US" dirty="0" err="1"/>
              <a:t>Cliqui</a:t>
            </a:r>
            <a:r>
              <a:rPr lang="en-US" dirty="0"/>
              <a:t> </a:t>
            </a:r>
            <a:r>
              <a:rPr lang="en-US" dirty="0" err="1"/>
              <a:t>aqui</a:t>
            </a:r>
            <a:r>
              <a:rPr lang="en-US" dirty="0"/>
              <a:t> para </a:t>
            </a:r>
            <a:r>
              <a:rPr lang="en-US" dirty="0" err="1"/>
              <a:t>inserir</a:t>
            </a:r>
            <a:r>
              <a:rPr lang="en-US" dirty="0"/>
              <a:t> o </a:t>
            </a:r>
            <a:r>
              <a:rPr lang="en-US" dirty="0" err="1"/>
              <a:t>texto</a:t>
            </a:r>
            <a:r>
              <a:rPr lang="en-US" dirty="0"/>
              <a:t> principal (</a:t>
            </a:r>
            <a:r>
              <a:rPr lang="en-US" dirty="0" err="1"/>
              <a:t>verdana</a:t>
            </a:r>
            <a:r>
              <a:rPr lang="en-US" dirty="0"/>
              <a:t> 12)</a:t>
            </a:r>
            <a:endParaRPr lang="en-BR" dirty="0"/>
          </a:p>
        </p:txBody>
      </p:sp>
      <p:sp>
        <p:nvSpPr>
          <p:cNvPr id="19" name="Espaço Reservado para Número de Slide 5">
            <a:extLst>
              <a:ext uri="{FF2B5EF4-FFF2-40B4-BE49-F238E27FC236}">
                <a16:creationId xmlns:a16="http://schemas.microsoft.com/office/drawing/2014/main" id="{F6BB484C-6196-AB40-AB6B-E986EA107483}"/>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Tree>
    <p:extLst>
      <p:ext uri="{BB962C8B-B14F-4D97-AF65-F5344CB8AC3E}">
        <p14:creationId xmlns:p14="http://schemas.microsoft.com/office/powerpoint/2010/main" val="233120286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Divisória de temas">
    <p:spTree>
      <p:nvGrpSpPr>
        <p:cNvPr id="1" name=""/>
        <p:cNvGrpSpPr/>
        <p:nvPr/>
      </p:nvGrpSpPr>
      <p:grpSpPr>
        <a:xfrm>
          <a:off x="0" y="0"/>
          <a:ext cx="0" cy="0"/>
          <a:chOff x="0" y="0"/>
          <a:chExt cx="0" cy="0"/>
        </a:xfrm>
      </p:grpSpPr>
      <p:cxnSp>
        <p:nvCxnSpPr>
          <p:cNvPr id="31" name="Straight Connector 12">
            <a:extLst>
              <a:ext uri="{FF2B5EF4-FFF2-40B4-BE49-F238E27FC236}">
                <a16:creationId xmlns:a16="http://schemas.microsoft.com/office/drawing/2014/main" id="{C3C8B3F3-42B5-634E-8C25-88EE18281325}"/>
              </a:ext>
            </a:extLst>
          </p:cNvPr>
          <p:cNvCxnSpPr/>
          <p:nvPr userDrawn="1"/>
        </p:nvCxnSpPr>
        <p:spPr>
          <a:xfrm>
            <a:off x="5785272" y="626744"/>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3" name="Espaço Reservado para Texto 3">
            <a:extLst>
              <a:ext uri="{FF2B5EF4-FFF2-40B4-BE49-F238E27FC236}">
                <a16:creationId xmlns:a16="http://schemas.microsoft.com/office/drawing/2014/main" id="{C5293951-7094-4E43-AB61-14CE6F6C01B7}"/>
              </a:ext>
            </a:extLst>
          </p:cNvPr>
          <p:cNvSpPr>
            <a:spLocks noGrp="1"/>
          </p:cNvSpPr>
          <p:nvPr>
            <p:ph type="body" sz="quarter" idx="20" hasCustomPrompt="1"/>
          </p:nvPr>
        </p:nvSpPr>
        <p:spPr>
          <a:xfrm>
            <a:off x="6056713" y="1277619"/>
            <a:ext cx="5308019"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
        <p:nvSpPr>
          <p:cNvPr id="34" name="Title 9">
            <a:extLst>
              <a:ext uri="{FF2B5EF4-FFF2-40B4-BE49-F238E27FC236}">
                <a16:creationId xmlns:a16="http://schemas.microsoft.com/office/drawing/2014/main" id="{2C459001-97DD-584E-A750-2AB8483F1C0F}"/>
              </a:ext>
            </a:extLst>
          </p:cNvPr>
          <p:cNvSpPr>
            <a:spLocks noGrp="1"/>
          </p:cNvSpPr>
          <p:nvPr>
            <p:ph type="title" hasCustomPrompt="1"/>
          </p:nvPr>
        </p:nvSpPr>
        <p:spPr>
          <a:xfrm>
            <a:off x="392747" y="626744"/>
            <a:ext cx="5121085" cy="535531"/>
          </a:xfrm>
          <a:prstGeom prst="rect">
            <a:avLst/>
          </a:prstGeom>
        </p:spPr>
        <p:txBody>
          <a:bodyPr lIns="108000">
            <a:spAutoFit/>
          </a:bodyPr>
          <a:lstStyle>
            <a:lvl1pPr marL="0" indent="0" algn="l">
              <a:defRPr sz="3200" b="1">
                <a:solidFill>
                  <a:schemeClr val="tx2"/>
                </a:solidFill>
                <a:latin typeface="+mj-lt"/>
              </a:defRPr>
            </a:lvl1pPr>
          </a:lstStyle>
          <a:p>
            <a:r>
              <a:rPr lang="pt-BR" dirty="0"/>
              <a:t>Título (Segoe UI 32)</a:t>
            </a:r>
            <a:endParaRPr lang="en-US" dirty="0"/>
          </a:p>
        </p:txBody>
      </p:sp>
      <p:sp>
        <p:nvSpPr>
          <p:cNvPr id="35" name="Text Placeholder 2">
            <a:extLst>
              <a:ext uri="{FF2B5EF4-FFF2-40B4-BE49-F238E27FC236}">
                <a16:creationId xmlns:a16="http://schemas.microsoft.com/office/drawing/2014/main" id="{C4C19B97-7244-2C4E-8605-016C302A7423}"/>
              </a:ext>
            </a:extLst>
          </p:cNvPr>
          <p:cNvSpPr>
            <a:spLocks noGrp="1"/>
          </p:cNvSpPr>
          <p:nvPr>
            <p:ph type="body" sz="quarter" idx="31" hasCustomPrompt="1"/>
          </p:nvPr>
        </p:nvSpPr>
        <p:spPr>
          <a:xfrm>
            <a:off x="6056712" y="626744"/>
            <a:ext cx="5312345" cy="535531"/>
          </a:xfrm>
          <a:prstGeom prst="rect">
            <a:avLst/>
          </a:prstGeom>
        </p:spPr>
        <p:txBody>
          <a:bodyPr>
            <a:spAutoFit/>
          </a:bodyPr>
          <a:lstStyle>
            <a:lvl1pPr marL="0" indent="0" algn="l">
              <a:buNone/>
              <a:defRPr lang="en-US" sz="3200" b="1" i="0" u="none" strike="noStrike" cap="none" spc="0" baseline="0" dirty="0">
                <a:solidFill>
                  <a:schemeClr val="tx2"/>
                </a:solidFill>
                <a:uFillTx/>
                <a:latin typeface="+mj-lt"/>
                <a:ea typeface="Verdana" panose="020B0604030504040204" pitchFamily="34" charset="0"/>
                <a:cs typeface="Verdana" panose="020B0604030504040204" pitchFamily="34" charset="0"/>
                <a:sym typeface="Times"/>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(Segoe UI 32)</a:t>
            </a:r>
            <a:endParaRPr lang="en-US" dirty="0"/>
          </a:p>
        </p:txBody>
      </p:sp>
      <p:sp>
        <p:nvSpPr>
          <p:cNvPr id="24" name="Espaço Reservado para Rodapé 4">
            <a:extLst>
              <a:ext uri="{FF2B5EF4-FFF2-40B4-BE49-F238E27FC236}">
                <a16:creationId xmlns:a16="http://schemas.microsoft.com/office/drawing/2014/main" id="{0F68B56D-445D-4344-B122-3EE585B2028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25" name="Espaço Reservado para Número de Slide 5">
            <a:extLst>
              <a:ext uri="{FF2B5EF4-FFF2-40B4-BE49-F238E27FC236}">
                <a16:creationId xmlns:a16="http://schemas.microsoft.com/office/drawing/2014/main" id="{8B8DAE3A-F559-45FC-A10B-F632BFE3FBC1}"/>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22" name="Espaço Reservado para Texto 3">
            <a:extLst>
              <a:ext uri="{FF2B5EF4-FFF2-40B4-BE49-F238E27FC236}">
                <a16:creationId xmlns:a16="http://schemas.microsoft.com/office/drawing/2014/main" id="{04E183EF-6E52-4017-8773-49D41747D080}"/>
              </a:ext>
            </a:extLst>
          </p:cNvPr>
          <p:cNvSpPr>
            <a:spLocks noGrp="1"/>
          </p:cNvSpPr>
          <p:nvPr>
            <p:ph type="body" sz="quarter" idx="32" hasCustomPrompt="1"/>
          </p:nvPr>
        </p:nvSpPr>
        <p:spPr>
          <a:xfrm>
            <a:off x="392748" y="1277619"/>
            <a:ext cx="5121084"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pic>
        <p:nvPicPr>
          <p:cNvPr id="21" name="Gráfico 20">
            <a:extLst>
              <a:ext uri="{FF2B5EF4-FFF2-40B4-BE49-F238E27FC236}">
                <a16:creationId xmlns:a16="http://schemas.microsoft.com/office/drawing/2014/main" id="{23D81AD3-DA9A-4227-8CFD-9BBC0C4B65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6" name="Gráfico 25">
            <a:extLst>
              <a:ext uri="{FF2B5EF4-FFF2-40B4-BE49-F238E27FC236}">
                <a16:creationId xmlns:a16="http://schemas.microsoft.com/office/drawing/2014/main" id="{F9D2393B-2173-4791-9609-69FCA6F1D2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7" name="logo_01.png" descr="logo_01.png">
            <a:extLst>
              <a:ext uri="{FF2B5EF4-FFF2-40B4-BE49-F238E27FC236}">
                <a16:creationId xmlns:a16="http://schemas.microsoft.com/office/drawing/2014/main" id="{C13B8F08-9DBD-4D04-AE6F-920401CBED0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8" name="Espaço Reservado para Número de Slide 5">
            <a:extLst>
              <a:ext uri="{FF2B5EF4-FFF2-40B4-BE49-F238E27FC236}">
                <a16:creationId xmlns:a16="http://schemas.microsoft.com/office/drawing/2014/main" id="{4348831C-A0C4-4C11-91F5-1DEE09045329}"/>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4214207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_CAPA_FIM copy 1">
    <p:bg>
      <p:bgPr>
        <a:solidFill>
          <a:srgbClr val="EC7000"/>
        </a:solidFill>
        <a:effectLst/>
      </p:bgPr>
    </p:bg>
    <p:spTree>
      <p:nvGrpSpPr>
        <p:cNvPr id="1" name=""/>
        <p:cNvGrpSpPr/>
        <p:nvPr/>
      </p:nvGrpSpPr>
      <p:grpSpPr>
        <a:xfrm>
          <a:off x="0" y="0"/>
          <a:ext cx="0" cy="0"/>
          <a:chOff x="0" y="0"/>
          <a:chExt cx="0" cy="0"/>
        </a:xfrm>
      </p:grpSpPr>
      <p:sp>
        <p:nvSpPr>
          <p:cNvPr id="80" name="Triangle">
            <a:extLst>
              <a:ext uri="{FF2B5EF4-FFF2-40B4-BE49-F238E27FC236}">
                <a16:creationId xmlns:a16="http://schemas.microsoft.com/office/drawing/2014/main" id="{240F9C98-0A72-A849-93FC-3F02264B008E}"/>
              </a:ext>
            </a:extLst>
          </p:cNvPr>
          <p:cNvSpPr/>
          <p:nvPr userDrawn="1"/>
        </p:nvSpPr>
        <p:spPr>
          <a:xfrm rot="16200000">
            <a:off x="3206541" y="3612119"/>
            <a:ext cx="14805062" cy="41073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F0B65"/>
          </a:solidFill>
          <a:ln w="12700">
            <a:miter lim="400000"/>
          </a:ln>
        </p:spPr>
        <p:txBody>
          <a:bodyPr tIns="45720" bIns="45720" anchor="ctr"/>
          <a:lstStyle/>
          <a:p>
            <a:endParaRPr sz="900"/>
          </a:p>
        </p:txBody>
      </p:sp>
      <p:pic>
        <p:nvPicPr>
          <p:cNvPr id="58" name="Image" descr="Image">
            <a:extLst>
              <a:ext uri="{FF2B5EF4-FFF2-40B4-BE49-F238E27FC236}">
                <a16:creationId xmlns:a16="http://schemas.microsoft.com/office/drawing/2014/main" id="{95C38430-2FC6-274A-8C84-5C577F2EC271}"/>
              </a:ext>
            </a:extLst>
          </p:cNvPr>
          <p:cNvPicPr>
            <a:picLocks noChangeAspect="1"/>
          </p:cNvPicPr>
          <p:nvPr userDrawn="1"/>
        </p:nvPicPr>
        <p:blipFill>
          <a:blip r:embed="rId2"/>
          <a:stretch>
            <a:fillRect/>
          </a:stretch>
        </p:blipFill>
        <p:spPr>
          <a:xfrm>
            <a:off x="4170262" y="-2211456"/>
            <a:ext cx="8748622" cy="10196667"/>
          </a:xfrm>
          <a:prstGeom prst="rect">
            <a:avLst/>
          </a:prstGeom>
          <a:ln w="12700">
            <a:miter lim="400000"/>
          </a:ln>
        </p:spPr>
      </p:pic>
      <p:sp>
        <p:nvSpPr>
          <p:cNvPr id="59" name="Circle">
            <a:extLst>
              <a:ext uri="{FF2B5EF4-FFF2-40B4-BE49-F238E27FC236}">
                <a16:creationId xmlns:a16="http://schemas.microsoft.com/office/drawing/2014/main" id="{C75F9C05-EAC4-CC41-BE3F-D0D86B3CBB33}"/>
              </a:ext>
            </a:extLst>
          </p:cNvPr>
          <p:cNvSpPr/>
          <p:nvPr userDrawn="1"/>
        </p:nvSpPr>
        <p:spPr>
          <a:xfrm>
            <a:off x="6696598" y="-30913"/>
            <a:ext cx="3721392" cy="3720908"/>
          </a:xfrm>
          <a:prstGeom prst="ellipse">
            <a:avLst/>
          </a:prstGeom>
          <a:solidFill>
            <a:srgbClr val="FFA500"/>
          </a:solidFill>
          <a:ln w="12700">
            <a:miter lim="400000"/>
          </a:ln>
        </p:spPr>
        <p:txBody>
          <a:bodyPr tIns="45720" bIns="45720" anchor="ctr"/>
          <a:lstStyle/>
          <a:p>
            <a:pPr>
              <a:defRPr sz="3200"/>
            </a:pPr>
            <a:endParaRPr sz="1600"/>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/mattos_filho</a:t>
            </a: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/company/</a:t>
            </a:r>
            <a:r>
              <a:rPr sz="1300" dirty="0" err="1"/>
              <a:t>mattosfilho</a:t>
            </a:r>
            <a:endParaRPr sz="1300" dirty="0"/>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a:t>/mattosfilho</a:t>
            </a: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300" dirty="0"/>
              <a:t>/</a:t>
            </a:r>
            <a:r>
              <a:rPr sz="1300" dirty="0" err="1"/>
              <a:t>mattosfilhoadvogados</a:t>
            </a:r>
            <a:endParaRPr sz="1300" dirty="0"/>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3"/>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4"/>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9956799" y="5036803"/>
            <a:ext cx="1090071"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SÃO PAULO        CAMPINAS       RIO DE JANEIRO       BRASÍLIA       NOVA IORQUE</a:t>
            </a:r>
          </a:p>
          <a:p>
            <a:pPr marL="0" marR="0" indent="0" algn="r" defTabSz="914400" rtl="0" fontAlgn="auto" latinLnBrk="0" hangingPunct="0">
              <a:lnSpc>
                <a:spcPct val="150000"/>
              </a:lnSpc>
              <a:spcBef>
                <a:spcPts val="0"/>
              </a:spcBef>
              <a:spcAft>
                <a:spcPts val="0"/>
              </a:spcAft>
              <a:buClrTx/>
              <a:buSzTx/>
              <a:buFontTx/>
              <a:buNone/>
              <a:tabLst/>
            </a:pPr>
            <a:r>
              <a:rPr kumimoji="0" lang="pt-BR" sz="900" b="0" i="0" u="none" strike="noStrike" cap="none" spc="100" normalizeH="0" baseline="0" dirty="0">
                <a:ln>
                  <a:noFill/>
                </a:ln>
                <a:solidFill>
                  <a:srgbClr val="FFFFFF"/>
                </a:solidFill>
                <a:effectLst/>
                <a:uFillTx/>
                <a:latin typeface="+mn-lt"/>
                <a:ea typeface="Arial"/>
                <a:cs typeface="Arial"/>
                <a:sym typeface="Arial"/>
              </a:rPr>
              <a:t>LONDRES</a:t>
            </a: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3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ts val="0"/>
              </a:spcBef>
              <a:spcAft>
                <a:spcPts val="0"/>
              </a:spcAft>
              <a:buClrTx/>
              <a:buSzTx/>
              <a:buFontTx/>
              <a:buNone/>
              <a:tabLst/>
            </a:pPr>
            <a:endParaRPr kumimoji="0" lang="pt-BR" sz="13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678306730"/>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W">
    <p:spTree>
      <p:nvGrpSpPr>
        <p:cNvPr id="1" name=""/>
        <p:cNvGrpSpPr/>
        <p:nvPr/>
      </p:nvGrpSpPr>
      <p:grpSpPr>
        <a:xfrm>
          <a:off x="0" y="0"/>
          <a:ext cx="0" cy="0"/>
          <a:chOff x="0" y="0"/>
          <a:chExt cx="0" cy="0"/>
        </a:xfrm>
      </p:grpSpPr>
      <p:sp>
        <p:nvSpPr>
          <p:cNvPr id="1177" name="Slide Number"/>
          <p:cNvSpPr txBox="1">
            <a:spLocks noGrp="1"/>
          </p:cNvSpPr>
          <p:nvPr>
            <p:ph type="sldNum" sz="quarter" idx="2"/>
          </p:nvPr>
        </p:nvSpPr>
        <p:spPr>
          <a:xfrm>
            <a:off x="8738738" y="5988050"/>
            <a:ext cx="2845171" cy="368301"/>
          </a:xfrm>
          <a:prstGeom prst="rect">
            <a:avLst/>
          </a:prstGeom>
        </p:spPr>
        <p:txBody>
          <a:bodyPr anchor="b"/>
          <a:lstStyle>
            <a:lvl1pPr defTabSz="914400">
              <a:defRPr>
                <a:solidFill>
                  <a:srgbClr val="000000"/>
                </a:solidFill>
                <a:latin typeface="+mj-lt"/>
                <a:ea typeface="+mj-ea"/>
                <a:cs typeface="+mj-cs"/>
                <a:sym typeface="Helvetica Now for IB Display"/>
              </a:defRPr>
            </a:lvl1pPr>
          </a:lstStyle>
          <a:p>
            <a:fld id="{86CB4B4D-7CA3-9044-876B-883B54F8677D}" type="slidenum">
              <a:t>‹nº›</a:t>
            </a:fld>
            <a:endParaRPr/>
          </a:p>
        </p:txBody>
      </p:sp>
    </p:spTree>
    <p:extLst>
      <p:ext uri="{BB962C8B-B14F-4D97-AF65-F5344CB8AC3E}">
        <p14:creationId xmlns:p14="http://schemas.microsoft.com/office/powerpoint/2010/main" val="1785976600"/>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_Nossos Clientes B 24 logos">
    <p:spTree>
      <p:nvGrpSpPr>
        <p:cNvPr id="1" name=""/>
        <p:cNvGrpSpPr/>
        <p:nvPr/>
      </p:nvGrpSpPr>
      <p:grpSpPr>
        <a:xfrm>
          <a:off x="0" y="0"/>
          <a:ext cx="0" cy="0"/>
          <a:chOff x="0" y="0"/>
          <a:chExt cx="0" cy="0"/>
        </a:xfrm>
      </p:grpSpPr>
      <p:sp>
        <p:nvSpPr>
          <p:cNvPr id="72"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112"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13" name="Espaço Reservado para Texto 72">
            <a:extLst>
              <a:ext uri="{FF2B5EF4-FFF2-40B4-BE49-F238E27FC236}">
                <a16:creationId xmlns:a16="http://schemas.microsoft.com/office/drawing/2014/main" id="{62573830-B327-4E3A-AE8D-D8268AB34507}"/>
              </a:ext>
            </a:extLst>
          </p:cNvPr>
          <p:cNvSpPr>
            <a:spLocks noGrp="1"/>
          </p:cNvSpPr>
          <p:nvPr>
            <p:ph type="body" sz="quarter" idx="3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246376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42818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09997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91807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973617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88208" y="210740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419952"/>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16780"/>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3" name="Picture Placeholder 2"/>
          <p:cNvSpPr>
            <a:spLocks noGrp="1"/>
          </p:cNvSpPr>
          <p:nvPr>
            <p:ph type="pic" sz="quarter" idx="13" hasCustomPrompt="1"/>
          </p:nvPr>
        </p:nvSpPr>
        <p:spPr>
          <a:xfrm>
            <a:off x="988613" y="1148397"/>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4" hasCustomPrompt="1"/>
          </p:nvPr>
        </p:nvSpPr>
        <p:spPr>
          <a:xfrm>
            <a:off x="2840233" y="1148397"/>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5" hasCustomPrompt="1"/>
          </p:nvPr>
        </p:nvSpPr>
        <p:spPr>
          <a:xfrm>
            <a:off x="4669273" y="1148397"/>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6" hasCustomPrompt="1"/>
          </p:nvPr>
        </p:nvSpPr>
        <p:spPr>
          <a:xfrm>
            <a:off x="6464439" y="1148397"/>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7" hasCustomPrompt="1"/>
          </p:nvPr>
        </p:nvSpPr>
        <p:spPr>
          <a:xfrm>
            <a:off x="8264193" y="1148397"/>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18" hasCustomPrompt="1"/>
          </p:nvPr>
        </p:nvSpPr>
        <p:spPr>
          <a:xfrm>
            <a:off x="10115814" y="1148397"/>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19" hasCustomPrompt="1"/>
          </p:nvPr>
        </p:nvSpPr>
        <p:spPr>
          <a:xfrm>
            <a:off x="988613" y="243932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0" hasCustomPrompt="1"/>
          </p:nvPr>
        </p:nvSpPr>
        <p:spPr>
          <a:xfrm>
            <a:off x="2840233" y="2439321"/>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1" hasCustomPrompt="1"/>
          </p:nvPr>
        </p:nvSpPr>
        <p:spPr>
          <a:xfrm>
            <a:off x="4669273" y="2439321"/>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2" hasCustomPrompt="1"/>
          </p:nvPr>
        </p:nvSpPr>
        <p:spPr>
          <a:xfrm>
            <a:off x="6464439" y="2439321"/>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3" hasCustomPrompt="1"/>
          </p:nvPr>
        </p:nvSpPr>
        <p:spPr>
          <a:xfrm>
            <a:off x="8264193" y="2439321"/>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4" hasCustomPrompt="1"/>
          </p:nvPr>
        </p:nvSpPr>
        <p:spPr>
          <a:xfrm>
            <a:off x="10115814" y="2439321"/>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5" hasCustomPrompt="1"/>
          </p:nvPr>
        </p:nvSpPr>
        <p:spPr>
          <a:xfrm>
            <a:off x="988613" y="3770281"/>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6" hasCustomPrompt="1"/>
          </p:nvPr>
        </p:nvSpPr>
        <p:spPr>
          <a:xfrm>
            <a:off x="2840233" y="3770281"/>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7" hasCustomPrompt="1"/>
          </p:nvPr>
        </p:nvSpPr>
        <p:spPr>
          <a:xfrm>
            <a:off x="4669273" y="3770281"/>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8" hasCustomPrompt="1"/>
          </p:nvPr>
        </p:nvSpPr>
        <p:spPr>
          <a:xfrm>
            <a:off x="6464439" y="3770281"/>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9" hasCustomPrompt="1"/>
          </p:nvPr>
        </p:nvSpPr>
        <p:spPr>
          <a:xfrm>
            <a:off x="8264193" y="3770281"/>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0" hasCustomPrompt="1"/>
          </p:nvPr>
        </p:nvSpPr>
        <p:spPr>
          <a:xfrm>
            <a:off x="10115814" y="3770281"/>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1" hasCustomPrompt="1"/>
          </p:nvPr>
        </p:nvSpPr>
        <p:spPr>
          <a:xfrm>
            <a:off x="988613" y="5060601"/>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2" hasCustomPrompt="1"/>
          </p:nvPr>
        </p:nvSpPr>
        <p:spPr>
          <a:xfrm>
            <a:off x="2840233" y="5060601"/>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3" hasCustomPrompt="1"/>
          </p:nvPr>
        </p:nvSpPr>
        <p:spPr>
          <a:xfrm>
            <a:off x="4669273" y="5060601"/>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4" hasCustomPrompt="1"/>
          </p:nvPr>
        </p:nvSpPr>
        <p:spPr>
          <a:xfrm>
            <a:off x="6464439" y="5060601"/>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5" hasCustomPrompt="1"/>
          </p:nvPr>
        </p:nvSpPr>
        <p:spPr>
          <a:xfrm>
            <a:off x="8264193" y="5060601"/>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6" hasCustomPrompt="1"/>
          </p:nvPr>
        </p:nvSpPr>
        <p:spPr>
          <a:xfrm>
            <a:off x="10115814" y="5060601"/>
            <a:ext cx="1107160" cy="610234"/>
          </a:xfrm>
        </p:spPr>
        <p:txBody>
          <a:bodyPr anchor="ctr">
            <a:normAutofit/>
          </a:bodyPr>
          <a:lstStyle>
            <a:lvl1pPr marL="0" indent="0" algn="ctr">
              <a:buNone/>
              <a:defRPr sz="1200"/>
            </a:lvl1pPr>
          </a:lstStyle>
          <a:p>
            <a:r>
              <a:rPr lang="en-US" dirty="0"/>
              <a:t>Logo</a:t>
            </a:r>
          </a:p>
        </p:txBody>
      </p:sp>
    </p:spTree>
    <p:extLst>
      <p:ext uri="{BB962C8B-B14F-4D97-AF65-F5344CB8AC3E}">
        <p14:creationId xmlns:p14="http://schemas.microsoft.com/office/powerpoint/2010/main" val="28914741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9576937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a:t>Adicionar título do rodapé aqui (Segoe UI 11)</a:t>
            </a:r>
            <a:endParaRPr lang="pt-BR" dirty="0"/>
          </a:p>
        </p:txBody>
      </p:sp>
      <p:pic>
        <p:nvPicPr>
          <p:cNvPr id="14" name="Gráfico 13">
            <a:extLst>
              <a:ext uri="{FF2B5EF4-FFF2-40B4-BE49-F238E27FC236}">
                <a16:creationId xmlns:a16="http://schemas.microsoft.com/office/drawing/2014/main" id="{93D9A628-8A00-4C0A-911C-19673E786C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2443273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35 logos">
    <p:spTree>
      <p:nvGrpSpPr>
        <p:cNvPr id="1" name=""/>
        <p:cNvGrpSpPr/>
        <p:nvPr/>
      </p:nvGrpSpPr>
      <p:grpSpPr>
        <a:xfrm>
          <a:off x="0" y="0"/>
          <a:ext cx="0" cy="0"/>
          <a:chOff x="0" y="0"/>
          <a:chExt cx="0" cy="0"/>
        </a:xfrm>
      </p:grpSpPr>
      <p:grpSp>
        <p:nvGrpSpPr>
          <p:cNvPr id="297" name="Group 104">
            <a:extLst>
              <a:ext uri="{FF2B5EF4-FFF2-40B4-BE49-F238E27FC236}">
                <a16:creationId xmlns:a16="http://schemas.microsoft.com/office/drawing/2014/main" id="{B65D4E19-E7AC-A644-86D8-4BAC8DB419A6}"/>
              </a:ext>
            </a:extLst>
          </p:cNvPr>
          <p:cNvGrpSpPr/>
          <p:nvPr userDrawn="1"/>
        </p:nvGrpSpPr>
        <p:grpSpPr>
          <a:xfrm>
            <a:off x="1873673" y="1290319"/>
            <a:ext cx="7797800" cy="4751706"/>
            <a:chOff x="1649112" y="776813"/>
            <a:chExt cx="5848430" cy="4195234"/>
          </a:xfrm>
        </p:grpSpPr>
        <p:cxnSp>
          <p:nvCxnSpPr>
            <p:cNvPr id="298" name="Straight Connector 297">
              <a:extLst>
                <a:ext uri="{FF2B5EF4-FFF2-40B4-BE49-F238E27FC236}">
                  <a16:creationId xmlns:a16="http://schemas.microsoft.com/office/drawing/2014/main" id="{DD76DF66-A6E1-A84F-9CD4-8C9B463941AB}"/>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22B24FC7-2BFE-B040-B8AB-E0613A859963}"/>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7B8E9786-04AF-0644-9BF9-94F16A76A2EF}"/>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A8BD46E5-8EC4-A545-BA56-E221D6B863E2}"/>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0AB3C8C-FDE1-4A46-8A93-DFABB1209B4C}"/>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E13E123-2E82-B042-BD9C-4CA804A92589}"/>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4" name="Group 53">
            <a:extLst>
              <a:ext uri="{FF2B5EF4-FFF2-40B4-BE49-F238E27FC236}">
                <a16:creationId xmlns:a16="http://schemas.microsoft.com/office/drawing/2014/main" id="{AFD44970-A4AE-C540-994A-25128951A423}"/>
              </a:ext>
            </a:extLst>
          </p:cNvPr>
          <p:cNvGrpSpPr/>
          <p:nvPr userDrawn="1"/>
        </p:nvGrpSpPr>
        <p:grpSpPr>
          <a:xfrm>
            <a:off x="554991" y="3678474"/>
            <a:ext cx="10449983" cy="0"/>
            <a:chOff x="660348" y="2529400"/>
            <a:chExt cx="7838068" cy="0"/>
          </a:xfrm>
        </p:grpSpPr>
        <p:cxnSp>
          <p:nvCxnSpPr>
            <p:cNvPr id="305" name="Straight Connector 304">
              <a:extLst>
                <a:ext uri="{FF2B5EF4-FFF2-40B4-BE49-F238E27FC236}">
                  <a16:creationId xmlns:a16="http://schemas.microsoft.com/office/drawing/2014/main" id="{CA024090-61BA-4B42-9CED-2A9AC207528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8B6F633-4E34-0F46-BF46-D015A052E86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E5BC2519-1B59-2143-B4B8-A53D2699504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9317249F-A107-0F4A-9A85-E3E12426D19C}"/>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5322A6CD-29AD-CA4A-AA50-44C905307499}"/>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A688DEA5-B413-8442-B19F-26C534975F20}"/>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C86C0467-AF85-7244-A811-D5B4C7B299C4}"/>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12" name="Group 54">
            <a:extLst>
              <a:ext uri="{FF2B5EF4-FFF2-40B4-BE49-F238E27FC236}">
                <a16:creationId xmlns:a16="http://schemas.microsoft.com/office/drawing/2014/main" id="{9018987C-6A63-1D44-B55A-9A674301A602}"/>
              </a:ext>
            </a:extLst>
          </p:cNvPr>
          <p:cNvGrpSpPr/>
          <p:nvPr userDrawn="1"/>
        </p:nvGrpSpPr>
        <p:grpSpPr>
          <a:xfrm>
            <a:off x="554991" y="2496700"/>
            <a:ext cx="10449983" cy="0"/>
            <a:chOff x="660348" y="2529400"/>
            <a:chExt cx="7838068" cy="0"/>
          </a:xfrm>
        </p:grpSpPr>
        <p:cxnSp>
          <p:nvCxnSpPr>
            <p:cNvPr id="313" name="Straight Connector 312">
              <a:extLst>
                <a:ext uri="{FF2B5EF4-FFF2-40B4-BE49-F238E27FC236}">
                  <a16:creationId xmlns:a16="http://schemas.microsoft.com/office/drawing/2014/main" id="{FF0A2698-9EB2-0C4C-B6DD-23E3137985A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10CC3C25-2E0E-ED4E-BD0D-2A6880938E7A}"/>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21EA712-696B-6A43-98D2-B9A4125AF85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29C1B214-335B-F143-8F54-145D09131A8F}"/>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74F38671-B72A-7C44-B21A-EFBB37F6B44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4735E55C-0881-1C4F-AAF8-3BDD3FD528E1}"/>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116DABFF-E658-8C45-93E1-69B158DACE93}"/>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20" name="Group 69">
            <a:extLst>
              <a:ext uri="{FF2B5EF4-FFF2-40B4-BE49-F238E27FC236}">
                <a16:creationId xmlns:a16="http://schemas.microsoft.com/office/drawing/2014/main" id="{E4B2C15F-05AD-5844-A0F5-2E2018AE774A}"/>
              </a:ext>
            </a:extLst>
          </p:cNvPr>
          <p:cNvGrpSpPr/>
          <p:nvPr userDrawn="1"/>
        </p:nvGrpSpPr>
        <p:grpSpPr>
          <a:xfrm>
            <a:off x="554991" y="4860249"/>
            <a:ext cx="10449983" cy="0"/>
            <a:chOff x="660348" y="2529400"/>
            <a:chExt cx="7838068" cy="0"/>
          </a:xfrm>
        </p:grpSpPr>
        <p:cxnSp>
          <p:nvCxnSpPr>
            <p:cNvPr id="321" name="Straight Connector 320">
              <a:extLst>
                <a:ext uri="{FF2B5EF4-FFF2-40B4-BE49-F238E27FC236}">
                  <a16:creationId xmlns:a16="http://schemas.microsoft.com/office/drawing/2014/main" id="{EE3460BD-5B43-0546-84E0-DC1561E3C20D}"/>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E8AFB3E-F5AB-084A-A687-AF590A10355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4618654-F6D1-E649-A916-959F8B66B1B6}"/>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D583E45-76B5-204B-A3A1-F0F0754F4F8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53137C4-A547-4E40-855D-0F26FDA9D44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3553248-F6E5-2841-8C49-43241E50C72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4A036DDB-5062-304E-B426-CA15DF4596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28" name="Picture Placeholder 2">
            <a:extLst>
              <a:ext uri="{FF2B5EF4-FFF2-40B4-BE49-F238E27FC236}">
                <a16:creationId xmlns:a16="http://schemas.microsoft.com/office/drawing/2014/main" id="{A613DA7D-2A30-D54A-8490-4197DFD4E639}"/>
              </a:ext>
            </a:extLst>
          </p:cNvPr>
          <p:cNvSpPr>
            <a:spLocks noGrp="1"/>
          </p:cNvSpPr>
          <p:nvPr>
            <p:ph type="pic" sz="quarter" idx="48" hasCustomPrompt="1"/>
          </p:nvPr>
        </p:nvSpPr>
        <p:spPr>
          <a:xfrm>
            <a:off x="55499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9" name="Picture Placeholder 2">
            <a:extLst>
              <a:ext uri="{FF2B5EF4-FFF2-40B4-BE49-F238E27FC236}">
                <a16:creationId xmlns:a16="http://schemas.microsoft.com/office/drawing/2014/main" id="{B9F43637-B947-1C4B-8A9D-8B5DDC433928}"/>
              </a:ext>
            </a:extLst>
          </p:cNvPr>
          <p:cNvSpPr>
            <a:spLocks noGrp="1"/>
          </p:cNvSpPr>
          <p:nvPr>
            <p:ph type="pic" sz="quarter" idx="49" hasCustomPrompt="1"/>
          </p:nvPr>
        </p:nvSpPr>
        <p:spPr>
          <a:xfrm>
            <a:off x="211285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0" name="Picture Placeholder 2">
            <a:extLst>
              <a:ext uri="{FF2B5EF4-FFF2-40B4-BE49-F238E27FC236}">
                <a16:creationId xmlns:a16="http://schemas.microsoft.com/office/drawing/2014/main" id="{357E5173-C15C-A34D-9FFA-F67CFA30F18B}"/>
              </a:ext>
            </a:extLst>
          </p:cNvPr>
          <p:cNvSpPr>
            <a:spLocks noGrp="1"/>
          </p:cNvSpPr>
          <p:nvPr>
            <p:ph type="pic" sz="quarter" idx="50" hasCustomPrompt="1"/>
          </p:nvPr>
        </p:nvSpPr>
        <p:spPr>
          <a:xfrm>
            <a:off x="3668608"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1" name="Picture Placeholder 2">
            <a:extLst>
              <a:ext uri="{FF2B5EF4-FFF2-40B4-BE49-F238E27FC236}">
                <a16:creationId xmlns:a16="http://schemas.microsoft.com/office/drawing/2014/main" id="{440475CE-8260-2540-A000-BEED5B171424}"/>
              </a:ext>
            </a:extLst>
          </p:cNvPr>
          <p:cNvSpPr>
            <a:spLocks noGrp="1"/>
          </p:cNvSpPr>
          <p:nvPr>
            <p:ph type="pic" sz="quarter" idx="51" hasCustomPrompt="1"/>
          </p:nvPr>
        </p:nvSpPr>
        <p:spPr>
          <a:xfrm>
            <a:off x="5226473"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2" name="Picture Placeholder 2">
            <a:extLst>
              <a:ext uri="{FF2B5EF4-FFF2-40B4-BE49-F238E27FC236}">
                <a16:creationId xmlns:a16="http://schemas.microsoft.com/office/drawing/2014/main" id="{20CECE57-F86C-EB4D-9E19-F82F928806E6}"/>
              </a:ext>
            </a:extLst>
          </p:cNvPr>
          <p:cNvSpPr>
            <a:spLocks noGrp="1"/>
          </p:cNvSpPr>
          <p:nvPr>
            <p:ph type="pic" sz="quarter" idx="52" hasCustomPrompt="1"/>
          </p:nvPr>
        </p:nvSpPr>
        <p:spPr>
          <a:xfrm>
            <a:off x="678434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3" name="Picture Placeholder 2">
            <a:extLst>
              <a:ext uri="{FF2B5EF4-FFF2-40B4-BE49-F238E27FC236}">
                <a16:creationId xmlns:a16="http://schemas.microsoft.com/office/drawing/2014/main" id="{E053A6C9-D74A-B94E-958A-329EB8900266}"/>
              </a:ext>
            </a:extLst>
          </p:cNvPr>
          <p:cNvSpPr>
            <a:spLocks noGrp="1"/>
          </p:cNvSpPr>
          <p:nvPr>
            <p:ph type="pic" sz="quarter" idx="53" hasCustomPrompt="1"/>
          </p:nvPr>
        </p:nvSpPr>
        <p:spPr>
          <a:xfrm>
            <a:off x="834009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4" name="Picture Placeholder 2">
            <a:extLst>
              <a:ext uri="{FF2B5EF4-FFF2-40B4-BE49-F238E27FC236}">
                <a16:creationId xmlns:a16="http://schemas.microsoft.com/office/drawing/2014/main" id="{6A5682E3-548E-A944-A220-B0643C126CE4}"/>
              </a:ext>
            </a:extLst>
          </p:cNvPr>
          <p:cNvSpPr>
            <a:spLocks noGrp="1"/>
          </p:cNvSpPr>
          <p:nvPr>
            <p:ph type="pic" sz="quarter" idx="54" hasCustomPrompt="1"/>
          </p:nvPr>
        </p:nvSpPr>
        <p:spPr>
          <a:xfrm>
            <a:off x="989795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5" name="Picture Placeholder 2">
            <a:extLst>
              <a:ext uri="{FF2B5EF4-FFF2-40B4-BE49-F238E27FC236}">
                <a16:creationId xmlns:a16="http://schemas.microsoft.com/office/drawing/2014/main" id="{EE64D1DC-9937-1C46-AB28-C62F2C2189AA}"/>
              </a:ext>
            </a:extLst>
          </p:cNvPr>
          <p:cNvSpPr>
            <a:spLocks noGrp="1"/>
          </p:cNvSpPr>
          <p:nvPr>
            <p:ph type="pic" sz="quarter" idx="55" hasCustomPrompt="1"/>
          </p:nvPr>
        </p:nvSpPr>
        <p:spPr>
          <a:xfrm>
            <a:off x="55499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6" name="Picture Placeholder 2">
            <a:extLst>
              <a:ext uri="{FF2B5EF4-FFF2-40B4-BE49-F238E27FC236}">
                <a16:creationId xmlns:a16="http://schemas.microsoft.com/office/drawing/2014/main" id="{73BF0A28-0871-9B43-8DBF-670788B9E19E}"/>
              </a:ext>
            </a:extLst>
          </p:cNvPr>
          <p:cNvSpPr>
            <a:spLocks noGrp="1"/>
          </p:cNvSpPr>
          <p:nvPr>
            <p:ph type="pic" sz="quarter" idx="56" hasCustomPrompt="1"/>
          </p:nvPr>
        </p:nvSpPr>
        <p:spPr>
          <a:xfrm>
            <a:off x="211285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7" name="Picture Placeholder 2">
            <a:extLst>
              <a:ext uri="{FF2B5EF4-FFF2-40B4-BE49-F238E27FC236}">
                <a16:creationId xmlns:a16="http://schemas.microsoft.com/office/drawing/2014/main" id="{174433E4-9A21-7244-9928-27656DB76396}"/>
              </a:ext>
            </a:extLst>
          </p:cNvPr>
          <p:cNvSpPr>
            <a:spLocks noGrp="1"/>
          </p:cNvSpPr>
          <p:nvPr>
            <p:ph type="pic" sz="quarter" idx="57" hasCustomPrompt="1"/>
          </p:nvPr>
        </p:nvSpPr>
        <p:spPr>
          <a:xfrm>
            <a:off x="3668608"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8" name="Picture Placeholder 2">
            <a:extLst>
              <a:ext uri="{FF2B5EF4-FFF2-40B4-BE49-F238E27FC236}">
                <a16:creationId xmlns:a16="http://schemas.microsoft.com/office/drawing/2014/main" id="{7F8354C8-9E0F-EA48-984A-78DC88763257}"/>
              </a:ext>
            </a:extLst>
          </p:cNvPr>
          <p:cNvSpPr>
            <a:spLocks noGrp="1"/>
          </p:cNvSpPr>
          <p:nvPr>
            <p:ph type="pic" sz="quarter" idx="58" hasCustomPrompt="1"/>
          </p:nvPr>
        </p:nvSpPr>
        <p:spPr>
          <a:xfrm>
            <a:off x="522647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9" name="Picture Placeholder 2">
            <a:extLst>
              <a:ext uri="{FF2B5EF4-FFF2-40B4-BE49-F238E27FC236}">
                <a16:creationId xmlns:a16="http://schemas.microsoft.com/office/drawing/2014/main" id="{3945AAF2-71BC-BF4A-AC67-D12E458AE0C4}"/>
              </a:ext>
            </a:extLst>
          </p:cNvPr>
          <p:cNvSpPr>
            <a:spLocks noGrp="1"/>
          </p:cNvSpPr>
          <p:nvPr>
            <p:ph type="pic" sz="quarter" idx="59" hasCustomPrompt="1"/>
          </p:nvPr>
        </p:nvSpPr>
        <p:spPr>
          <a:xfrm>
            <a:off x="678434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0" name="Picture Placeholder 2">
            <a:extLst>
              <a:ext uri="{FF2B5EF4-FFF2-40B4-BE49-F238E27FC236}">
                <a16:creationId xmlns:a16="http://schemas.microsoft.com/office/drawing/2014/main" id="{8A3AB38B-F953-904D-B2D1-539A3419B652}"/>
              </a:ext>
            </a:extLst>
          </p:cNvPr>
          <p:cNvSpPr>
            <a:spLocks noGrp="1"/>
          </p:cNvSpPr>
          <p:nvPr>
            <p:ph type="pic" sz="quarter" idx="60" hasCustomPrompt="1"/>
          </p:nvPr>
        </p:nvSpPr>
        <p:spPr>
          <a:xfrm>
            <a:off x="834009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1" name="Picture Placeholder 2">
            <a:extLst>
              <a:ext uri="{FF2B5EF4-FFF2-40B4-BE49-F238E27FC236}">
                <a16:creationId xmlns:a16="http://schemas.microsoft.com/office/drawing/2014/main" id="{2018CD48-3791-2E46-9921-A14655826978}"/>
              </a:ext>
            </a:extLst>
          </p:cNvPr>
          <p:cNvSpPr>
            <a:spLocks noGrp="1"/>
          </p:cNvSpPr>
          <p:nvPr>
            <p:ph type="pic" sz="quarter" idx="61" hasCustomPrompt="1"/>
          </p:nvPr>
        </p:nvSpPr>
        <p:spPr>
          <a:xfrm>
            <a:off x="989795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2" name="Picture Placeholder 2">
            <a:extLst>
              <a:ext uri="{FF2B5EF4-FFF2-40B4-BE49-F238E27FC236}">
                <a16:creationId xmlns:a16="http://schemas.microsoft.com/office/drawing/2014/main" id="{DBA74DC8-55DF-3344-9452-1CD870477E1D}"/>
              </a:ext>
            </a:extLst>
          </p:cNvPr>
          <p:cNvSpPr>
            <a:spLocks noGrp="1"/>
          </p:cNvSpPr>
          <p:nvPr>
            <p:ph type="pic" sz="quarter" idx="62" hasCustomPrompt="1"/>
          </p:nvPr>
        </p:nvSpPr>
        <p:spPr>
          <a:xfrm>
            <a:off x="55499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3" name="Picture Placeholder 2">
            <a:extLst>
              <a:ext uri="{FF2B5EF4-FFF2-40B4-BE49-F238E27FC236}">
                <a16:creationId xmlns:a16="http://schemas.microsoft.com/office/drawing/2014/main" id="{C8A0420A-2495-224A-89E1-C85DDBA0DCF7}"/>
              </a:ext>
            </a:extLst>
          </p:cNvPr>
          <p:cNvSpPr>
            <a:spLocks noGrp="1"/>
          </p:cNvSpPr>
          <p:nvPr>
            <p:ph type="pic" sz="quarter" idx="63" hasCustomPrompt="1"/>
          </p:nvPr>
        </p:nvSpPr>
        <p:spPr>
          <a:xfrm>
            <a:off x="211285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4" name="Picture Placeholder 2">
            <a:extLst>
              <a:ext uri="{FF2B5EF4-FFF2-40B4-BE49-F238E27FC236}">
                <a16:creationId xmlns:a16="http://schemas.microsoft.com/office/drawing/2014/main" id="{3A720BBF-274F-B744-AC81-DF7B553CAFE9}"/>
              </a:ext>
            </a:extLst>
          </p:cNvPr>
          <p:cNvSpPr>
            <a:spLocks noGrp="1"/>
          </p:cNvSpPr>
          <p:nvPr>
            <p:ph type="pic" sz="quarter" idx="64" hasCustomPrompt="1"/>
          </p:nvPr>
        </p:nvSpPr>
        <p:spPr>
          <a:xfrm>
            <a:off x="3668608"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5" name="Picture Placeholder 2">
            <a:extLst>
              <a:ext uri="{FF2B5EF4-FFF2-40B4-BE49-F238E27FC236}">
                <a16:creationId xmlns:a16="http://schemas.microsoft.com/office/drawing/2014/main" id="{A1220F4C-EF1F-3340-BF44-ABE876EB10E5}"/>
              </a:ext>
            </a:extLst>
          </p:cNvPr>
          <p:cNvSpPr>
            <a:spLocks noGrp="1"/>
          </p:cNvSpPr>
          <p:nvPr>
            <p:ph type="pic" sz="quarter" idx="65" hasCustomPrompt="1"/>
          </p:nvPr>
        </p:nvSpPr>
        <p:spPr>
          <a:xfrm>
            <a:off x="5226473"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6" name="Picture Placeholder 2">
            <a:extLst>
              <a:ext uri="{FF2B5EF4-FFF2-40B4-BE49-F238E27FC236}">
                <a16:creationId xmlns:a16="http://schemas.microsoft.com/office/drawing/2014/main" id="{E4629FF5-A359-A84D-B584-A925F87C1D17}"/>
              </a:ext>
            </a:extLst>
          </p:cNvPr>
          <p:cNvSpPr>
            <a:spLocks noGrp="1"/>
          </p:cNvSpPr>
          <p:nvPr>
            <p:ph type="pic" sz="quarter" idx="66" hasCustomPrompt="1"/>
          </p:nvPr>
        </p:nvSpPr>
        <p:spPr>
          <a:xfrm>
            <a:off x="678434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7" name="Picture Placeholder 2">
            <a:extLst>
              <a:ext uri="{FF2B5EF4-FFF2-40B4-BE49-F238E27FC236}">
                <a16:creationId xmlns:a16="http://schemas.microsoft.com/office/drawing/2014/main" id="{D989728D-293A-404C-B7C3-9A717B190C72}"/>
              </a:ext>
            </a:extLst>
          </p:cNvPr>
          <p:cNvSpPr>
            <a:spLocks noGrp="1"/>
          </p:cNvSpPr>
          <p:nvPr>
            <p:ph type="pic" sz="quarter" idx="67" hasCustomPrompt="1"/>
          </p:nvPr>
        </p:nvSpPr>
        <p:spPr>
          <a:xfrm>
            <a:off x="834009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8" name="Picture Placeholder 2">
            <a:extLst>
              <a:ext uri="{FF2B5EF4-FFF2-40B4-BE49-F238E27FC236}">
                <a16:creationId xmlns:a16="http://schemas.microsoft.com/office/drawing/2014/main" id="{5A99B4C0-D707-D547-BA1B-ACD1FF135D21}"/>
              </a:ext>
            </a:extLst>
          </p:cNvPr>
          <p:cNvSpPr>
            <a:spLocks noGrp="1"/>
          </p:cNvSpPr>
          <p:nvPr>
            <p:ph type="pic" sz="quarter" idx="68" hasCustomPrompt="1"/>
          </p:nvPr>
        </p:nvSpPr>
        <p:spPr>
          <a:xfrm>
            <a:off x="989795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9" name="Picture Placeholder 2">
            <a:extLst>
              <a:ext uri="{FF2B5EF4-FFF2-40B4-BE49-F238E27FC236}">
                <a16:creationId xmlns:a16="http://schemas.microsoft.com/office/drawing/2014/main" id="{BB813F18-0E17-F347-85AE-C17A6F6DFA87}"/>
              </a:ext>
            </a:extLst>
          </p:cNvPr>
          <p:cNvSpPr>
            <a:spLocks noGrp="1"/>
          </p:cNvSpPr>
          <p:nvPr>
            <p:ph type="pic" sz="quarter" idx="69" hasCustomPrompt="1"/>
          </p:nvPr>
        </p:nvSpPr>
        <p:spPr>
          <a:xfrm>
            <a:off x="55499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0" name="Picture Placeholder 2">
            <a:extLst>
              <a:ext uri="{FF2B5EF4-FFF2-40B4-BE49-F238E27FC236}">
                <a16:creationId xmlns:a16="http://schemas.microsoft.com/office/drawing/2014/main" id="{325D070A-0C3C-824F-8F6C-FCD9E579808C}"/>
              </a:ext>
            </a:extLst>
          </p:cNvPr>
          <p:cNvSpPr>
            <a:spLocks noGrp="1"/>
          </p:cNvSpPr>
          <p:nvPr>
            <p:ph type="pic" sz="quarter" idx="70" hasCustomPrompt="1"/>
          </p:nvPr>
        </p:nvSpPr>
        <p:spPr>
          <a:xfrm>
            <a:off x="211285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1" name="Picture Placeholder 2">
            <a:extLst>
              <a:ext uri="{FF2B5EF4-FFF2-40B4-BE49-F238E27FC236}">
                <a16:creationId xmlns:a16="http://schemas.microsoft.com/office/drawing/2014/main" id="{166B3FB3-D822-F142-8E6F-3FDD5F3A0302}"/>
              </a:ext>
            </a:extLst>
          </p:cNvPr>
          <p:cNvSpPr>
            <a:spLocks noGrp="1"/>
          </p:cNvSpPr>
          <p:nvPr>
            <p:ph type="pic" sz="quarter" idx="71" hasCustomPrompt="1"/>
          </p:nvPr>
        </p:nvSpPr>
        <p:spPr>
          <a:xfrm>
            <a:off x="3668608"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2" name="Picture Placeholder 2">
            <a:extLst>
              <a:ext uri="{FF2B5EF4-FFF2-40B4-BE49-F238E27FC236}">
                <a16:creationId xmlns:a16="http://schemas.microsoft.com/office/drawing/2014/main" id="{9EB9F59B-810E-D44C-AB1D-E2FD4D1E6786}"/>
              </a:ext>
            </a:extLst>
          </p:cNvPr>
          <p:cNvSpPr>
            <a:spLocks noGrp="1"/>
          </p:cNvSpPr>
          <p:nvPr>
            <p:ph type="pic" sz="quarter" idx="72" hasCustomPrompt="1"/>
          </p:nvPr>
        </p:nvSpPr>
        <p:spPr>
          <a:xfrm>
            <a:off x="5226473"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3" name="Picture Placeholder 2">
            <a:extLst>
              <a:ext uri="{FF2B5EF4-FFF2-40B4-BE49-F238E27FC236}">
                <a16:creationId xmlns:a16="http://schemas.microsoft.com/office/drawing/2014/main" id="{571339B3-9C76-D146-BAD9-B93CC1F47761}"/>
              </a:ext>
            </a:extLst>
          </p:cNvPr>
          <p:cNvSpPr>
            <a:spLocks noGrp="1"/>
          </p:cNvSpPr>
          <p:nvPr>
            <p:ph type="pic" sz="quarter" idx="73" hasCustomPrompt="1"/>
          </p:nvPr>
        </p:nvSpPr>
        <p:spPr>
          <a:xfrm>
            <a:off x="678434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4" name="Picture Placeholder 2">
            <a:extLst>
              <a:ext uri="{FF2B5EF4-FFF2-40B4-BE49-F238E27FC236}">
                <a16:creationId xmlns:a16="http://schemas.microsoft.com/office/drawing/2014/main" id="{7FB04F7F-62C5-C14E-9B56-4CAB8B9ECB5C}"/>
              </a:ext>
            </a:extLst>
          </p:cNvPr>
          <p:cNvSpPr>
            <a:spLocks noGrp="1"/>
          </p:cNvSpPr>
          <p:nvPr>
            <p:ph type="pic" sz="quarter" idx="74" hasCustomPrompt="1"/>
          </p:nvPr>
        </p:nvSpPr>
        <p:spPr>
          <a:xfrm>
            <a:off x="834009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5" name="Picture Placeholder 2">
            <a:extLst>
              <a:ext uri="{FF2B5EF4-FFF2-40B4-BE49-F238E27FC236}">
                <a16:creationId xmlns:a16="http://schemas.microsoft.com/office/drawing/2014/main" id="{B30E9CA1-9D6D-6542-8423-93DB75AAEC98}"/>
              </a:ext>
            </a:extLst>
          </p:cNvPr>
          <p:cNvSpPr>
            <a:spLocks noGrp="1"/>
          </p:cNvSpPr>
          <p:nvPr>
            <p:ph type="pic" sz="quarter" idx="75" hasCustomPrompt="1"/>
          </p:nvPr>
        </p:nvSpPr>
        <p:spPr>
          <a:xfrm>
            <a:off x="989795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6" name="Title 9">
            <a:extLst>
              <a:ext uri="{FF2B5EF4-FFF2-40B4-BE49-F238E27FC236}">
                <a16:creationId xmlns:a16="http://schemas.microsoft.com/office/drawing/2014/main" id="{CE14FDA5-4C54-E040-974C-72F16AE5F7AB}"/>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7" name="Espaço Reservado para Rodapé 4">
            <a:extLst>
              <a:ext uri="{FF2B5EF4-FFF2-40B4-BE49-F238E27FC236}">
                <a16:creationId xmlns:a16="http://schemas.microsoft.com/office/drawing/2014/main" id="{C3567745-A35C-46B8-B454-FAB1331C1149}"/>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79" name="Gráfico 78">
            <a:extLst>
              <a:ext uri="{FF2B5EF4-FFF2-40B4-BE49-F238E27FC236}">
                <a16:creationId xmlns:a16="http://schemas.microsoft.com/office/drawing/2014/main" id="{555F9930-7F74-4F18-B66F-11B040813D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0" name="Gráfico 79">
            <a:extLst>
              <a:ext uri="{FF2B5EF4-FFF2-40B4-BE49-F238E27FC236}">
                <a16:creationId xmlns:a16="http://schemas.microsoft.com/office/drawing/2014/main" id="{8A633F49-C197-4E3D-A837-40F754295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1" name="logo_01.png" descr="logo_01.png">
            <a:extLst>
              <a:ext uri="{FF2B5EF4-FFF2-40B4-BE49-F238E27FC236}">
                <a16:creationId xmlns:a16="http://schemas.microsoft.com/office/drawing/2014/main" id="{11422265-DE9B-473B-BBEF-1502F46217E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2" name="Espaço Reservado para Número de Slide 5">
            <a:extLst>
              <a:ext uri="{FF2B5EF4-FFF2-40B4-BE49-F238E27FC236}">
                <a16:creationId xmlns:a16="http://schemas.microsoft.com/office/drawing/2014/main" id="{AE7606A0-4382-4607-8782-58E932BC180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852508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8 logos">
    <p:spTree>
      <p:nvGrpSpPr>
        <p:cNvPr id="1" name=""/>
        <p:cNvGrpSpPr/>
        <p:nvPr/>
      </p:nvGrpSpPr>
      <p:grpSpPr>
        <a:xfrm>
          <a:off x="0" y="0"/>
          <a:ext cx="0" cy="0"/>
          <a:chOff x="0" y="0"/>
          <a:chExt cx="0" cy="0"/>
        </a:xfrm>
      </p:grpSpPr>
      <p:grpSp>
        <p:nvGrpSpPr>
          <p:cNvPr id="656" name="Group 104">
            <a:extLst>
              <a:ext uri="{FF2B5EF4-FFF2-40B4-BE49-F238E27FC236}">
                <a16:creationId xmlns:a16="http://schemas.microsoft.com/office/drawing/2014/main" id="{EF3FD2E2-99A0-B649-981F-6CF72BD1FB5D}"/>
              </a:ext>
            </a:extLst>
          </p:cNvPr>
          <p:cNvGrpSpPr/>
          <p:nvPr userDrawn="1"/>
        </p:nvGrpSpPr>
        <p:grpSpPr>
          <a:xfrm>
            <a:off x="1883833" y="1290319"/>
            <a:ext cx="7797800" cy="4751706"/>
            <a:chOff x="1649112" y="776813"/>
            <a:chExt cx="5848430" cy="4195234"/>
          </a:xfrm>
        </p:grpSpPr>
        <p:cxnSp>
          <p:nvCxnSpPr>
            <p:cNvPr id="657" name="Straight Connector 656">
              <a:extLst>
                <a:ext uri="{FF2B5EF4-FFF2-40B4-BE49-F238E27FC236}">
                  <a16:creationId xmlns:a16="http://schemas.microsoft.com/office/drawing/2014/main" id="{D88DDEC0-86ED-D947-AF81-9D9213A0C732}"/>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8" name="Straight Connector 657">
              <a:extLst>
                <a:ext uri="{FF2B5EF4-FFF2-40B4-BE49-F238E27FC236}">
                  <a16:creationId xmlns:a16="http://schemas.microsoft.com/office/drawing/2014/main" id="{B3D01DF8-F885-E644-8B0A-CF40701EB2B2}"/>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C11FBDDB-0E46-144C-8FC9-6C01381EBF01}"/>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a:extLst>
                <a:ext uri="{FF2B5EF4-FFF2-40B4-BE49-F238E27FC236}">
                  <a16:creationId xmlns:a16="http://schemas.microsoft.com/office/drawing/2014/main" id="{AB78F788-FB9F-4245-80CB-87BD9F344BE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1" name="Straight Connector 660">
              <a:extLst>
                <a:ext uri="{FF2B5EF4-FFF2-40B4-BE49-F238E27FC236}">
                  <a16:creationId xmlns:a16="http://schemas.microsoft.com/office/drawing/2014/main" id="{A3F3A632-EC28-F24E-A5A7-C28F1830F3D5}"/>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E9CB3671-421F-9A4E-90A5-F144C6C83505}"/>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67" name="Group 53">
            <a:extLst>
              <a:ext uri="{FF2B5EF4-FFF2-40B4-BE49-F238E27FC236}">
                <a16:creationId xmlns:a16="http://schemas.microsoft.com/office/drawing/2014/main" id="{BE72805D-C2E1-2B41-B4DE-095B0EA18F8E}"/>
              </a:ext>
            </a:extLst>
          </p:cNvPr>
          <p:cNvGrpSpPr/>
          <p:nvPr userDrawn="1"/>
        </p:nvGrpSpPr>
        <p:grpSpPr>
          <a:xfrm>
            <a:off x="565151" y="3678474"/>
            <a:ext cx="10449983" cy="0"/>
            <a:chOff x="660348" y="2529400"/>
            <a:chExt cx="7838068" cy="0"/>
          </a:xfrm>
        </p:grpSpPr>
        <p:cxnSp>
          <p:nvCxnSpPr>
            <p:cNvPr id="668" name="Straight Connector 667">
              <a:extLst>
                <a:ext uri="{FF2B5EF4-FFF2-40B4-BE49-F238E27FC236}">
                  <a16:creationId xmlns:a16="http://schemas.microsoft.com/office/drawing/2014/main" id="{8D60BB1F-D9B7-1948-BF12-ECF5645E0E7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F364A586-C1AC-A44B-A9BA-701CD581E66D}"/>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a:extLst>
                <a:ext uri="{FF2B5EF4-FFF2-40B4-BE49-F238E27FC236}">
                  <a16:creationId xmlns:a16="http://schemas.microsoft.com/office/drawing/2014/main" id="{2BD1B676-FAEB-184D-9776-24495784433C}"/>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9CC5B03C-CD87-BE41-99F5-FA314DB3D14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DDDE093-CBC0-8342-8FE6-E2699CF18AD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BB7A09D9-AFB2-6B47-888F-FB33036AA41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7" name="Straight Connector 676">
              <a:extLst>
                <a:ext uri="{FF2B5EF4-FFF2-40B4-BE49-F238E27FC236}">
                  <a16:creationId xmlns:a16="http://schemas.microsoft.com/office/drawing/2014/main" id="{2FA28DEE-F85A-3D41-9CF0-9CA4BEA666F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78" name="Group 54">
            <a:extLst>
              <a:ext uri="{FF2B5EF4-FFF2-40B4-BE49-F238E27FC236}">
                <a16:creationId xmlns:a16="http://schemas.microsoft.com/office/drawing/2014/main" id="{34A0FC68-87E4-8341-80A5-103ECB9AD9EA}"/>
              </a:ext>
            </a:extLst>
          </p:cNvPr>
          <p:cNvGrpSpPr/>
          <p:nvPr userDrawn="1"/>
        </p:nvGrpSpPr>
        <p:grpSpPr>
          <a:xfrm>
            <a:off x="565151" y="2496700"/>
            <a:ext cx="10449983" cy="0"/>
            <a:chOff x="660348" y="2529400"/>
            <a:chExt cx="7838068" cy="0"/>
          </a:xfrm>
        </p:grpSpPr>
        <p:cxnSp>
          <p:nvCxnSpPr>
            <p:cNvPr id="679" name="Straight Connector 678">
              <a:extLst>
                <a:ext uri="{FF2B5EF4-FFF2-40B4-BE49-F238E27FC236}">
                  <a16:creationId xmlns:a16="http://schemas.microsoft.com/office/drawing/2014/main" id="{190A6C3D-6D0D-694B-96C6-F31ABFD13A2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C8054C82-EDB3-4C46-9FA9-A5D3331ACDA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879A3E66-B1E5-4A4A-95E6-87759B6BB7FE}"/>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a:extLst>
                <a:ext uri="{FF2B5EF4-FFF2-40B4-BE49-F238E27FC236}">
                  <a16:creationId xmlns:a16="http://schemas.microsoft.com/office/drawing/2014/main" id="{E0A36B18-9F3B-4D4B-BDDD-7DC46A6FB44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a:extLst>
                <a:ext uri="{FF2B5EF4-FFF2-40B4-BE49-F238E27FC236}">
                  <a16:creationId xmlns:a16="http://schemas.microsoft.com/office/drawing/2014/main" id="{14993786-A1FD-8645-AFFE-731938FC7893}"/>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a:extLst>
                <a:ext uri="{FF2B5EF4-FFF2-40B4-BE49-F238E27FC236}">
                  <a16:creationId xmlns:a16="http://schemas.microsoft.com/office/drawing/2014/main" id="{08DD6C8D-3F17-AF48-9D78-7ECCCA6F9CC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a:extLst>
                <a:ext uri="{FF2B5EF4-FFF2-40B4-BE49-F238E27FC236}">
                  <a16:creationId xmlns:a16="http://schemas.microsoft.com/office/drawing/2014/main" id="{1B70A5A5-3B6E-944C-8E3F-C65F35DA9E28}"/>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86" name="Group 69">
            <a:extLst>
              <a:ext uri="{FF2B5EF4-FFF2-40B4-BE49-F238E27FC236}">
                <a16:creationId xmlns:a16="http://schemas.microsoft.com/office/drawing/2014/main" id="{402D68EC-1314-FE4E-AE8C-5D84284B8296}"/>
              </a:ext>
            </a:extLst>
          </p:cNvPr>
          <p:cNvGrpSpPr/>
          <p:nvPr userDrawn="1"/>
        </p:nvGrpSpPr>
        <p:grpSpPr>
          <a:xfrm>
            <a:off x="565151" y="4860249"/>
            <a:ext cx="10449983" cy="0"/>
            <a:chOff x="660348" y="2529400"/>
            <a:chExt cx="7838068" cy="0"/>
          </a:xfrm>
        </p:grpSpPr>
        <p:cxnSp>
          <p:nvCxnSpPr>
            <p:cNvPr id="687" name="Straight Connector 686">
              <a:extLst>
                <a:ext uri="{FF2B5EF4-FFF2-40B4-BE49-F238E27FC236}">
                  <a16:creationId xmlns:a16="http://schemas.microsoft.com/office/drawing/2014/main" id="{F7D31EB5-68AB-E04E-BAC5-624A1FB742B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8" name="Straight Connector 687">
              <a:extLst>
                <a:ext uri="{FF2B5EF4-FFF2-40B4-BE49-F238E27FC236}">
                  <a16:creationId xmlns:a16="http://schemas.microsoft.com/office/drawing/2014/main" id="{45ECE0DF-E9D4-4749-817B-A30AB3439119}"/>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B6F9C25A-8F5A-8248-9DA7-1ED02A3987D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A48E6EF6-1419-4B47-8CEC-E58E11264707}"/>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19F5DC40-EA61-474D-B076-B8269B83426D}"/>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46971B76-E6B5-B941-AE29-A4A2A2D5AB7C}"/>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637B14BF-31CD-1146-ACF0-1FF9694C52C6}"/>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94" name="Picture Placeholder 2">
            <a:extLst>
              <a:ext uri="{FF2B5EF4-FFF2-40B4-BE49-F238E27FC236}">
                <a16:creationId xmlns:a16="http://schemas.microsoft.com/office/drawing/2014/main" id="{AF08E0EE-F36F-E74A-A833-17C9359CEC2E}"/>
              </a:ext>
            </a:extLst>
          </p:cNvPr>
          <p:cNvSpPr>
            <a:spLocks noGrp="1"/>
          </p:cNvSpPr>
          <p:nvPr>
            <p:ph type="pic" sz="quarter" idx="13" hasCustomPrompt="1"/>
          </p:nvPr>
        </p:nvSpPr>
        <p:spPr>
          <a:xfrm>
            <a:off x="56515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5" name="Picture Placeholder 2">
            <a:extLst>
              <a:ext uri="{FF2B5EF4-FFF2-40B4-BE49-F238E27FC236}">
                <a16:creationId xmlns:a16="http://schemas.microsoft.com/office/drawing/2014/main" id="{B1E1474D-0E5C-E64E-9AA0-3F16DEDDC1C2}"/>
              </a:ext>
            </a:extLst>
          </p:cNvPr>
          <p:cNvSpPr>
            <a:spLocks noGrp="1"/>
          </p:cNvSpPr>
          <p:nvPr>
            <p:ph type="pic" sz="quarter" idx="14" hasCustomPrompt="1"/>
          </p:nvPr>
        </p:nvSpPr>
        <p:spPr>
          <a:xfrm>
            <a:off x="212301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6" name="Picture Placeholder 2">
            <a:extLst>
              <a:ext uri="{FF2B5EF4-FFF2-40B4-BE49-F238E27FC236}">
                <a16:creationId xmlns:a16="http://schemas.microsoft.com/office/drawing/2014/main" id="{74B4D658-F0FF-B44A-AD2B-291D32F1FECD}"/>
              </a:ext>
            </a:extLst>
          </p:cNvPr>
          <p:cNvSpPr>
            <a:spLocks noGrp="1"/>
          </p:cNvSpPr>
          <p:nvPr>
            <p:ph type="pic" sz="quarter" idx="15" hasCustomPrompt="1"/>
          </p:nvPr>
        </p:nvSpPr>
        <p:spPr>
          <a:xfrm>
            <a:off x="3678768"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7" name="Picture Placeholder 2">
            <a:extLst>
              <a:ext uri="{FF2B5EF4-FFF2-40B4-BE49-F238E27FC236}">
                <a16:creationId xmlns:a16="http://schemas.microsoft.com/office/drawing/2014/main" id="{F978E753-B352-7741-B642-0D476B763BF4}"/>
              </a:ext>
            </a:extLst>
          </p:cNvPr>
          <p:cNvSpPr>
            <a:spLocks noGrp="1"/>
          </p:cNvSpPr>
          <p:nvPr>
            <p:ph type="pic" sz="quarter" idx="16" hasCustomPrompt="1"/>
          </p:nvPr>
        </p:nvSpPr>
        <p:spPr>
          <a:xfrm>
            <a:off x="5236633"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8" name="Picture Placeholder 2">
            <a:extLst>
              <a:ext uri="{FF2B5EF4-FFF2-40B4-BE49-F238E27FC236}">
                <a16:creationId xmlns:a16="http://schemas.microsoft.com/office/drawing/2014/main" id="{B86ACC59-0156-3D49-B939-D37F19FD6DAF}"/>
              </a:ext>
            </a:extLst>
          </p:cNvPr>
          <p:cNvSpPr>
            <a:spLocks noGrp="1"/>
          </p:cNvSpPr>
          <p:nvPr>
            <p:ph type="pic" sz="quarter" idx="17" hasCustomPrompt="1"/>
          </p:nvPr>
        </p:nvSpPr>
        <p:spPr>
          <a:xfrm>
            <a:off x="679450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9" name="Picture Placeholder 2">
            <a:extLst>
              <a:ext uri="{FF2B5EF4-FFF2-40B4-BE49-F238E27FC236}">
                <a16:creationId xmlns:a16="http://schemas.microsoft.com/office/drawing/2014/main" id="{D0D275E9-39E2-4945-80B2-C6E1059778FD}"/>
              </a:ext>
            </a:extLst>
          </p:cNvPr>
          <p:cNvSpPr>
            <a:spLocks noGrp="1"/>
          </p:cNvSpPr>
          <p:nvPr>
            <p:ph type="pic" sz="quarter" idx="18" hasCustomPrompt="1"/>
          </p:nvPr>
        </p:nvSpPr>
        <p:spPr>
          <a:xfrm>
            <a:off x="8350251"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0" name="Picture Placeholder 2">
            <a:extLst>
              <a:ext uri="{FF2B5EF4-FFF2-40B4-BE49-F238E27FC236}">
                <a16:creationId xmlns:a16="http://schemas.microsoft.com/office/drawing/2014/main" id="{F5D25250-8EB9-3842-A87D-F753FF6D697F}"/>
              </a:ext>
            </a:extLst>
          </p:cNvPr>
          <p:cNvSpPr>
            <a:spLocks noGrp="1"/>
          </p:cNvSpPr>
          <p:nvPr>
            <p:ph type="pic" sz="quarter" idx="19" hasCustomPrompt="1"/>
          </p:nvPr>
        </p:nvSpPr>
        <p:spPr>
          <a:xfrm>
            <a:off x="9908117" y="160591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1" name="Picture Placeholder 2">
            <a:extLst>
              <a:ext uri="{FF2B5EF4-FFF2-40B4-BE49-F238E27FC236}">
                <a16:creationId xmlns:a16="http://schemas.microsoft.com/office/drawing/2014/main" id="{7F1A54F5-594D-6143-B364-490959F63380}"/>
              </a:ext>
            </a:extLst>
          </p:cNvPr>
          <p:cNvSpPr>
            <a:spLocks noGrp="1"/>
          </p:cNvSpPr>
          <p:nvPr>
            <p:ph type="pic" sz="quarter" idx="20" hasCustomPrompt="1"/>
          </p:nvPr>
        </p:nvSpPr>
        <p:spPr>
          <a:xfrm>
            <a:off x="56515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2" name="Picture Placeholder 2">
            <a:extLst>
              <a:ext uri="{FF2B5EF4-FFF2-40B4-BE49-F238E27FC236}">
                <a16:creationId xmlns:a16="http://schemas.microsoft.com/office/drawing/2014/main" id="{E941120F-9DE1-734B-A82A-0AED203FD539}"/>
              </a:ext>
            </a:extLst>
          </p:cNvPr>
          <p:cNvSpPr>
            <a:spLocks noGrp="1"/>
          </p:cNvSpPr>
          <p:nvPr>
            <p:ph type="pic" sz="quarter" idx="21" hasCustomPrompt="1"/>
          </p:nvPr>
        </p:nvSpPr>
        <p:spPr>
          <a:xfrm>
            <a:off x="21230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3" name="Picture Placeholder 2">
            <a:extLst>
              <a:ext uri="{FF2B5EF4-FFF2-40B4-BE49-F238E27FC236}">
                <a16:creationId xmlns:a16="http://schemas.microsoft.com/office/drawing/2014/main" id="{761AD080-E8E2-224D-959A-4753E3610F5B}"/>
              </a:ext>
            </a:extLst>
          </p:cNvPr>
          <p:cNvSpPr>
            <a:spLocks noGrp="1"/>
          </p:cNvSpPr>
          <p:nvPr>
            <p:ph type="pic" sz="quarter" idx="22" hasCustomPrompt="1"/>
          </p:nvPr>
        </p:nvSpPr>
        <p:spPr>
          <a:xfrm>
            <a:off x="3678768"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4" name="Picture Placeholder 2">
            <a:extLst>
              <a:ext uri="{FF2B5EF4-FFF2-40B4-BE49-F238E27FC236}">
                <a16:creationId xmlns:a16="http://schemas.microsoft.com/office/drawing/2014/main" id="{F06D8069-4DAE-554B-B977-22BA7C4FDF33}"/>
              </a:ext>
            </a:extLst>
          </p:cNvPr>
          <p:cNvSpPr>
            <a:spLocks noGrp="1"/>
          </p:cNvSpPr>
          <p:nvPr>
            <p:ph type="pic" sz="quarter" idx="23" hasCustomPrompt="1"/>
          </p:nvPr>
        </p:nvSpPr>
        <p:spPr>
          <a:xfrm>
            <a:off x="523663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5" name="Picture Placeholder 2">
            <a:extLst>
              <a:ext uri="{FF2B5EF4-FFF2-40B4-BE49-F238E27FC236}">
                <a16:creationId xmlns:a16="http://schemas.microsoft.com/office/drawing/2014/main" id="{CB86C94D-A662-AD46-B31F-7D2E0B5E1A35}"/>
              </a:ext>
            </a:extLst>
          </p:cNvPr>
          <p:cNvSpPr>
            <a:spLocks noGrp="1"/>
          </p:cNvSpPr>
          <p:nvPr>
            <p:ph type="pic" sz="quarter" idx="24" hasCustomPrompt="1"/>
          </p:nvPr>
        </p:nvSpPr>
        <p:spPr>
          <a:xfrm>
            <a:off x="679450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6" name="Picture Placeholder 2">
            <a:extLst>
              <a:ext uri="{FF2B5EF4-FFF2-40B4-BE49-F238E27FC236}">
                <a16:creationId xmlns:a16="http://schemas.microsoft.com/office/drawing/2014/main" id="{CC1DCA41-A69B-C54F-9CF1-34B9F0824B74}"/>
              </a:ext>
            </a:extLst>
          </p:cNvPr>
          <p:cNvSpPr>
            <a:spLocks noGrp="1"/>
          </p:cNvSpPr>
          <p:nvPr>
            <p:ph type="pic" sz="quarter" idx="25" hasCustomPrompt="1"/>
          </p:nvPr>
        </p:nvSpPr>
        <p:spPr>
          <a:xfrm>
            <a:off x="8350251"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7" name="Picture Placeholder 2">
            <a:extLst>
              <a:ext uri="{FF2B5EF4-FFF2-40B4-BE49-F238E27FC236}">
                <a16:creationId xmlns:a16="http://schemas.microsoft.com/office/drawing/2014/main" id="{4F517D03-45CE-AE4A-B892-67D86C5D5DC8}"/>
              </a:ext>
            </a:extLst>
          </p:cNvPr>
          <p:cNvSpPr>
            <a:spLocks noGrp="1"/>
          </p:cNvSpPr>
          <p:nvPr>
            <p:ph type="pic" sz="quarter" idx="26" hasCustomPrompt="1"/>
          </p:nvPr>
        </p:nvSpPr>
        <p:spPr>
          <a:xfrm>
            <a:off x="99081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8" name="Picture Placeholder 2">
            <a:extLst>
              <a:ext uri="{FF2B5EF4-FFF2-40B4-BE49-F238E27FC236}">
                <a16:creationId xmlns:a16="http://schemas.microsoft.com/office/drawing/2014/main" id="{B0A92298-A3AC-A347-A7DF-A34C302FFCB2}"/>
              </a:ext>
            </a:extLst>
          </p:cNvPr>
          <p:cNvSpPr>
            <a:spLocks noGrp="1"/>
          </p:cNvSpPr>
          <p:nvPr>
            <p:ph type="pic" sz="quarter" idx="27" hasCustomPrompt="1"/>
          </p:nvPr>
        </p:nvSpPr>
        <p:spPr>
          <a:xfrm>
            <a:off x="56515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9" name="Picture Placeholder 2">
            <a:extLst>
              <a:ext uri="{FF2B5EF4-FFF2-40B4-BE49-F238E27FC236}">
                <a16:creationId xmlns:a16="http://schemas.microsoft.com/office/drawing/2014/main" id="{3368D747-3DA9-9F41-9843-E0DD0794429F}"/>
              </a:ext>
            </a:extLst>
          </p:cNvPr>
          <p:cNvSpPr>
            <a:spLocks noGrp="1"/>
          </p:cNvSpPr>
          <p:nvPr>
            <p:ph type="pic" sz="quarter" idx="28" hasCustomPrompt="1"/>
          </p:nvPr>
        </p:nvSpPr>
        <p:spPr>
          <a:xfrm>
            <a:off x="212301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0" name="Picture Placeholder 2">
            <a:extLst>
              <a:ext uri="{FF2B5EF4-FFF2-40B4-BE49-F238E27FC236}">
                <a16:creationId xmlns:a16="http://schemas.microsoft.com/office/drawing/2014/main" id="{CA383F5F-B734-1348-9003-DE5A444FBDC2}"/>
              </a:ext>
            </a:extLst>
          </p:cNvPr>
          <p:cNvSpPr>
            <a:spLocks noGrp="1"/>
          </p:cNvSpPr>
          <p:nvPr>
            <p:ph type="pic" sz="quarter" idx="29" hasCustomPrompt="1"/>
          </p:nvPr>
        </p:nvSpPr>
        <p:spPr>
          <a:xfrm>
            <a:off x="3678768"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1" name="Picture Placeholder 2">
            <a:extLst>
              <a:ext uri="{FF2B5EF4-FFF2-40B4-BE49-F238E27FC236}">
                <a16:creationId xmlns:a16="http://schemas.microsoft.com/office/drawing/2014/main" id="{81EF4292-F0E4-1B4E-8D5E-F159F0380562}"/>
              </a:ext>
            </a:extLst>
          </p:cNvPr>
          <p:cNvSpPr>
            <a:spLocks noGrp="1"/>
          </p:cNvSpPr>
          <p:nvPr>
            <p:ph type="pic" sz="quarter" idx="30" hasCustomPrompt="1"/>
          </p:nvPr>
        </p:nvSpPr>
        <p:spPr>
          <a:xfrm>
            <a:off x="5236633"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2" name="Picture Placeholder 2">
            <a:extLst>
              <a:ext uri="{FF2B5EF4-FFF2-40B4-BE49-F238E27FC236}">
                <a16:creationId xmlns:a16="http://schemas.microsoft.com/office/drawing/2014/main" id="{030E2BCA-05C9-BF44-A748-FFE4BADAFEAF}"/>
              </a:ext>
            </a:extLst>
          </p:cNvPr>
          <p:cNvSpPr>
            <a:spLocks noGrp="1"/>
          </p:cNvSpPr>
          <p:nvPr>
            <p:ph type="pic" sz="quarter" idx="31" hasCustomPrompt="1"/>
          </p:nvPr>
        </p:nvSpPr>
        <p:spPr>
          <a:xfrm>
            <a:off x="679450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3" name="Picture Placeholder 2">
            <a:extLst>
              <a:ext uri="{FF2B5EF4-FFF2-40B4-BE49-F238E27FC236}">
                <a16:creationId xmlns:a16="http://schemas.microsoft.com/office/drawing/2014/main" id="{4D5E3D92-93D6-B541-8762-9350FFDDBF2E}"/>
              </a:ext>
            </a:extLst>
          </p:cNvPr>
          <p:cNvSpPr>
            <a:spLocks noGrp="1"/>
          </p:cNvSpPr>
          <p:nvPr>
            <p:ph type="pic" sz="quarter" idx="32" hasCustomPrompt="1"/>
          </p:nvPr>
        </p:nvSpPr>
        <p:spPr>
          <a:xfrm>
            <a:off x="8350251"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4" name="Picture Placeholder 2">
            <a:extLst>
              <a:ext uri="{FF2B5EF4-FFF2-40B4-BE49-F238E27FC236}">
                <a16:creationId xmlns:a16="http://schemas.microsoft.com/office/drawing/2014/main" id="{DF014247-62C6-114E-934C-4D466FC6D6F7}"/>
              </a:ext>
            </a:extLst>
          </p:cNvPr>
          <p:cNvSpPr>
            <a:spLocks noGrp="1"/>
          </p:cNvSpPr>
          <p:nvPr>
            <p:ph type="pic" sz="quarter" idx="33" hasCustomPrompt="1"/>
          </p:nvPr>
        </p:nvSpPr>
        <p:spPr>
          <a:xfrm>
            <a:off x="9908117" y="396363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5" name="Picture Placeholder 2">
            <a:extLst>
              <a:ext uri="{FF2B5EF4-FFF2-40B4-BE49-F238E27FC236}">
                <a16:creationId xmlns:a16="http://schemas.microsoft.com/office/drawing/2014/main" id="{A53308E9-0575-6D46-BB32-15F72513BD06}"/>
              </a:ext>
            </a:extLst>
          </p:cNvPr>
          <p:cNvSpPr>
            <a:spLocks noGrp="1"/>
          </p:cNvSpPr>
          <p:nvPr>
            <p:ph type="pic" sz="quarter" idx="34" hasCustomPrompt="1"/>
          </p:nvPr>
        </p:nvSpPr>
        <p:spPr>
          <a:xfrm>
            <a:off x="56515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6" name="Picture Placeholder 2">
            <a:extLst>
              <a:ext uri="{FF2B5EF4-FFF2-40B4-BE49-F238E27FC236}">
                <a16:creationId xmlns:a16="http://schemas.microsoft.com/office/drawing/2014/main" id="{170D8F76-002C-2448-8CCA-687DB4B9C857}"/>
              </a:ext>
            </a:extLst>
          </p:cNvPr>
          <p:cNvSpPr>
            <a:spLocks noGrp="1"/>
          </p:cNvSpPr>
          <p:nvPr>
            <p:ph type="pic" sz="quarter" idx="35" hasCustomPrompt="1"/>
          </p:nvPr>
        </p:nvSpPr>
        <p:spPr>
          <a:xfrm>
            <a:off x="212301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7" name="Picture Placeholder 2">
            <a:extLst>
              <a:ext uri="{FF2B5EF4-FFF2-40B4-BE49-F238E27FC236}">
                <a16:creationId xmlns:a16="http://schemas.microsoft.com/office/drawing/2014/main" id="{8E54FD91-4CEF-3541-9EA7-66885875496B}"/>
              </a:ext>
            </a:extLst>
          </p:cNvPr>
          <p:cNvSpPr>
            <a:spLocks noGrp="1"/>
          </p:cNvSpPr>
          <p:nvPr>
            <p:ph type="pic" sz="quarter" idx="36" hasCustomPrompt="1"/>
          </p:nvPr>
        </p:nvSpPr>
        <p:spPr>
          <a:xfrm>
            <a:off x="3678768"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8" name="Picture Placeholder 2">
            <a:extLst>
              <a:ext uri="{FF2B5EF4-FFF2-40B4-BE49-F238E27FC236}">
                <a16:creationId xmlns:a16="http://schemas.microsoft.com/office/drawing/2014/main" id="{EBDBFC7E-DFF7-7B4D-8430-A5A6C757024B}"/>
              </a:ext>
            </a:extLst>
          </p:cNvPr>
          <p:cNvSpPr>
            <a:spLocks noGrp="1"/>
          </p:cNvSpPr>
          <p:nvPr>
            <p:ph type="pic" sz="quarter" idx="37" hasCustomPrompt="1"/>
          </p:nvPr>
        </p:nvSpPr>
        <p:spPr>
          <a:xfrm>
            <a:off x="5236633"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9" name="Picture Placeholder 2">
            <a:extLst>
              <a:ext uri="{FF2B5EF4-FFF2-40B4-BE49-F238E27FC236}">
                <a16:creationId xmlns:a16="http://schemas.microsoft.com/office/drawing/2014/main" id="{BF56B119-47E4-4642-BABC-D4EFC7575101}"/>
              </a:ext>
            </a:extLst>
          </p:cNvPr>
          <p:cNvSpPr>
            <a:spLocks noGrp="1"/>
          </p:cNvSpPr>
          <p:nvPr>
            <p:ph type="pic" sz="quarter" idx="38" hasCustomPrompt="1"/>
          </p:nvPr>
        </p:nvSpPr>
        <p:spPr>
          <a:xfrm>
            <a:off x="679450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0" name="Picture Placeholder 2">
            <a:extLst>
              <a:ext uri="{FF2B5EF4-FFF2-40B4-BE49-F238E27FC236}">
                <a16:creationId xmlns:a16="http://schemas.microsoft.com/office/drawing/2014/main" id="{3D1C0C70-CC99-7C4C-A15D-F12B61D39A9B}"/>
              </a:ext>
            </a:extLst>
          </p:cNvPr>
          <p:cNvSpPr>
            <a:spLocks noGrp="1"/>
          </p:cNvSpPr>
          <p:nvPr>
            <p:ph type="pic" sz="quarter" idx="39" hasCustomPrompt="1"/>
          </p:nvPr>
        </p:nvSpPr>
        <p:spPr>
          <a:xfrm>
            <a:off x="8350251"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1" name="Picture Placeholder 2">
            <a:extLst>
              <a:ext uri="{FF2B5EF4-FFF2-40B4-BE49-F238E27FC236}">
                <a16:creationId xmlns:a16="http://schemas.microsoft.com/office/drawing/2014/main" id="{F631F67D-AEFD-524E-BF9B-92FA66337BFC}"/>
              </a:ext>
            </a:extLst>
          </p:cNvPr>
          <p:cNvSpPr>
            <a:spLocks noGrp="1"/>
          </p:cNvSpPr>
          <p:nvPr>
            <p:ph type="pic" sz="quarter" idx="40" hasCustomPrompt="1"/>
          </p:nvPr>
        </p:nvSpPr>
        <p:spPr>
          <a:xfrm>
            <a:off x="9908117" y="51421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Title 9">
            <a:extLst>
              <a:ext uri="{FF2B5EF4-FFF2-40B4-BE49-F238E27FC236}">
                <a16:creationId xmlns:a16="http://schemas.microsoft.com/office/drawing/2014/main" id="{B4D66984-9442-4CB7-B0DF-70CE8DA92FA3}"/>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8" name="Espaço Reservado para Rodapé 4">
            <a:extLst>
              <a:ext uri="{FF2B5EF4-FFF2-40B4-BE49-F238E27FC236}">
                <a16:creationId xmlns:a16="http://schemas.microsoft.com/office/drawing/2014/main" id="{D349C433-C7A5-4DD0-BA54-FA3F051C26A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80" name="Gráfico 79">
            <a:extLst>
              <a:ext uri="{FF2B5EF4-FFF2-40B4-BE49-F238E27FC236}">
                <a16:creationId xmlns:a16="http://schemas.microsoft.com/office/drawing/2014/main" id="{D18A0835-F5DE-4A96-80D2-394CA8D6A9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1" name="Gráfico 80">
            <a:extLst>
              <a:ext uri="{FF2B5EF4-FFF2-40B4-BE49-F238E27FC236}">
                <a16:creationId xmlns:a16="http://schemas.microsoft.com/office/drawing/2014/main" id="{F58AC3E5-E0F4-4C09-B2C6-FEF6355BEB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2" name="logo_01.png" descr="logo_01.png">
            <a:extLst>
              <a:ext uri="{FF2B5EF4-FFF2-40B4-BE49-F238E27FC236}">
                <a16:creationId xmlns:a16="http://schemas.microsoft.com/office/drawing/2014/main" id="{1B77AD50-A038-4F94-8070-DF2E06B23AC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3" name="Espaço Reservado para Número de Slide 5">
            <a:extLst>
              <a:ext uri="{FF2B5EF4-FFF2-40B4-BE49-F238E27FC236}">
                <a16:creationId xmlns:a16="http://schemas.microsoft.com/office/drawing/2014/main" id="{7BFF192C-0669-4927-94CC-60CABCBC79C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235443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4 logos">
    <p:spTree>
      <p:nvGrpSpPr>
        <p:cNvPr id="1" name=""/>
        <p:cNvGrpSpPr/>
        <p:nvPr/>
      </p:nvGrpSpPr>
      <p:grpSpPr>
        <a:xfrm>
          <a:off x="0" y="0"/>
          <a:ext cx="0" cy="0"/>
          <a:chOff x="0" y="0"/>
          <a:chExt cx="0" cy="0"/>
        </a:xfrm>
      </p:grpSpPr>
      <p:grpSp>
        <p:nvGrpSpPr>
          <p:cNvPr id="260" name="Group 259">
            <a:extLst>
              <a:ext uri="{FF2B5EF4-FFF2-40B4-BE49-F238E27FC236}">
                <a16:creationId xmlns:a16="http://schemas.microsoft.com/office/drawing/2014/main" id="{24F87C31-3DB2-0C41-8A07-DF34FD271F66}"/>
              </a:ext>
            </a:extLst>
          </p:cNvPr>
          <p:cNvGrpSpPr/>
          <p:nvPr userDrawn="1"/>
        </p:nvGrpSpPr>
        <p:grpSpPr>
          <a:xfrm>
            <a:off x="2209448" y="1341120"/>
            <a:ext cx="7271456" cy="4629785"/>
            <a:chOff x="1847586" y="661988"/>
            <a:chExt cx="5453592" cy="4356100"/>
          </a:xfrm>
        </p:grpSpPr>
        <p:cxnSp>
          <p:nvCxnSpPr>
            <p:cNvPr id="261" name="Straight Connector 260">
              <a:extLst>
                <a:ext uri="{FF2B5EF4-FFF2-40B4-BE49-F238E27FC236}">
                  <a16:creationId xmlns:a16="http://schemas.microsoft.com/office/drawing/2014/main" id="{9065289C-9583-DE48-A13C-089E4E333983}"/>
                </a:ext>
              </a:extLst>
            </p:cNvPr>
            <p:cNvCxnSpPr/>
            <p:nvPr/>
          </p:nvCxnSpPr>
          <p:spPr>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492AF32F-70B4-B747-B8EB-8C4C2F56934F}"/>
                </a:ext>
              </a:extLst>
            </p:cNvPr>
            <p:cNvCxnSpPr/>
            <p:nvPr/>
          </p:nvCxnSpPr>
          <p:spPr>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5D403902-DC75-514A-A88B-CB44A1A4F71D}"/>
                </a:ext>
              </a:extLst>
            </p:cNvPr>
            <p:cNvCxnSpPr/>
            <p:nvPr/>
          </p:nvCxnSpPr>
          <p:spPr>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BF16F1B-7D99-4B48-A28A-9088CB06B192}"/>
                </a:ext>
              </a:extLst>
            </p:cNvPr>
            <p:cNvCxnSpPr/>
            <p:nvPr/>
          </p:nvCxnSpPr>
          <p:spPr>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72EC968B-4EE7-A44D-AD8E-34DA3B7060FC}"/>
                </a:ext>
              </a:extLst>
            </p:cNvPr>
            <p:cNvCxnSpPr/>
            <p:nvPr/>
          </p:nvCxnSpPr>
          <p:spPr>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222F4727-A5BE-E54F-AE7C-E00E36F01CAE}"/>
              </a:ext>
            </a:extLst>
          </p:cNvPr>
          <p:cNvGrpSpPr/>
          <p:nvPr userDrawn="1"/>
        </p:nvGrpSpPr>
        <p:grpSpPr>
          <a:xfrm>
            <a:off x="534105" y="2509878"/>
            <a:ext cx="10624960" cy="0"/>
            <a:chOff x="591079" y="1756173"/>
            <a:chExt cx="7968720" cy="0"/>
          </a:xfrm>
        </p:grpSpPr>
        <p:cxnSp>
          <p:nvCxnSpPr>
            <p:cNvPr id="267" name="Straight Connector 266">
              <a:extLst>
                <a:ext uri="{FF2B5EF4-FFF2-40B4-BE49-F238E27FC236}">
                  <a16:creationId xmlns:a16="http://schemas.microsoft.com/office/drawing/2014/main" id="{F5140EAD-9F16-5B4F-BB0E-ED8D3FF523E8}"/>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B1DAE948-A701-1841-A529-55BBA3F292D7}"/>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7EEE4498-6C2F-5249-AACD-B8E65FB6D643}"/>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74D178D-413D-2845-96DB-053056635C08}"/>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CD5AFC0-4414-7542-B86B-2BDA6151ECC7}"/>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E1826617-9611-F346-901B-4D6E270331CB}"/>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C6674ADB-965A-5648-8102-11BB5EC3A825}"/>
              </a:ext>
            </a:extLst>
          </p:cNvPr>
          <p:cNvGrpSpPr/>
          <p:nvPr userDrawn="1"/>
        </p:nvGrpSpPr>
        <p:grpSpPr>
          <a:xfrm>
            <a:off x="534105" y="3663554"/>
            <a:ext cx="10624960" cy="0"/>
            <a:chOff x="591079" y="1756173"/>
            <a:chExt cx="7968720" cy="0"/>
          </a:xfrm>
        </p:grpSpPr>
        <p:cxnSp>
          <p:nvCxnSpPr>
            <p:cNvPr id="274" name="Straight Connector 273">
              <a:extLst>
                <a:ext uri="{FF2B5EF4-FFF2-40B4-BE49-F238E27FC236}">
                  <a16:creationId xmlns:a16="http://schemas.microsoft.com/office/drawing/2014/main" id="{47EDC256-6BA6-6249-A2C5-E185B7578546}"/>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1CE3480D-2E36-804C-8866-AEBC80337744}"/>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22CECC64-1D95-4149-8EBF-A000FE777512}"/>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B8F1D4AB-1E55-524C-A946-0176CCFA008B}"/>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52E5C3-F9A9-BC45-AC13-959B82136AB9}"/>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044B957D-A4F3-4842-BFE7-C63F0C6FC6D6}"/>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80" name="Group 279">
            <a:extLst>
              <a:ext uri="{FF2B5EF4-FFF2-40B4-BE49-F238E27FC236}">
                <a16:creationId xmlns:a16="http://schemas.microsoft.com/office/drawing/2014/main" id="{FD3E9B45-D331-164E-9DEE-0655C665AD8B}"/>
              </a:ext>
            </a:extLst>
          </p:cNvPr>
          <p:cNvGrpSpPr/>
          <p:nvPr userDrawn="1"/>
        </p:nvGrpSpPr>
        <p:grpSpPr>
          <a:xfrm>
            <a:off x="534105" y="4817229"/>
            <a:ext cx="10624960" cy="0"/>
            <a:chOff x="591079" y="1756173"/>
            <a:chExt cx="7968720" cy="0"/>
          </a:xfrm>
        </p:grpSpPr>
        <p:cxnSp>
          <p:nvCxnSpPr>
            <p:cNvPr id="281" name="Straight Connector 280">
              <a:extLst>
                <a:ext uri="{FF2B5EF4-FFF2-40B4-BE49-F238E27FC236}">
                  <a16:creationId xmlns:a16="http://schemas.microsoft.com/office/drawing/2014/main" id="{D0BA143B-274A-3549-B758-87F3F3EFE7A3}"/>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8C4A59D5-44B6-5F48-9493-96CAD4C74FCE}"/>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A129771E-EBC7-2543-8F80-CC95664C61A1}"/>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E0451B1-E9D4-D34C-BFE3-CA01D526AC77}"/>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B8A1FF9-1846-CA4E-B209-149FB3DE0CA2}"/>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24000DFD-D31C-814C-8A12-58E939BB2A74}"/>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87" name="Picture Placeholder 2">
            <a:extLst>
              <a:ext uri="{FF2B5EF4-FFF2-40B4-BE49-F238E27FC236}">
                <a16:creationId xmlns:a16="http://schemas.microsoft.com/office/drawing/2014/main" id="{F18F2FB0-981F-F341-96F3-C4F200D681C6}"/>
              </a:ext>
            </a:extLst>
          </p:cNvPr>
          <p:cNvSpPr>
            <a:spLocks noGrp="1"/>
          </p:cNvSpPr>
          <p:nvPr>
            <p:ph type="pic" sz="quarter" idx="13" hasCustomPrompt="1"/>
          </p:nvPr>
        </p:nvSpPr>
        <p:spPr>
          <a:xfrm>
            <a:off x="745773"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8" name="Picture Placeholder 2">
            <a:extLst>
              <a:ext uri="{FF2B5EF4-FFF2-40B4-BE49-F238E27FC236}">
                <a16:creationId xmlns:a16="http://schemas.microsoft.com/office/drawing/2014/main" id="{F2FA45C2-CE18-A345-AB6F-6F7878237332}"/>
              </a:ext>
            </a:extLst>
          </p:cNvPr>
          <p:cNvSpPr>
            <a:spLocks noGrp="1"/>
          </p:cNvSpPr>
          <p:nvPr>
            <p:ph type="pic" sz="quarter" idx="14" hasCustomPrompt="1"/>
          </p:nvPr>
        </p:nvSpPr>
        <p:spPr>
          <a:xfrm>
            <a:off x="2551993"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9" name="Picture Placeholder 2">
            <a:extLst>
              <a:ext uri="{FF2B5EF4-FFF2-40B4-BE49-F238E27FC236}">
                <a16:creationId xmlns:a16="http://schemas.microsoft.com/office/drawing/2014/main" id="{58EEB785-6AC4-1149-BB2F-9CDE1BF437FE}"/>
              </a:ext>
            </a:extLst>
          </p:cNvPr>
          <p:cNvSpPr>
            <a:spLocks noGrp="1"/>
          </p:cNvSpPr>
          <p:nvPr>
            <p:ph type="pic" sz="quarter" idx="15" hasCustomPrompt="1"/>
          </p:nvPr>
        </p:nvSpPr>
        <p:spPr>
          <a:xfrm>
            <a:off x="4387136"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0" name="Picture Placeholder 2">
            <a:extLst>
              <a:ext uri="{FF2B5EF4-FFF2-40B4-BE49-F238E27FC236}">
                <a16:creationId xmlns:a16="http://schemas.microsoft.com/office/drawing/2014/main" id="{24036268-1FBD-DC4E-943F-412F51555C6D}"/>
              </a:ext>
            </a:extLst>
          </p:cNvPr>
          <p:cNvSpPr>
            <a:spLocks noGrp="1"/>
          </p:cNvSpPr>
          <p:nvPr>
            <p:ph type="pic" sz="quarter" idx="16" hasCustomPrompt="1"/>
          </p:nvPr>
        </p:nvSpPr>
        <p:spPr>
          <a:xfrm>
            <a:off x="6215936"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1" name="Picture Placeholder 2">
            <a:extLst>
              <a:ext uri="{FF2B5EF4-FFF2-40B4-BE49-F238E27FC236}">
                <a16:creationId xmlns:a16="http://schemas.microsoft.com/office/drawing/2014/main" id="{7E71B276-294C-F04D-9DDB-2379309F5D20}"/>
              </a:ext>
            </a:extLst>
          </p:cNvPr>
          <p:cNvSpPr>
            <a:spLocks noGrp="1"/>
          </p:cNvSpPr>
          <p:nvPr>
            <p:ph type="pic" sz="quarter" idx="17" hasCustomPrompt="1"/>
          </p:nvPr>
        </p:nvSpPr>
        <p:spPr>
          <a:xfrm>
            <a:off x="8009117"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2" name="Picture Placeholder 2">
            <a:extLst>
              <a:ext uri="{FF2B5EF4-FFF2-40B4-BE49-F238E27FC236}">
                <a16:creationId xmlns:a16="http://schemas.microsoft.com/office/drawing/2014/main" id="{69B70B38-7121-7748-BB91-A63574129663}"/>
              </a:ext>
            </a:extLst>
          </p:cNvPr>
          <p:cNvSpPr>
            <a:spLocks noGrp="1"/>
          </p:cNvSpPr>
          <p:nvPr>
            <p:ph type="pic" sz="quarter" idx="18" hasCustomPrompt="1"/>
          </p:nvPr>
        </p:nvSpPr>
        <p:spPr>
          <a:xfrm>
            <a:off x="9826629" y="161607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3" name="Picture Placeholder 2">
            <a:extLst>
              <a:ext uri="{FF2B5EF4-FFF2-40B4-BE49-F238E27FC236}">
                <a16:creationId xmlns:a16="http://schemas.microsoft.com/office/drawing/2014/main" id="{4CEA6472-82EF-CA4B-BC8C-23CFF416BAB3}"/>
              </a:ext>
            </a:extLst>
          </p:cNvPr>
          <p:cNvSpPr>
            <a:spLocks noGrp="1"/>
          </p:cNvSpPr>
          <p:nvPr>
            <p:ph type="pic" sz="quarter" idx="19" hasCustomPrompt="1"/>
          </p:nvPr>
        </p:nvSpPr>
        <p:spPr>
          <a:xfrm>
            <a:off x="74577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4" name="Picture Placeholder 2">
            <a:extLst>
              <a:ext uri="{FF2B5EF4-FFF2-40B4-BE49-F238E27FC236}">
                <a16:creationId xmlns:a16="http://schemas.microsoft.com/office/drawing/2014/main" id="{2B86C245-5999-3348-BAB1-CE7FA5A2CD43}"/>
              </a:ext>
            </a:extLst>
          </p:cNvPr>
          <p:cNvSpPr>
            <a:spLocks noGrp="1"/>
          </p:cNvSpPr>
          <p:nvPr>
            <p:ph type="pic" sz="quarter" idx="20" hasCustomPrompt="1"/>
          </p:nvPr>
        </p:nvSpPr>
        <p:spPr>
          <a:xfrm>
            <a:off x="2551993"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5" name="Picture Placeholder 2">
            <a:extLst>
              <a:ext uri="{FF2B5EF4-FFF2-40B4-BE49-F238E27FC236}">
                <a16:creationId xmlns:a16="http://schemas.microsoft.com/office/drawing/2014/main" id="{9A6AA740-ED31-6F43-AF3B-73093E976079}"/>
              </a:ext>
            </a:extLst>
          </p:cNvPr>
          <p:cNvSpPr>
            <a:spLocks noGrp="1"/>
          </p:cNvSpPr>
          <p:nvPr>
            <p:ph type="pic" sz="quarter" idx="21" hasCustomPrompt="1"/>
          </p:nvPr>
        </p:nvSpPr>
        <p:spPr>
          <a:xfrm>
            <a:off x="4387136"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6" name="Picture Placeholder 2">
            <a:extLst>
              <a:ext uri="{FF2B5EF4-FFF2-40B4-BE49-F238E27FC236}">
                <a16:creationId xmlns:a16="http://schemas.microsoft.com/office/drawing/2014/main" id="{DD12168F-D941-DD4A-AEFD-ED5E5E4CFCFB}"/>
              </a:ext>
            </a:extLst>
          </p:cNvPr>
          <p:cNvSpPr>
            <a:spLocks noGrp="1"/>
          </p:cNvSpPr>
          <p:nvPr>
            <p:ph type="pic" sz="quarter" idx="22" hasCustomPrompt="1"/>
          </p:nvPr>
        </p:nvSpPr>
        <p:spPr>
          <a:xfrm>
            <a:off x="6215936"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7" name="Picture Placeholder 2">
            <a:extLst>
              <a:ext uri="{FF2B5EF4-FFF2-40B4-BE49-F238E27FC236}">
                <a16:creationId xmlns:a16="http://schemas.microsoft.com/office/drawing/2014/main" id="{364F9800-B977-BE49-AB51-2201A4BC04A5}"/>
              </a:ext>
            </a:extLst>
          </p:cNvPr>
          <p:cNvSpPr>
            <a:spLocks noGrp="1"/>
          </p:cNvSpPr>
          <p:nvPr>
            <p:ph type="pic" sz="quarter" idx="23" hasCustomPrompt="1"/>
          </p:nvPr>
        </p:nvSpPr>
        <p:spPr>
          <a:xfrm>
            <a:off x="8009117"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8" name="Picture Placeholder 2">
            <a:extLst>
              <a:ext uri="{FF2B5EF4-FFF2-40B4-BE49-F238E27FC236}">
                <a16:creationId xmlns:a16="http://schemas.microsoft.com/office/drawing/2014/main" id="{C7904574-A8BA-6141-B7E9-F375580F6829}"/>
              </a:ext>
            </a:extLst>
          </p:cNvPr>
          <p:cNvSpPr>
            <a:spLocks noGrp="1"/>
          </p:cNvSpPr>
          <p:nvPr>
            <p:ph type="pic" sz="quarter" idx="24" hasCustomPrompt="1"/>
          </p:nvPr>
        </p:nvSpPr>
        <p:spPr>
          <a:xfrm>
            <a:off x="9826629" y="276475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9" name="Picture Placeholder 2">
            <a:extLst>
              <a:ext uri="{FF2B5EF4-FFF2-40B4-BE49-F238E27FC236}">
                <a16:creationId xmlns:a16="http://schemas.microsoft.com/office/drawing/2014/main" id="{59E63D19-021F-DE4F-AD23-FE815A958930}"/>
              </a:ext>
            </a:extLst>
          </p:cNvPr>
          <p:cNvSpPr>
            <a:spLocks noGrp="1"/>
          </p:cNvSpPr>
          <p:nvPr>
            <p:ph type="pic" sz="quarter" idx="25" hasCustomPrompt="1"/>
          </p:nvPr>
        </p:nvSpPr>
        <p:spPr>
          <a:xfrm>
            <a:off x="745773"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0" name="Picture Placeholder 2">
            <a:extLst>
              <a:ext uri="{FF2B5EF4-FFF2-40B4-BE49-F238E27FC236}">
                <a16:creationId xmlns:a16="http://schemas.microsoft.com/office/drawing/2014/main" id="{579E7E8C-EE96-E441-BF9B-E338C438FBDF}"/>
              </a:ext>
            </a:extLst>
          </p:cNvPr>
          <p:cNvSpPr>
            <a:spLocks noGrp="1"/>
          </p:cNvSpPr>
          <p:nvPr>
            <p:ph type="pic" sz="quarter" idx="26" hasCustomPrompt="1"/>
          </p:nvPr>
        </p:nvSpPr>
        <p:spPr>
          <a:xfrm>
            <a:off x="2551993"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1" name="Picture Placeholder 2">
            <a:extLst>
              <a:ext uri="{FF2B5EF4-FFF2-40B4-BE49-F238E27FC236}">
                <a16:creationId xmlns:a16="http://schemas.microsoft.com/office/drawing/2014/main" id="{25089B5D-31DC-8143-9781-64589EB732C3}"/>
              </a:ext>
            </a:extLst>
          </p:cNvPr>
          <p:cNvSpPr>
            <a:spLocks noGrp="1"/>
          </p:cNvSpPr>
          <p:nvPr>
            <p:ph type="pic" sz="quarter" idx="27" hasCustomPrompt="1"/>
          </p:nvPr>
        </p:nvSpPr>
        <p:spPr>
          <a:xfrm>
            <a:off x="4387136"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2" name="Picture Placeholder 2">
            <a:extLst>
              <a:ext uri="{FF2B5EF4-FFF2-40B4-BE49-F238E27FC236}">
                <a16:creationId xmlns:a16="http://schemas.microsoft.com/office/drawing/2014/main" id="{773A3327-C97B-C946-BC58-A78F1B44B530}"/>
              </a:ext>
            </a:extLst>
          </p:cNvPr>
          <p:cNvSpPr>
            <a:spLocks noGrp="1"/>
          </p:cNvSpPr>
          <p:nvPr>
            <p:ph type="pic" sz="quarter" idx="28" hasCustomPrompt="1"/>
          </p:nvPr>
        </p:nvSpPr>
        <p:spPr>
          <a:xfrm>
            <a:off x="6215936"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3" name="Picture Placeholder 2">
            <a:extLst>
              <a:ext uri="{FF2B5EF4-FFF2-40B4-BE49-F238E27FC236}">
                <a16:creationId xmlns:a16="http://schemas.microsoft.com/office/drawing/2014/main" id="{234D576D-22EC-B84C-803F-4A33BD47C85A}"/>
              </a:ext>
            </a:extLst>
          </p:cNvPr>
          <p:cNvSpPr>
            <a:spLocks noGrp="1"/>
          </p:cNvSpPr>
          <p:nvPr>
            <p:ph type="pic" sz="quarter" idx="29" hasCustomPrompt="1"/>
          </p:nvPr>
        </p:nvSpPr>
        <p:spPr>
          <a:xfrm>
            <a:off x="8009117"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4" name="Picture Placeholder 2">
            <a:extLst>
              <a:ext uri="{FF2B5EF4-FFF2-40B4-BE49-F238E27FC236}">
                <a16:creationId xmlns:a16="http://schemas.microsoft.com/office/drawing/2014/main" id="{7ED92A0F-45E1-A641-88A3-B548D3DA0F22}"/>
              </a:ext>
            </a:extLst>
          </p:cNvPr>
          <p:cNvSpPr>
            <a:spLocks noGrp="1"/>
          </p:cNvSpPr>
          <p:nvPr>
            <p:ph type="pic" sz="quarter" idx="30" hasCustomPrompt="1"/>
          </p:nvPr>
        </p:nvSpPr>
        <p:spPr>
          <a:xfrm>
            <a:off x="9826629" y="392299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5" name="Picture Placeholder 2">
            <a:extLst>
              <a:ext uri="{FF2B5EF4-FFF2-40B4-BE49-F238E27FC236}">
                <a16:creationId xmlns:a16="http://schemas.microsoft.com/office/drawing/2014/main" id="{C680343B-FBDF-EA44-A105-E2CB197DB982}"/>
              </a:ext>
            </a:extLst>
          </p:cNvPr>
          <p:cNvSpPr>
            <a:spLocks noGrp="1"/>
          </p:cNvSpPr>
          <p:nvPr>
            <p:ph type="pic" sz="quarter" idx="31" hasCustomPrompt="1"/>
          </p:nvPr>
        </p:nvSpPr>
        <p:spPr>
          <a:xfrm>
            <a:off x="745773"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6" name="Picture Placeholder 2">
            <a:extLst>
              <a:ext uri="{FF2B5EF4-FFF2-40B4-BE49-F238E27FC236}">
                <a16:creationId xmlns:a16="http://schemas.microsoft.com/office/drawing/2014/main" id="{C17D1BF2-D7BD-514B-B5B9-DD045A189915}"/>
              </a:ext>
            </a:extLst>
          </p:cNvPr>
          <p:cNvSpPr>
            <a:spLocks noGrp="1"/>
          </p:cNvSpPr>
          <p:nvPr>
            <p:ph type="pic" sz="quarter" idx="32" hasCustomPrompt="1"/>
          </p:nvPr>
        </p:nvSpPr>
        <p:spPr>
          <a:xfrm>
            <a:off x="2551993"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7" name="Picture Placeholder 2">
            <a:extLst>
              <a:ext uri="{FF2B5EF4-FFF2-40B4-BE49-F238E27FC236}">
                <a16:creationId xmlns:a16="http://schemas.microsoft.com/office/drawing/2014/main" id="{DEAC7D98-6CC7-1D4A-95C7-3E7D140991DD}"/>
              </a:ext>
            </a:extLst>
          </p:cNvPr>
          <p:cNvSpPr>
            <a:spLocks noGrp="1"/>
          </p:cNvSpPr>
          <p:nvPr>
            <p:ph type="pic" sz="quarter" idx="33" hasCustomPrompt="1"/>
          </p:nvPr>
        </p:nvSpPr>
        <p:spPr>
          <a:xfrm>
            <a:off x="4387136"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8" name="Picture Placeholder 2">
            <a:extLst>
              <a:ext uri="{FF2B5EF4-FFF2-40B4-BE49-F238E27FC236}">
                <a16:creationId xmlns:a16="http://schemas.microsoft.com/office/drawing/2014/main" id="{E04DBE02-21C2-2D41-A9EF-25A72C32D885}"/>
              </a:ext>
            </a:extLst>
          </p:cNvPr>
          <p:cNvSpPr>
            <a:spLocks noGrp="1"/>
          </p:cNvSpPr>
          <p:nvPr>
            <p:ph type="pic" sz="quarter" idx="34" hasCustomPrompt="1"/>
          </p:nvPr>
        </p:nvSpPr>
        <p:spPr>
          <a:xfrm>
            <a:off x="6215936"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9" name="Picture Placeholder 2">
            <a:extLst>
              <a:ext uri="{FF2B5EF4-FFF2-40B4-BE49-F238E27FC236}">
                <a16:creationId xmlns:a16="http://schemas.microsoft.com/office/drawing/2014/main" id="{8AB1BE56-9D36-8744-85D7-62400D6E9525}"/>
              </a:ext>
            </a:extLst>
          </p:cNvPr>
          <p:cNvSpPr>
            <a:spLocks noGrp="1"/>
          </p:cNvSpPr>
          <p:nvPr>
            <p:ph type="pic" sz="quarter" idx="35" hasCustomPrompt="1"/>
          </p:nvPr>
        </p:nvSpPr>
        <p:spPr>
          <a:xfrm>
            <a:off x="8009117"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0" name="Picture Placeholder 2">
            <a:extLst>
              <a:ext uri="{FF2B5EF4-FFF2-40B4-BE49-F238E27FC236}">
                <a16:creationId xmlns:a16="http://schemas.microsoft.com/office/drawing/2014/main" id="{62267EC2-3334-DB46-932F-9E09A887DE8C}"/>
              </a:ext>
            </a:extLst>
          </p:cNvPr>
          <p:cNvSpPr>
            <a:spLocks noGrp="1"/>
          </p:cNvSpPr>
          <p:nvPr>
            <p:ph type="pic" sz="quarter" idx="36" hasCustomPrompt="1"/>
          </p:nvPr>
        </p:nvSpPr>
        <p:spPr>
          <a:xfrm>
            <a:off x="9826629" y="5111718"/>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Title 9">
            <a:extLst>
              <a:ext uri="{FF2B5EF4-FFF2-40B4-BE49-F238E27FC236}">
                <a16:creationId xmlns:a16="http://schemas.microsoft.com/office/drawing/2014/main" id="{9B8AD7B9-01C8-4070-989D-D41AE0A3B4E6}"/>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71" name="Espaço Reservado para Rodapé 4">
            <a:extLst>
              <a:ext uri="{FF2B5EF4-FFF2-40B4-BE49-F238E27FC236}">
                <a16:creationId xmlns:a16="http://schemas.microsoft.com/office/drawing/2014/main" id="{F32A713C-62A0-4AE3-97E5-171C331C814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64" name="Gráfico 63">
            <a:extLst>
              <a:ext uri="{FF2B5EF4-FFF2-40B4-BE49-F238E27FC236}">
                <a16:creationId xmlns:a16="http://schemas.microsoft.com/office/drawing/2014/main" id="{5FF3EC40-20CA-4D50-86A3-16C96BEB22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73" name="Gráfico 72">
            <a:extLst>
              <a:ext uri="{FF2B5EF4-FFF2-40B4-BE49-F238E27FC236}">
                <a16:creationId xmlns:a16="http://schemas.microsoft.com/office/drawing/2014/main" id="{3677AE6F-7EBB-4474-8FFC-E5A91172A6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74" name="logo_01.png" descr="logo_01.png">
            <a:extLst>
              <a:ext uri="{FF2B5EF4-FFF2-40B4-BE49-F238E27FC236}">
                <a16:creationId xmlns:a16="http://schemas.microsoft.com/office/drawing/2014/main" id="{47EEE440-3E80-44DF-8355-0840E9764F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75" name="Espaço Reservado para Número de Slide 5">
            <a:extLst>
              <a:ext uri="{FF2B5EF4-FFF2-40B4-BE49-F238E27FC236}">
                <a16:creationId xmlns:a16="http://schemas.microsoft.com/office/drawing/2014/main" id="{8DF1F0D8-8381-4CAA-B780-E1FB8301402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46844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20 logos">
    <p:spTree>
      <p:nvGrpSpPr>
        <p:cNvPr id="1" name=""/>
        <p:cNvGrpSpPr/>
        <p:nvPr/>
      </p:nvGrpSpPr>
      <p:grpSpPr>
        <a:xfrm>
          <a:off x="0" y="0"/>
          <a:ext cx="0" cy="0"/>
          <a:chOff x="0" y="0"/>
          <a:chExt cx="0" cy="0"/>
        </a:xfrm>
      </p:grpSpPr>
      <p:grpSp>
        <p:nvGrpSpPr>
          <p:cNvPr id="206" name="Group 205">
            <a:extLst>
              <a:ext uri="{FF2B5EF4-FFF2-40B4-BE49-F238E27FC236}">
                <a16:creationId xmlns:a16="http://schemas.microsoft.com/office/drawing/2014/main" id="{44BE7E35-120D-EC4B-B665-B5EDDE87C17D}"/>
              </a:ext>
            </a:extLst>
          </p:cNvPr>
          <p:cNvGrpSpPr/>
          <p:nvPr userDrawn="1"/>
        </p:nvGrpSpPr>
        <p:grpSpPr>
          <a:xfrm>
            <a:off x="2573021" y="1310640"/>
            <a:ext cx="6544308" cy="4731385"/>
            <a:chOff x="2120265" y="661988"/>
            <a:chExt cx="4908231" cy="4356100"/>
          </a:xfrm>
        </p:grpSpPr>
        <p:cxnSp>
          <p:nvCxnSpPr>
            <p:cNvPr id="207" name="Straight Connector 206">
              <a:extLst>
                <a:ext uri="{FF2B5EF4-FFF2-40B4-BE49-F238E27FC236}">
                  <a16:creationId xmlns:a16="http://schemas.microsoft.com/office/drawing/2014/main" id="{D9D2D319-47F0-1247-B85F-73F99B81AE9D}"/>
                </a:ext>
              </a:extLst>
            </p:cNvPr>
            <p:cNvCxnSpPr/>
            <p:nvPr/>
          </p:nvCxnSpPr>
          <p:spPr>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CAC35250-356F-8840-A6EE-16690E9125D7}"/>
                </a:ext>
              </a:extLst>
            </p:cNvPr>
            <p:cNvCxnSpPr/>
            <p:nvPr/>
          </p:nvCxnSpPr>
          <p:spPr>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B6CDC88-1F7A-C542-AA0D-11AFB580C947}"/>
                </a:ext>
              </a:extLst>
            </p:cNvPr>
            <p:cNvCxnSpPr/>
            <p:nvPr/>
          </p:nvCxnSpPr>
          <p:spPr>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E13AF4BC-3674-3045-9D34-4D4B4B711781}"/>
                </a:ext>
              </a:extLst>
            </p:cNvPr>
            <p:cNvCxnSpPr/>
            <p:nvPr/>
          </p:nvCxnSpPr>
          <p:spPr>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1" name="Group 210">
            <a:extLst>
              <a:ext uri="{FF2B5EF4-FFF2-40B4-BE49-F238E27FC236}">
                <a16:creationId xmlns:a16="http://schemas.microsoft.com/office/drawing/2014/main" id="{D405B14A-8273-8446-AF74-82CE29422EDF}"/>
              </a:ext>
            </a:extLst>
          </p:cNvPr>
          <p:cNvGrpSpPr/>
          <p:nvPr userDrawn="1"/>
        </p:nvGrpSpPr>
        <p:grpSpPr>
          <a:xfrm>
            <a:off x="567974" y="2495868"/>
            <a:ext cx="10568513" cy="0"/>
            <a:chOff x="616480" y="1756173"/>
            <a:chExt cx="7926385" cy="0"/>
          </a:xfrm>
        </p:grpSpPr>
        <p:cxnSp>
          <p:nvCxnSpPr>
            <p:cNvPr id="212" name="Straight Connector 211">
              <a:extLst>
                <a:ext uri="{FF2B5EF4-FFF2-40B4-BE49-F238E27FC236}">
                  <a16:creationId xmlns:a16="http://schemas.microsoft.com/office/drawing/2014/main" id="{D6516FFB-209C-D445-8624-B4D861583D2B}"/>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067D886-D2BB-0046-B37A-F848300F0FF0}"/>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46D2A2DE-9A5A-944D-9117-38FE73313D93}"/>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390122E8-EB2D-BE48-98A6-BF2526E1CA5C}"/>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62A5F5-68F4-814B-9F60-1AFBABC685D9}"/>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4BAF73B0-A8A9-5F49-A844-ACF1B503581F}"/>
              </a:ext>
            </a:extLst>
          </p:cNvPr>
          <p:cNvGrpSpPr/>
          <p:nvPr userDrawn="1"/>
        </p:nvGrpSpPr>
        <p:grpSpPr>
          <a:xfrm>
            <a:off x="567974" y="3677921"/>
            <a:ext cx="10568513" cy="0"/>
            <a:chOff x="616480" y="1756173"/>
            <a:chExt cx="7926385" cy="0"/>
          </a:xfrm>
        </p:grpSpPr>
        <p:cxnSp>
          <p:nvCxnSpPr>
            <p:cNvPr id="218" name="Straight Connector 217">
              <a:extLst>
                <a:ext uri="{FF2B5EF4-FFF2-40B4-BE49-F238E27FC236}">
                  <a16:creationId xmlns:a16="http://schemas.microsoft.com/office/drawing/2014/main" id="{2E69B6AA-8E67-3146-BEC8-855A9FB08E9F}"/>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8008407-E564-AC42-8C9F-707140A9E575}"/>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1EBE52B2-ECAA-744F-83AB-D0919846FE10}"/>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053B6EE-E442-A945-B702-F53E03C16CE6}"/>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026B7458-F509-984B-B97D-8575592FC053}"/>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23" name="Group 222">
            <a:extLst>
              <a:ext uri="{FF2B5EF4-FFF2-40B4-BE49-F238E27FC236}">
                <a16:creationId xmlns:a16="http://schemas.microsoft.com/office/drawing/2014/main" id="{8F77E4F6-AB65-E648-803B-A8270DEA9484}"/>
              </a:ext>
            </a:extLst>
          </p:cNvPr>
          <p:cNvGrpSpPr/>
          <p:nvPr userDrawn="1"/>
        </p:nvGrpSpPr>
        <p:grpSpPr>
          <a:xfrm>
            <a:off x="567974" y="4859974"/>
            <a:ext cx="10568513" cy="0"/>
            <a:chOff x="616480" y="1756173"/>
            <a:chExt cx="7926385" cy="0"/>
          </a:xfrm>
        </p:grpSpPr>
        <p:cxnSp>
          <p:nvCxnSpPr>
            <p:cNvPr id="224" name="Straight Connector 223">
              <a:extLst>
                <a:ext uri="{FF2B5EF4-FFF2-40B4-BE49-F238E27FC236}">
                  <a16:creationId xmlns:a16="http://schemas.microsoft.com/office/drawing/2014/main" id="{059E5246-6658-B64D-B685-4116425D2B85}"/>
                </a:ext>
              </a:extLst>
            </p:cNvPr>
            <p:cNvCxnSpPr/>
            <p:nvPr userDrawn="1"/>
          </p:nvCxnSpPr>
          <p:spPr>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1CDEA55F-8B94-B841-B643-935B9D4E485C}"/>
                </a:ext>
              </a:extLst>
            </p:cNvPr>
            <p:cNvCxnSpPr/>
            <p:nvPr userDrawn="1"/>
          </p:nvCxnSpPr>
          <p:spPr>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56DA590D-F04F-5A4F-84E2-D79CE13C90CC}"/>
                </a:ext>
              </a:extLst>
            </p:cNvPr>
            <p:cNvCxnSpPr/>
            <p:nvPr userDrawn="1"/>
          </p:nvCxnSpPr>
          <p:spPr>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01EA12FD-EDFD-9D4B-8F5C-9CD930D3CC1E}"/>
                </a:ext>
              </a:extLst>
            </p:cNvPr>
            <p:cNvCxnSpPr/>
            <p:nvPr userDrawn="1"/>
          </p:nvCxnSpPr>
          <p:spPr>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F790E8A-E6F6-834A-B51A-16D47FFD0158}"/>
                </a:ext>
              </a:extLst>
            </p:cNvPr>
            <p:cNvCxnSpPr/>
            <p:nvPr userDrawn="1"/>
          </p:nvCxnSpPr>
          <p:spPr>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29" name="Picture Placeholder 2">
            <a:extLst>
              <a:ext uri="{FF2B5EF4-FFF2-40B4-BE49-F238E27FC236}">
                <a16:creationId xmlns:a16="http://schemas.microsoft.com/office/drawing/2014/main" id="{6EE9E2DF-1A05-2344-855B-822021A0FD4A}"/>
              </a:ext>
            </a:extLst>
          </p:cNvPr>
          <p:cNvSpPr>
            <a:spLocks noGrp="1"/>
          </p:cNvSpPr>
          <p:nvPr>
            <p:ph type="pic" sz="quarter" idx="13" hasCustomPrompt="1"/>
          </p:nvPr>
        </p:nvSpPr>
        <p:spPr>
          <a:xfrm>
            <a:off x="892528"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0" name="Picture Placeholder 2">
            <a:extLst>
              <a:ext uri="{FF2B5EF4-FFF2-40B4-BE49-F238E27FC236}">
                <a16:creationId xmlns:a16="http://schemas.microsoft.com/office/drawing/2014/main" id="{ED1CC07A-6A57-6441-9808-96666459E541}"/>
              </a:ext>
            </a:extLst>
          </p:cNvPr>
          <p:cNvSpPr>
            <a:spLocks noGrp="1"/>
          </p:cNvSpPr>
          <p:nvPr>
            <p:ph type="pic" sz="quarter" idx="14" hasCustomPrompt="1"/>
          </p:nvPr>
        </p:nvSpPr>
        <p:spPr>
          <a:xfrm>
            <a:off x="3105151"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1" name="Picture Placeholder 2">
            <a:extLst>
              <a:ext uri="{FF2B5EF4-FFF2-40B4-BE49-F238E27FC236}">
                <a16:creationId xmlns:a16="http://schemas.microsoft.com/office/drawing/2014/main" id="{EA8A60D6-B1E7-744A-BF18-A8F997BA3461}"/>
              </a:ext>
            </a:extLst>
          </p:cNvPr>
          <p:cNvSpPr>
            <a:spLocks noGrp="1"/>
          </p:cNvSpPr>
          <p:nvPr>
            <p:ph type="pic" sz="quarter" idx="15" hasCustomPrompt="1"/>
          </p:nvPr>
        </p:nvSpPr>
        <p:spPr>
          <a:xfrm>
            <a:off x="5295193"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2" name="Picture Placeholder 2">
            <a:extLst>
              <a:ext uri="{FF2B5EF4-FFF2-40B4-BE49-F238E27FC236}">
                <a16:creationId xmlns:a16="http://schemas.microsoft.com/office/drawing/2014/main" id="{07E683CC-DAF7-2945-9B0E-1683330AAB9D}"/>
              </a:ext>
            </a:extLst>
          </p:cNvPr>
          <p:cNvSpPr>
            <a:spLocks noGrp="1"/>
          </p:cNvSpPr>
          <p:nvPr>
            <p:ph type="pic" sz="quarter" idx="16" hasCustomPrompt="1"/>
          </p:nvPr>
        </p:nvSpPr>
        <p:spPr>
          <a:xfrm>
            <a:off x="7455609"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3" name="Picture Placeholder 2">
            <a:extLst>
              <a:ext uri="{FF2B5EF4-FFF2-40B4-BE49-F238E27FC236}">
                <a16:creationId xmlns:a16="http://schemas.microsoft.com/office/drawing/2014/main" id="{CDACA873-2ED5-5A41-B93E-5EE16AFC6EAB}"/>
              </a:ext>
            </a:extLst>
          </p:cNvPr>
          <p:cNvSpPr>
            <a:spLocks noGrp="1"/>
          </p:cNvSpPr>
          <p:nvPr>
            <p:ph type="pic" sz="quarter" idx="17" hasCustomPrompt="1"/>
          </p:nvPr>
        </p:nvSpPr>
        <p:spPr>
          <a:xfrm>
            <a:off x="9713387" y="157607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4" name="Picture Placeholder 2">
            <a:extLst>
              <a:ext uri="{FF2B5EF4-FFF2-40B4-BE49-F238E27FC236}">
                <a16:creationId xmlns:a16="http://schemas.microsoft.com/office/drawing/2014/main" id="{98B3D4A5-1D9B-DD4F-9607-1C0498A964CC}"/>
              </a:ext>
            </a:extLst>
          </p:cNvPr>
          <p:cNvSpPr>
            <a:spLocks noGrp="1"/>
          </p:cNvSpPr>
          <p:nvPr>
            <p:ph type="pic" sz="quarter" idx="18" hasCustomPrompt="1"/>
          </p:nvPr>
        </p:nvSpPr>
        <p:spPr>
          <a:xfrm>
            <a:off x="892528"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5" name="Picture Placeholder 2">
            <a:extLst>
              <a:ext uri="{FF2B5EF4-FFF2-40B4-BE49-F238E27FC236}">
                <a16:creationId xmlns:a16="http://schemas.microsoft.com/office/drawing/2014/main" id="{9F34E3A3-56D0-2442-BCD0-8BF71DC20017}"/>
              </a:ext>
            </a:extLst>
          </p:cNvPr>
          <p:cNvSpPr>
            <a:spLocks noGrp="1"/>
          </p:cNvSpPr>
          <p:nvPr>
            <p:ph type="pic" sz="quarter" idx="19" hasCustomPrompt="1"/>
          </p:nvPr>
        </p:nvSpPr>
        <p:spPr>
          <a:xfrm>
            <a:off x="3105151"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6" name="Picture Placeholder 2">
            <a:extLst>
              <a:ext uri="{FF2B5EF4-FFF2-40B4-BE49-F238E27FC236}">
                <a16:creationId xmlns:a16="http://schemas.microsoft.com/office/drawing/2014/main" id="{0C2DDE18-0CC9-3441-BC04-ABA0B3C461AB}"/>
              </a:ext>
            </a:extLst>
          </p:cNvPr>
          <p:cNvSpPr>
            <a:spLocks noGrp="1"/>
          </p:cNvSpPr>
          <p:nvPr>
            <p:ph type="pic" sz="quarter" idx="20" hasCustomPrompt="1"/>
          </p:nvPr>
        </p:nvSpPr>
        <p:spPr>
          <a:xfrm>
            <a:off x="5295193"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7" name="Picture Placeholder 2">
            <a:extLst>
              <a:ext uri="{FF2B5EF4-FFF2-40B4-BE49-F238E27FC236}">
                <a16:creationId xmlns:a16="http://schemas.microsoft.com/office/drawing/2014/main" id="{274E11A1-4F5F-274A-91F7-70EC3E69EDFC}"/>
              </a:ext>
            </a:extLst>
          </p:cNvPr>
          <p:cNvSpPr>
            <a:spLocks noGrp="1"/>
          </p:cNvSpPr>
          <p:nvPr>
            <p:ph type="pic" sz="quarter" idx="21" hasCustomPrompt="1"/>
          </p:nvPr>
        </p:nvSpPr>
        <p:spPr>
          <a:xfrm>
            <a:off x="7455609"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8" name="Picture Placeholder 2">
            <a:extLst>
              <a:ext uri="{FF2B5EF4-FFF2-40B4-BE49-F238E27FC236}">
                <a16:creationId xmlns:a16="http://schemas.microsoft.com/office/drawing/2014/main" id="{0BC7B58B-4C7E-4B4F-952E-C008C6358FAC}"/>
              </a:ext>
            </a:extLst>
          </p:cNvPr>
          <p:cNvSpPr>
            <a:spLocks noGrp="1"/>
          </p:cNvSpPr>
          <p:nvPr>
            <p:ph type="pic" sz="quarter" idx="22" hasCustomPrompt="1"/>
          </p:nvPr>
        </p:nvSpPr>
        <p:spPr>
          <a:xfrm>
            <a:off x="9713387" y="2795269"/>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9" name="Picture Placeholder 2">
            <a:extLst>
              <a:ext uri="{FF2B5EF4-FFF2-40B4-BE49-F238E27FC236}">
                <a16:creationId xmlns:a16="http://schemas.microsoft.com/office/drawing/2014/main" id="{FF80A042-42CB-CB46-A031-94382E6844AE}"/>
              </a:ext>
            </a:extLst>
          </p:cNvPr>
          <p:cNvSpPr>
            <a:spLocks noGrp="1"/>
          </p:cNvSpPr>
          <p:nvPr>
            <p:ph type="pic" sz="quarter" idx="23" hasCustomPrompt="1"/>
          </p:nvPr>
        </p:nvSpPr>
        <p:spPr>
          <a:xfrm>
            <a:off x="892528"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0" name="Picture Placeholder 2">
            <a:extLst>
              <a:ext uri="{FF2B5EF4-FFF2-40B4-BE49-F238E27FC236}">
                <a16:creationId xmlns:a16="http://schemas.microsoft.com/office/drawing/2014/main" id="{D8F171E7-17AA-E34D-9096-881E6FC7D419}"/>
              </a:ext>
            </a:extLst>
          </p:cNvPr>
          <p:cNvSpPr>
            <a:spLocks noGrp="1"/>
          </p:cNvSpPr>
          <p:nvPr>
            <p:ph type="pic" sz="quarter" idx="24" hasCustomPrompt="1"/>
          </p:nvPr>
        </p:nvSpPr>
        <p:spPr>
          <a:xfrm>
            <a:off x="3105151"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1" name="Picture Placeholder 2">
            <a:extLst>
              <a:ext uri="{FF2B5EF4-FFF2-40B4-BE49-F238E27FC236}">
                <a16:creationId xmlns:a16="http://schemas.microsoft.com/office/drawing/2014/main" id="{20266459-24DF-8D4F-B080-3433D1E6A0F6}"/>
              </a:ext>
            </a:extLst>
          </p:cNvPr>
          <p:cNvSpPr>
            <a:spLocks noGrp="1"/>
          </p:cNvSpPr>
          <p:nvPr>
            <p:ph type="pic" sz="quarter" idx="25" hasCustomPrompt="1"/>
          </p:nvPr>
        </p:nvSpPr>
        <p:spPr>
          <a:xfrm>
            <a:off x="5295193"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2" name="Picture Placeholder 2">
            <a:extLst>
              <a:ext uri="{FF2B5EF4-FFF2-40B4-BE49-F238E27FC236}">
                <a16:creationId xmlns:a16="http://schemas.microsoft.com/office/drawing/2014/main" id="{601FD6D1-AB34-224D-9D18-312B18513AD4}"/>
              </a:ext>
            </a:extLst>
          </p:cNvPr>
          <p:cNvSpPr>
            <a:spLocks noGrp="1"/>
          </p:cNvSpPr>
          <p:nvPr>
            <p:ph type="pic" sz="quarter" idx="26" hasCustomPrompt="1"/>
          </p:nvPr>
        </p:nvSpPr>
        <p:spPr>
          <a:xfrm>
            <a:off x="7455609"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3" name="Picture Placeholder 2">
            <a:extLst>
              <a:ext uri="{FF2B5EF4-FFF2-40B4-BE49-F238E27FC236}">
                <a16:creationId xmlns:a16="http://schemas.microsoft.com/office/drawing/2014/main" id="{25CBE530-592E-6D4F-9D8D-F0F5424A361B}"/>
              </a:ext>
            </a:extLst>
          </p:cNvPr>
          <p:cNvSpPr>
            <a:spLocks noGrp="1"/>
          </p:cNvSpPr>
          <p:nvPr>
            <p:ph type="pic" sz="quarter" idx="27" hasCustomPrompt="1"/>
          </p:nvPr>
        </p:nvSpPr>
        <p:spPr>
          <a:xfrm>
            <a:off x="9713387" y="395351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4" name="Picture Placeholder 2">
            <a:extLst>
              <a:ext uri="{FF2B5EF4-FFF2-40B4-BE49-F238E27FC236}">
                <a16:creationId xmlns:a16="http://schemas.microsoft.com/office/drawing/2014/main" id="{28725476-ABF2-F348-A985-F48432324C5D}"/>
              </a:ext>
            </a:extLst>
          </p:cNvPr>
          <p:cNvSpPr>
            <a:spLocks noGrp="1"/>
          </p:cNvSpPr>
          <p:nvPr>
            <p:ph type="pic" sz="quarter" idx="28" hasCustomPrompt="1"/>
          </p:nvPr>
        </p:nvSpPr>
        <p:spPr>
          <a:xfrm>
            <a:off x="892528"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5" name="Picture Placeholder 2">
            <a:extLst>
              <a:ext uri="{FF2B5EF4-FFF2-40B4-BE49-F238E27FC236}">
                <a16:creationId xmlns:a16="http://schemas.microsoft.com/office/drawing/2014/main" id="{6228ADAC-D571-FD43-ABC8-A299C04D9F22}"/>
              </a:ext>
            </a:extLst>
          </p:cNvPr>
          <p:cNvSpPr>
            <a:spLocks noGrp="1"/>
          </p:cNvSpPr>
          <p:nvPr>
            <p:ph type="pic" sz="quarter" idx="29" hasCustomPrompt="1"/>
          </p:nvPr>
        </p:nvSpPr>
        <p:spPr>
          <a:xfrm>
            <a:off x="3105151"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6" name="Picture Placeholder 2">
            <a:extLst>
              <a:ext uri="{FF2B5EF4-FFF2-40B4-BE49-F238E27FC236}">
                <a16:creationId xmlns:a16="http://schemas.microsoft.com/office/drawing/2014/main" id="{761A42B5-A943-5248-846F-6BD2AE320EAD}"/>
              </a:ext>
            </a:extLst>
          </p:cNvPr>
          <p:cNvSpPr>
            <a:spLocks noGrp="1"/>
          </p:cNvSpPr>
          <p:nvPr>
            <p:ph type="pic" sz="quarter" idx="30" hasCustomPrompt="1"/>
          </p:nvPr>
        </p:nvSpPr>
        <p:spPr>
          <a:xfrm>
            <a:off x="5295193"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7" name="Picture Placeholder 2">
            <a:extLst>
              <a:ext uri="{FF2B5EF4-FFF2-40B4-BE49-F238E27FC236}">
                <a16:creationId xmlns:a16="http://schemas.microsoft.com/office/drawing/2014/main" id="{3CCAC6CB-862D-9F4C-A435-5E0B49ACC5F9}"/>
              </a:ext>
            </a:extLst>
          </p:cNvPr>
          <p:cNvSpPr>
            <a:spLocks noGrp="1"/>
          </p:cNvSpPr>
          <p:nvPr>
            <p:ph type="pic" sz="quarter" idx="31" hasCustomPrompt="1"/>
          </p:nvPr>
        </p:nvSpPr>
        <p:spPr>
          <a:xfrm>
            <a:off x="7455609"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8" name="Picture Placeholder 2">
            <a:extLst>
              <a:ext uri="{FF2B5EF4-FFF2-40B4-BE49-F238E27FC236}">
                <a16:creationId xmlns:a16="http://schemas.microsoft.com/office/drawing/2014/main" id="{64BC0501-2DF1-D746-B7CE-D15CBD99F9D8}"/>
              </a:ext>
            </a:extLst>
          </p:cNvPr>
          <p:cNvSpPr>
            <a:spLocks noGrp="1"/>
          </p:cNvSpPr>
          <p:nvPr>
            <p:ph type="pic" sz="quarter" idx="32" hasCustomPrompt="1"/>
          </p:nvPr>
        </p:nvSpPr>
        <p:spPr>
          <a:xfrm>
            <a:off x="9713387" y="516255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Espaço Reservado para Rodapé 4">
            <a:extLst>
              <a:ext uri="{FF2B5EF4-FFF2-40B4-BE49-F238E27FC236}">
                <a16:creationId xmlns:a16="http://schemas.microsoft.com/office/drawing/2014/main" id="{C815FF6B-4CB1-428C-B702-9ED40512B42D}"/>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63" name="Espaço Reservado para Número de Slide 5">
            <a:extLst>
              <a:ext uri="{FF2B5EF4-FFF2-40B4-BE49-F238E27FC236}">
                <a16:creationId xmlns:a16="http://schemas.microsoft.com/office/drawing/2014/main" id="{5991F5E4-4F34-4B36-964F-B32D9F8DBD4F}"/>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64" name="Gráfico 63">
            <a:extLst>
              <a:ext uri="{FF2B5EF4-FFF2-40B4-BE49-F238E27FC236}">
                <a16:creationId xmlns:a16="http://schemas.microsoft.com/office/drawing/2014/main" id="{C5B53771-584F-45B4-BA73-1E4364B8E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65" name="Gráfico 64">
            <a:extLst>
              <a:ext uri="{FF2B5EF4-FFF2-40B4-BE49-F238E27FC236}">
                <a16:creationId xmlns:a16="http://schemas.microsoft.com/office/drawing/2014/main" id="{AC4862DB-3A8D-42EF-8E54-CEC195DF04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66" name="logo_01.png" descr="logo_01.png">
            <a:extLst>
              <a:ext uri="{FF2B5EF4-FFF2-40B4-BE49-F238E27FC236}">
                <a16:creationId xmlns:a16="http://schemas.microsoft.com/office/drawing/2014/main" id="{33EFA17E-82AC-4105-9C2A-EBA9F1FE15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7" name="Espaço Reservado para Número de Slide 5">
            <a:extLst>
              <a:ext uri="{FF2B5EF4-FFF2-40B4-BE49-F238E27FC236}">
                <a16:creationId xmlns:a16="http://schemas.microsoft.com/office/drawing/2014/main" id="{6B501276-F011-498F-A938-76B2DB33B46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61" name="Title 9">
            <a:extLst>
              <a:ext uri="{FF2B5EF4-FFF2-40B4-BE49-F238E27FC236}">
                <a16:creationId xmlns:a16="http://schemas.microsoft.com/office/drawing/2014/main" id="{745E3270-C9C4-4744-9EA7-03F9548E6CC1}"/>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93144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5 logos">
    <p:spTree>
      <p:nvGrpSpPr>
        <p:cNvPr id="1" name=""/>
        <p:cNvGrpSpPr/>
        <p:nvPr/>
      </p:nvGrpSpPr>
      <p:grpSpPr>
        <a:xfrm>
          <a:off x="0" y="0"/>
          <a:ext cx="0" cy="0"/>
          <a:chOff x="0" y="0"/>
          <a:chExt cx="0" cy="0"/>
        </a:xfrm>
      </p:grpSpPr>
      <p:sp>
        <p:nvSpPr>
          <p:cNvPr id="50" name="Title 9">
            <a:extLst>
              <a:ext uri="{FF2B5EF4-FFF2-40B4-BE49-F238E27FC236}">
                <a16:creationId xmlns:a16="http://schemas.microsoft.com/office/drawing/2014/main" id="{B8D5D4A0-D4DC-40CC-B1C2-CAF693B200D3}"/>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grpSp>
        <p:nvGrpSpPr>
          <p:cNvPr id="190" name="Group 189">
            <a:extLst>
              <a:ext uri="{FF2B5EF4-FFF2-40B4-BE49-F238E27FC236}">
                <a16:creationId xmlns:a16="http://schemas.microsoft.com/office/drawing/2014/main" id="{F55B736A-0702-1740-9D5C-F06E0E85518C}"/>
              </a:ext>
            </a:extLst>
          </p:cNvPr>
          <p:cNvGrpSpPr/>
          <p:nvPr userDrawn="1"/>
        </p:nvGrpSpPr>
        <p:grpSpPr>
          <a:xfrm>
            <a:off x="557814" y="2908088"/>
            <a:ext cx="10568513" cy="0"/>
            <a:chOff x="616480" y="1756173"/>
            <a:chExt cx="7926385" cy="0"/>
          </a:xfrm>
        </p:grpSpPr>
        <p:cxnSp>
          <p:nvCxnSpPr>
            <p:cNvPr id="191" name="Straight Connector 190">
              <a:extLst>
                <a:ext uri="{FF2B5EF4-FFF2-40B4-BE49-F238E27FC236}">
                  <a16:creationId xmlns:a16="http://schemas.microsoft.com/office/drawing/2014/main" id="{5FA0A947-FC4E-F348-8210-54734620D8F8}"/>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A3585BD-C6E2-4F41-BF53-0317527599C9}"/>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DAF06A1-CBBA-554D-BAE2-0BDADA4437DB}"/>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A5D3251-9256-B442-8D66-DCD5C750E991}"/>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85829F6-6308-3442-ACD6-7CFAB5EE5FCC}"/>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D596FD50-3E57-2544-988C-A7B3CCEF6FBD}"/>
              </a:ext>
            </a:extLst>
          </p:cNvPr>
          <p:cNvGrpSpPr/>
          <p:nvPr userDrawn="1"/>
        </p:nvGrpSpPr>
        <p:grpSpPr>
          <a:xfrm>
            <a:off x="557814" y="4475056"/>
            <a:ext cx="10568513" cy="0"/>
            <a:chOff x="616480" y="1756173"/>
            <a:chExt cx="7926385" cy="0"/>
          </a:xfrm>
        </p:grpSpPr>
        <p:cxnSp>
          <p:nvCxnSpPr>
            <p:cNvPr id="197" name="Straight Connector 196">
              <a:extLst>
                <a:ext uri="{FF2B5EF4-FFF2-40B4-BE49-F238E27FC236}">
                  <a16:creationId xmlns:a16="http://schemas.microsoft.com/office/drawing/2014/main" id="{E2DBD4A3-7588-E44A-9C5A-214C8C2EACE5}"/>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FF92E999-5E28-924D-9D5C-920D051C67C4}"/>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C6A6056-18D4-BB43-931C-B7543E5D5C09}"/>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CB74CC-114B-154B-B73D-2A9A69B015B5}"/>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3B5CE07-80AC-EA4C-B226-7AE28E6292A3}"/>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2" name="Picture Placeholder 2">
            <a:extLst>
              <a:ext uri="{FF2B5EF4-FFF2-40B4-BE49-F238E27FC236}">
                <a16:creationId xmlns:a16="http://schemas.microsoft.com/office/drawing/2014/main" id="{B80C4F05-68C8-0547-8E90-0F3148698A76}"/>
              </a:ext>
            </a:extLst>
          </p:cNvPr>
          <p:cNvSpPr>
            <a:spLocks noGrp="1"/>
          </p:cNvSpPr>
          <p:nvPr>
            <p:ph type="pic" sz="quarter" idx="13" hasCustomPrompt="1"/>
          </p:nvPr>
        </p:nvSpPr>
        <p:spPr>
          <a:xfrm>
            <a:off x="859792"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3" name="Picture Placeholder 2">
            <a:extLst>
              <a:ext uri="{FF2B5EF4-FFF2-40B4-BE49-F238E27FC236}">
                <a16:creationId xmlns:a16="http://schemas.microsoft.com/office/drawing/2014/main" id="{7BCA8A59-64D8-8C4C-A7C6-0F8A17061280}"/>
              </a:ext>
            </a:extLst>
          </p:cNvPr>
          <p:cNvSpPr>
            <a:spLocks noGrp="1"/>
          </p:cNvSpPr>
          <p:nvPr>
            <p:ph type="pic" sz="quarter" idx="14" hasCustomPrompt="1"/>
          </p:nvPr>
        </p:nvSpPr>
        <p:spPr>
          <a:xfrm>
            <a:off x="3090051"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4" name="Picture Placeholder 2">
            <a:extLst>
              <a:ext uri="{FF2B5EF4-FFF2-40B4-BE49-F238E27FC236}">
                <a16:creationId xmlns:a16="http://schemas.microsoft.com/office/drawing/2014/main" id="{A9728923-28B4-6C49-9EB5-20F07D39F77D}"/>
              </a:ext>
            </a:extLst>
          </p:cNvPr>
          <p:cNvSpPr>
            <a:spLocks noGrp="1"/>
          </p:cNvSpPr>
          <p:nvPr>
            <p:ph type="pic" sz="quarter" idx="15" hasCustomPrompt="1"/>
          </p:nvPr>
        </p:nvSpPr>
        <p:spPr>
          <a:xfrm>
            <a:off x="5268803"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5" name="Picture Placeholder 2">
            <a:extLst>
              <a:ext uri="{FF2B5EF4-FFF2-40B4-BE49-F238E27FC236}">
                <a16:creationId xmlns:a16="http://schemas.microsoft.com/office/drawing/2014/main" id="{CB30C935-F9F4-F64A-A27A-D6D092BC6B47}"/>
              </a:ext>
            </a:extLst>
          </p:cNvPr>
          <p:cNvSpPr>
            <a:spLocks noGrp="1"/>
          </p:cNvSpPr>
          <p:nvPr>
            <p:ph type="pic" sz="quarter" idx="16" hasCustomPrompt="1"/>
          </p:nvPr>
        </p:nvSpPr>
        <p:spPr>
          <a:xfrm>
            <a:off x="7445449"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6" name="Picture Placeholder 2">
            <a:extLst>
              <a:ext uri="{FF2B5EF4-FFF2-40B4-BE49-F238E27FC236}">
                <a16:creationId xmlns:a16="http://schemas.microsoft.com/office/drawing/2014/main" id="{746B7222-2ABF-924B-A8FC-A13B5DA94335}"/>
              </a:ext>
            </a:extLst>
          </p:cNvPr>
          <p:cNvSpPr>
            <a:spLocks noGrp="1"/>
          </p:cNvSpPr>
          <p:nvPr>
            <p:ph type="pic" sz="quarter" idx="17" hasCustomPrompt="1"/>
          </p:nvPr>
        </p:nvSpPr>
        <p:spPr>
          <a:xfrm>
            <a:off x="9714516" y="1894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7" name="Picture Placeholder 2">
            <a:extLst>
              <a:ext uri="{FF2B5EF4-FFF2-40B4-BE49-F238E27FC236}">
                <a16:creationId xmlns:a16="http://schemas.microsoft.com/office/drawing/2014/main" id="{2FB11351-1EBD-B34A-BB30-183C9CDF5A24}"/>
              </a:ext>
            </a:extLst>
          </p:cNvPr>
          <p:cNvSpPr>
            <a:spLocks noGrp="1"/>
          </p:cNvSpPr>
          <p:nvPr>
            <p:ph type="pic" sz="quarter" idx="18" hasCustomPrompt="1"/>
          </p:nvPr>
        </p:nvSpPr>
        <p:spPr>
          <a:xfrm>
            <a:off x="859792"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8" name="Picture Placeholder 2">
            <a:extLst>
              <a:ext uri="{FF2B5EF4-FFF2-40B4-BE49-F238E27FC236}">
                <a16:creationId xmlns:a16="http://schemas.microsoft.com/office/drawing/2014/main" id="{CA9AD730-CECF-2845-AE02-42CC0542C84B}"/>
              </a:ext>
            </a:extLst>
          </p:cNvPr>
          <p:cNvSpPr>
            <a:spLocks noGrp="1"/>
          </p:cNvSpPr>
          <p:nvPr>
            <p:ph type="pic" sz="quarter" idx="19" hasCustomPrompt="1"/>
          </p:nvPr>
        </p:nvSpPr>
        <p:spPr>
          <a:xfrm>
            <a:off x="3090051"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9" name="Picture Placeholder 2">
            <a:extLst>
              <a:ext uri="{FF2B5EF4-FFF2-40B4-BE49-F238E27FC236}">
                <a16:creationId xmlns:a16="http://schemas.microsoft.com/office/drawing/2014/main" id="{37A99FC7-42A1-B94E-9D04-1574622613C5}"/>
              </a:ext>
            </a:extLst>
          </p:cNvPr>
          <p:cNvSpPr>
            <a:spLocks noGrp="1"/>
          </p:cNvSpPr>
          <p:nvPr>
            <p:ph type="pic" sz="quarter" idx="20" hasCustomPrompt="1"/>
          </p:nvPr>
        </p:nvSpPr>
        <p:spPr>
          <a:xfrm>
            <a:off x="5268803"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0" name="Picture Placeholder 2">
            <a:extLst>
              <a:ext uri="{FF2B5EF4-FFF2-40B4-BE49-F238E27FC236}">
                <a16:creationId xmlns:a16="http://schemas.microsoft.com/office/drawing/2014/main" id="{51C4B34E-D31F-0449-93A8-30AC2DB28437}"/>
              </a:ext>
            </a:extLst>
          </p:cNvPr>
          <p:cNvSpPr>
            <a:spLocks noGrp="1"/>
          </p:cNvSpPr>
          <p:nvPr>
            <p:ph type="pic" sz="quarter" idx="21" hasCustomPrompt="1"/>
          </p:nvPr>
        </p:nvSpPr>
        <p:spPr>
          <a:xfrm>
            <a:off x="7445449"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1" name="Picture Placeholder 2">
            <a:extLst>
              <a:ext uri="{FF2B5EF4-FFF2-40B4-BE49-F238E27FC236}">
                <a16:creationId xmlns:a16="http://schemas.microsoft.com/office/drawing/2014/main" id="{4FFD7992-5948-5043-885F-31CBFB2EA2B7}"/>
              </a:ext>
            </a:extLst>
          </p:cNvPr>
          <p:cNvSpPr>
            <a:spLocks noGrp="1"/>
          </p:cNvSpPr>
          <p:nvPr>
            <p:ph type="pic" sz="quarter" idx="22" hasCustomPrompt="1"/>
          </p:nvPr>
        </p:nvSpPr>
        <p:spPr>
          <a:xfrm>
            <a:off x="9714516" y="338772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2" name="Picture Placeholder 2">
            <a:extLst>
              <a:ext uri="{FF2B5EF4-FFF2-40B4-BE49-F238E27FC236}">
                <a16:creationId xmlns:a16="http://schemas.microsoft.com/office/drawing/2014/main" id="{1DF64AAB-5D6A-4C47-B3D5-B043E5005B0C}"/>
              </a:ext>
            </a:extLst>
          </p:cNvPr>
          <p:cNvSpPr>
            <a:spLocks noGrp="1"/>
          </p:cNvSpPr>
          <p:nvPr>
            <p:ph type="pic" sz="quarter" idx="23" hasCustomPrompt="1"/>
          </p:nvPr>
        </p:nvSpPr>
        <p:spPr>
          <a:xfrm>
            <a:off x="859792"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3" name="Picture Placeholder 2">
            <a:extLst>
              <a:ext uri="{FF2B5EF4-FFF2-40B4-BE49-F238E27FC236}">
                <a16:creationId xmlns:a16="http://schemas.microsoft.com/office/drawing/2014/main" id="{0C58507C-792A-7842-9014-DFFD7467E924}"/>
              </a:ext>
            </a:extLst>
          </p:cNvPr>
          <p:cNvSpPr>
            <a:spLocks noGrp="1"/>
          </p:cNvSpPr>
          <p:nvPr>
            <p:ph type="pic" sz="quarter" idx="24" hasCustomPrompt="1"/>
          </p:nvPr>
        </p:nvSpPr>
        <p:spPr>
          <a:xfrm>
            <a:off x="3090051"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4" name="Picture Placeholder 2">
            <a:extLst>
              <a:ext uri="{FF2B5EF4-FFF2-40B4-BE49-F238E27FC236}">
                <a16:creationId xmlns:a16="http://schemas.microsoft.com/office/drawing/2014/main" id="{7DC28E00-78A4-2746-8390-031511173EE2}"/>
              </a:ext>
            </a:extLst>
          </p:cNvPr>
          <p:cNvSpPr>
            <a:spLocks noGrp="1"/>
          </p:cNvSpPr>
          <p:nvPr>
            <p:ph type="pic" sz="quarter" idx="25" hasCustomPrompt="1"/>
          </p:nvPr>
        </p:nvSpPr>
        <p:spPr>
          <a:xfrm>
            <a:off x="5268803"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5" name="Picture Placeholder 2">
            <a:extLst>
              <a:ext uri="{FF2B5EF4-FFF2-40B4-BE49-F238E27FC236}">
                <a16:creationId xmlns:a16="http://schemas.microsoft.com/office/drawing/2014/main" id="{D9E27CA6-5144-EC40-A113-9456E234014A}"/>
              </a:ext>
            </a:extLst>
          </p:cNvPr>
          <p:cNvSpPr>
            <a:spLocks noGrp="1"/>
          </p:cNvSpPr>
          <p:nvPr>
            <p:ph type="pic" sz="quarter" idx="26" hasCustomPrompt="1"/>
          </p:nvPr>
        </p:nvSpPr>
        <p:spPr>
          <a:xfrm>
            <a:off x="7445449"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16" name="Picture Placeholder 2">
            <a:extLst>
              <a:ext uri="{FF2B5EF4-FFF2-40B4-BE49-F238E27FC236}">
                <a16:creationId xmlns:a16="http://schemas.microsoft.com/office/drawing/2014/main" id="{3FEFFF7F-FF61-0447-BBE0-A7A641CFAC77}"/>
              </a:ext>
            </a:extLst>
          </p:cNvPr>
          <p:cNvSpPr>
            <a:spLocks noGrp="1"/>
          </p:cNvSpPr>
          <p:nvPr>
            <p:ph type="pic" sz="quarter" idx="27" hasCustomPrompt="1"/>
          </p:nvPr>
        </p:nvSpPr>
        <p:spPr>
          <a:xfrm>
            <a:off x="9714516" y="4942204"/>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grpSp>
        <p:nvGrpSpPr>
          <p:cNvPr id="218" name="Group 217">
            <a:extLst>
              <a:ext uri="{FF2B5EF4-FFF2-40B4-BE49-F238E27FC236}">
                <a16:creationId xmlns:a16="http://schemas.microsoft.com/office/drawing/2014/main" id="{46F7E8EC-2912-0F48-864B-0625ACC71A86}"/>
              </a:ext>
            </a:extLst>
          </p:cNvPr>
          <p:cNvGrpSpPr/>
          <p:nvPr userDrawn="1"/>
        </p:nvGrpSpPr>
        <p:grpSpPr>
          <a:xfrm>
            <a:off x="2562861" y="1391920"/>
            <a:ext cx="6544308" cy="4700905"/>
            <a:chOff x="2120265" y="661988"/>
            <a:chExt cx="4908231" cy="4356100"/>
          </a:xfrm>
        </p:grpSpPr>
        <p:cxnSp>
          <p:nvCxnSpPr>
            <p:cNvPr id="219" name="Straight Connector 218">
              <a:extLst>
                <a:ext uri="{FF2B5EF4-FFF2-40B4-BE49-F238E27FC236}">
                  <a16:creationId xmlns:a16="http://schemas.microsoft.com/office/drawing/2014/main" id="{9DBC2E83-5FCB-6F41-ADBC-27A9A0B3B4FE}"/>
                </a:ext>
              </a:extLst>
            </p:cNvPr>
            <p:cNvCxnSpPr/>
            <p:nvPr/>
          </p:nvCxnSpPr>
          <p:spPr>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A8DD3ED5-16F9-E744-A612-38CF4F91256F}"/>
                </a:ext>
              </a:extLst>
            </p:cNvPr>
            <p:cNvCxnSpPr/>
            <p:nvPr/>
          </p:nvCxnSpPr>
          <p:spPr>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DDB6A7D-0C9D-F441-95F7-681D99BDCFF1}"/>
                </a:ext>
              </a:extLst>
            </p:cNvPr>
            <p:cNvCxnSpPr/>
            <p:nvPr/>
          </p:nvCxnSpPr>
          <p:spPr>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E3B36144-5284-A849-A81F-FD3358BF8728}"/>
                </a:ext>
              </a:extLst>
            </p:cNvPr>
            <p:cNvCxnSpPr/>
            <p:nvPr/>
          </p:nvCxnSpPr>
          <p:spPr>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1" name="Espaço Reservado para Rodapé 4">
            <a:extLst>
              <a:ext uri="{FF2B5EF4-FFF2-40B4-BE49-F238E27FC236}">
                <a16:creationId xmlns:a16="http://schemas.microsoft.com/office/drawing/2014/main" id="{277BD555-22D3-4A0B-91EA-30ADE6B9D9D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52" name="Espaço Reservado para Número de Slide 5">
            <a:extLst>
              <a:ext uri="{FF2B5EF4-FFF2-40B4-BE49-F238E27FC236}">
                <a16:creationId xmlns:a16="http://schemas.microsoft.com/office/drawing/2014/main" id="{E02B4E10-C98A-4513-A30B-17AD1F954C8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53" name="Gráfico 52">
            <a:extLst>
              <a:ext uri="{FF2B5EF4-FFF2-40B4-BE49-F238E27FC236}">
                <a16:creationId xmlns:a16="http://schemas.microsoft.com/office/drawing/2014/main" id="{52633AB6-546D-45C0-92BC-864E87B40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54" name="Gráfico 53">
            <a:extLst>
              <a:ext uri="{FF2B5EF4-FFF2-40B4-BE49-F238E27FC236}">
                <a16:creationId xmlns:a16="http://schemas.microsoft.com/office/drawing/2014/main" id="{D0D0A8C3-1F95-482A-B082-BC405F8B15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5" name="logo_01.png" descr="logo_01.png">
            <a:extLst>
              <a:ext uri="{FF2B5EF4-FFF2-40B4-BE49-F238E27FC236}">
                <a16:creationId xmlns:a16="http://schemas.microsoft.com/office/drawing/2014/main" id="{A19A17EE-5200-40F3-9F74-7326EF24039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56" name="Espaço Reservado para Número de Slide 5">
            <a:extLst>
              <a:ext uri="{FF2B5EF4-FFF2-40B4-BE49-F238E27FC236}">
                <a16:creationId xmlns:a16="http://schemas.microsoft.com/office/drawing/2014/main" id="{462BBBDB-EA44-4CF7-885F-3093A7BF236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19114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2 logos">
    <p:spTree>
      <p:nvGrpSpPr>
        <p:cNvPr id="1" name=""/>
        <p:cNvGrpSpPr/>
        <p:nvPr/>
      </p:nvGrpSpPr>
      <p:grpSpPr>
        <a:xfrm>
          <a:off x="0" y="0"/>
          <a:ext cx="0" cy="0"/>
          <a:chOff x="0" y="0"/>
          <a:chExt cx="0" cy="0"/>
        </a:xfrm>
      </p:grpSpPr>
      <p:cxnSp>
        <p:nvCxnSpPr>
          <p:cNvPr id="188" name="Straight Connector 187">
            <a:extLst>
              <a:ext uri="{FF2B5EF4-FFF2-40B4-BE49-F238E27FC236}">
                <a16:creationId xmlns:a16="http://schemas.microsoft.com/office/drawing/2014/main" id="{8747DEB5-B8E8-F444-A161-CDADE4E1F022}"/>
              </a:ext>
            </a:extLst>
          </p:cNvPr>
          <p:cNvCxnSpPr/>
          <p:nvPr userDrawn="1"/>
        </p:nvCxnSpPr>
        <p:spPr>
          <a:xfrm flipV="1">
            <a:off x="3128328"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0CF1E36-5ED7-E240-A9A1-4A61934D837E}"/>
              </a:ext>
            </a:extLst>
          </p:cNvPr>
          <p:cNvCxnSpPr/>
          <p:nvPr userDrawn="1"/>
        </p:nvCxnSpPr>
        <p:spPr>
          <a:xfrm flipV="1">
            <a:off x="5875232"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4E24F71-8192-1548-8461-59CCF3B70A68}"/>
              </a:ext>
            </a:extLst>
          </p:cNvPr>
          <p:cNvCxnSpPr/>
          <p:nvPr userDrawn="1"/>
        </p:nvCxnSpPr>
        <p:spPr>
          <a:xfrm flipV="1">
            <a:off x="8622136" y="1341120"/>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91" name="Picture Placeholder 2">
            <a:extLst>
              <a:ext uri="{FF2B5EF4-FFF2-40B4-BE49-F238E27FC236}">
                <a16:creationId xmlns:a16="http://schemas.microsoft.com/office/drawing/2014/main" id="{63307781-7697-3847-91DE-910B87B674D7}"/>
              </a:ext>
            </a:extLst>
          </p:cNvPr>
          <p:cNvSpPr>
            <a:spLocks noGrp="1"/>
          </p:cNvSpPr>
          <p:nvPr>
            <p:ph type="pic" sz="quarter" idx="13" hasCustomPrompt="1"/>
          </p:nvPr>
        </p:nvSpPr>
        <p:spPr>
          <a:xfrm>
            <a:off x="1198459"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2" name="Picture Placeholder 2">
            <a:extLst>
              <a:ext uri="{FF2B5EF4-FFF2-40B4-BE49-F238E27FC236}">
                <a16:creationId xmlns:a16="http://schemas.microsoft.com/office/drawing/2014/main" id="{D0CA9149-1A9F-C240-A037-996B78AFFE2D}"/>
              </a:ext>
            </a:extLst>
          </p:cNvPr>
          <p:cNvSpPr>
            <a:spLocks noGrp="1"/>
          </p:cNvSpPr>
          <p:nvPr>
            <p:ph type="pic" sz="quarter" idx="14" hasCustomPrompt="1"/>
          </p:nvPr>
        </p:nvSpPr>
        <p:spPr>
          <a:xfrm>
            <a:off x="3938131"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3" name="Picture Placeholder 2">
            <a:extLst>
              <a:ext uri="{FF2B5EF4-FFF2-40B4-BE49-F238E27FC236}">
                <a16:creationId xmlns:a16="http://schemas.microsoft.com/office/drawing/2014/main" id="{38D1F026-AE57-CC49-9BA2-CF0DDFEC8085}"/>
              </a:ext>
            </a:extLst>
          </p:cNvPr>
          <p:cNvSpPr>
            <a:spLocks noGrp="1"/>
          </p:cNvSpPr>
          <p:nvPr>
            <p:ph type="pic" sz="quarter" idx="15" hasCustomPrompt="1"/>
          </p:nvPr>
        </p:nvSpPr>
        <p:spPr>
          <a:xfrm>
            <a:off x="6627003" y="18332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194" name="Picture Placeholder 2">
            <a:extLst>
              <a:ext uri="{FF2B5EF4-FFF2-40B4-BE49-F238E27FC236}">
                <a16:creationId xmlns:a16="http://schemas.microsoft.com/office/drawing/2014/main" id="{6DE32B50-F937-3842-94B2-928E3AF8FB74}"/>
              </a:ext>
            </a:extLst>
          </p:cNvPr>
          <p:cNvSpPr>
            <a:spLocks noGrp="1"/>
          </p:cNvSpPr>
          <p:nvPr>
            <p:ph type="pic" sz="quarter" idx="16" hasCustomPrompt="1"/>
          </p:nvPr>
        </p:nvSpPr>
        <p:spPr>
          <a:xfrm>
            <a:off x="9434407" y="1833244"/>
            <a:ext cx="1107016" cy="610234"/>
          </a:xfrm>
          <a:prstGeom prst="rect">
            <a:avLst/>
          </a:prstGeom>
        </p:spPr>
        <p:txBody>
          <a:bodyPr anchor="ctr">
            <a:normAutofit/>
          </a:bodyPr>
          <a:lstStyle>
            <a:lvl1pPr marL="0" indent="0" algn="ctr">
              <a:buNone/>
              <a:defRPr sz="1200"/>
            </a:lvl1pPr>
          </a:lstStyle>
          <a:p>
            <a:r>
              <a:rPr lang="en-US" dirty="0"/>
              <a:t>Logo</a:t>
            </a:r>
          </a:p>
        </p:txBody>
      </p:sp>
      <p:grpSp>
        <p:nvGrpSpPr>
          <p:cNvPr id="195" name="Group 194">
            <a:extLst>
              <a:ext uri="{FF2B5EF4-FFF2-40B4-BE49-F238E27FC236}">
                <a16:creationId xmlns:a16="http://schemas.microsoft.com/office/drawing/2014/main" id="{2B16AD37-FCF6-984A-9AF8-3C22B659DA08}"/>
              </a:ext>
            </a:extLst>
          </p:cNvPr>
          <p:cNvGrpSpPr/>
          <p:nvPr userDrawn="1"/>
        </p:nvGrpSpPr>
        <p:grpSpPr>
          <a:xfrm>
            <a:off x="523947" y="2908088"/>
            <a:ext cx="10698339" cy="0"/>
            <a:chOff x="591080" y="2406473"/>
            <a:chExt cx="8023754" cy="0"/>
          </a:xfrm>
        </p:grpSpPr>
        <p:cxnSp>
          <p:nvCxnSpPr>
            <p:cNvPr id="196" name="Straight Connector 195">
              <a:extLst>
                <a:ext uri="{FF2B5EF4-FFF2-40B4-BE49-F238E27FC236}">
                  <a16:creationId xmlns:a16="http://schemas.microsoft.com/office/drawing/2014/main" id="{FB58BD87-EE12-F545-8509-1F61D4766855}"/>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A757F0B-1EA6-5346-A8AA-82E7F1A56AF8}"/>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67D5603-F287-EC43-BED5-1D3198A6FC8B}"/>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43ECCB78-EA9B-D845-B087-B9D159CF8685}"/>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0C7B66D6-83B3-924B-AF20-99251A2DEAD2}"/>
              </a:ext>
            </a:extLst>
          </p:cNvPr>
          <p:cNvGrpSpPr/>
          <p:nvPr userDrawn="1"/>
        </p:nvGrpSpPr>
        <p:grpSpPr>
          <a:xfrm>
            <a:off x="523947" y="4475056"/>
            <a:ext cx="10698339" cy="0"/>
            <a:chOff x="591080" y="2406473"/>
            <a:chExt cx="8023754" cy="0"/>
          </a:xfrm>
        </p:grpSpPr>
        <p:cxnSp>
          <p:nvCxnSpPr>
            <p:cNvPr id="201" name="Straight Connector 200">
              <a:extLst>
                <a:ext uri="{FF2B5EF4-FFF2-40B4-BE49-F238E27FC236}">
                  <a16:creationId xmlns:a16="http://schemas.microsoft.com/office/drawing/2014/main" id="{870682DE-4D0B-AC4F-A3B4-45E84BEA0C83}"/>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54DEA80-FBDD-264C-BE38-63C8B0981267}"/>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7B8DF40-36D1-9043-BA64-1E70D4205DA2}"/>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8061263F-1CB5-7E4C-96D3-7F615C1686A7}"/>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5" name="Picture Placeholder 2">
            <a:extLst>
              <a:ext uri="{FF2B5EF4-FFF2-40B4-BE49-F238E27FC236}">
                <a16:creationId xmlns:a16="http://schemas.microsoft.com/office/drawing/2014/main" id="{67A33CDE-7A7E-8B40-9DD3-87A303760632}"/>
              </a:ext>
            </a:extLst>
          </p:cNvPr>
          <p:cNvSpPr>
            <a:spLocks noGrp="1"/>
          </p:cNvSpPr>
          <p:nvPr>
            <p:ph type="pic" sz="quarter" idx="17" hasCustomPrompt="1"/>
          </p:nvPr>
        </p:nvSpPr>
        <p:spPr>
          <a:xfrm>
            <a:off x="1198459"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6" name="Picture Placeholder 2">
            <a:extLst>
              <a:ext uri="{FF2B5EF4-FFF2-40B4-BE49-F238E27FC236}">
                <a16:creationId xmlns:a16="http://schemas.microsoft.com/office/drawing/2014/main" id="{87FD0990-A12C-F840-A69C-3002C61B661C}"/>
              </a:ext>
            </a:extLst>
          </p:cNvPr>
          <p:cNvSpPr>
            <a:spLocks noGrp="1"/>
          </p:cNvSpPr>
          <p:nvPr>
            <p:ph type="pic" sz="quarter" idx="18" hasCustomPrompt="1"/>
          </p:nvPr>
        </p:nvSpPr>
        <p:spPr>
          <a:xfrm>
            <a:off x="3938131"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7" name="Picture Placeholder 2">
            <a:extLst>
              <a:ext uri="{FF2B5EF4-FFF2-40B4-BE49-F238E27FC236}">
                <a16:creationId xmlns:a16="http://schemas.microsoft.com/office/drawing/2014/main" id="{9F756A2A-061D-C543-9880-92754BB00DAF}"/>
              </a:ext>
            </a:extLst>
          </p:cNvPr>
          <p:cNvSpPr>
            <a:spLocks noGrp="1"/>
          </p:cNvSpPr>
          <p:nvPr>
            <p:ph type="pic" sz="quarter" idx="19" hasCustomPrompt="1"/>
          </p:nvPr>
        </p:nvSpPr>
        <p:spPr>
          <a:xfrm>
            <a:off x="6627003"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8" name="Picture Placeholder 2">
            <a:extLst>
              <a:ext uri="{FF2B5EF4-FFF2-40B4-BE49-F238E27FC236}">
                <a16:creationId xmlns:a16="http://schemas.microsoft.com/office/drawing/2014/main" id="{40A29D81-5B62-1141-8041-9777475E7A90}"/>
              </a:ext>
            </a:extLst>
          </p:cNvPr>
          <p:cNvSpPr>
            <a:spLocks noGrp="1"/>
          </p:cNvSpPr>
          <p:nvPr>
            <p:ph type="pic" sz="quarter" idx="20" hasCustomPrompt="1"/>
          </p:nvPr>
        </p:nvSpPr>
        <p:spPr>
          <a:xfrm>
            <a:off x="9434407" y="340296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09" name="Picture Placeholder 2">
            <a:extLst>
              <a:ext uri="{FF2B5EF4-FFF2-40B4-BE49-F238E27FC236}">
                <a16:creationId xmlns:a16="http://schemas.microsoft.com/office/drawing/2014/main" id="{CB07E18F-9FB2-7640-9372-A7D803B7D25F}"/>
              </a:ext>
            </a:extLst>
          </p:cNvPr>
          <p:cNvSpPr>
            <a:spLocks noGrp="1"/>
          </p:cNvSpPr>
          <p:nvPr>
            <p:ph type="pic" sz="quarter" idx="21" hasCustomPrompt="1"/>
          </p:nvPr>
        </p:nvSpPr>
        <p:spPr>
          <a:xfrm>
            <a:off x="1198459"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0" name="Picture Placeholder 2">
            <a:extLst>
              <a:ext uri="{FF2B5EF4-FFF2-40B4-BE49-F238E27FC236}">
                <a16:creationId xmlns:a16="http://schemas.microsoft.com/office/drawing/2014/main" id="{0AB3FE23-1BD5-BB46-B014-F9C575E52ABF}"/>
              </a:ext>
            </a:extLst>
          </p:cNvPr>
          <p:cNvSpPr>
            <a:spLocks noGrp="1"/>
          </p:cNvSpPr>
          <p:nvPr>
            <p:ph type="pic" sz="quarter" idx="22" hasCustomPrompt="1"/>
          </p:nvPr>
        </p:nvSpPr>
        <p:spPr>
          <a:xfrm>
            <a:off x="3938131"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1" name="Picture Placeholder 2">
            <a:extLst>
              <a:ext uri="{FF2B5EF4-FFF2-40B4-BE49-F238E27FC236}">
                <a16:creationId xmlns:a16="http://schemas.microsoft.com/office/drawing/2014/main" id="{2147E874-0E61-DC48-A565-31C7D8878F7E}"/>
              </a:ext>
            </a:extLst>
          </p:cNvPr>
          <p:cNvSpPr>
            <a:spLocks noGrp="1"/>
          </p:cNvSpPr>
          <p:nvPr>
            <p:ph type="pic" sz="quarter" idx="23" hasCustomPrompt="1"/>
          </p:nvPr>
        </p:nvSpPr>
        <p:spPr>
          <a:xfrm>
            <a:off x="6627003"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212" name="Picture Placeholder 2">
            <a:extLst>
              <a:ext uri="{FF2B5EF4-FFF2-40B4-BE49-F238E27FC236}">
                <a16:creationId xmlns:a16="http://schemas.microsoft.com/office/drawing/2014/main" id="{B4AE544D-FA3A-0E41-A819-0C475D2E8CFC}"/>
              </a:ext>
            </a:extLst>
          </p:cNvPr>
          <p:cNvSpPr>
            <a:spLocks noGrp="1"/>
          </p:cNvSpPr>
          <p:nvPr>
            <p:ph type="pic" sz="quarter" idx="24" hasCustomPrompt="1"/>
          </p:nvPr>
        </p:nvSpPr>
        <p:spPr>
          <a:xfrm>
            <a:off x="9434407" y="4957444"/>
            <a:ext cx="1107016" cy="610234"/>
          </a:xfrm>
          <a:prstGeom prst="rect">
            <a:avLst/>
          </a:prstGeom>
        </p:spPr>
        <p:txBody>
          <a:bodyPr anchor="ctr">
            <a:normAutofit/>
          </a:bodyPr>
          <a:lstStyle>
            <a:lvl1pPr marL="0" indent="0" algn="ctr">
              <a:buNone/>
              <a:defRPr sz="1200"/>
            </a:lvl1pPr>
          </a:lstStyle>
          <a:p>
            <a:r>
              <a:rPr lang="en-US" dirty="0"/>
              <a:t>Logo</a:t>
            </a:r>
          </a:p>
        </p:txBody>
      </p:sp>
      <p:sp>
        <p:nvSpPr>
          <p:cNvPr id="44" name="Espaço Reservado para Rodapé 4">
            <a:extLst>
              <a:ext uri="{FF2B5EF4-FFF2-40B4-BE49-F238E27FC236}">
                <a16:creationId xmlns:a16="http://schemas.microsoft.com/office/drawing/2014/main" id="{527B65CB-98EC-4ABF-8A4C-D132B1CBDBB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5" name="Espaço Reservado para Número de Slide 5">
            <a:extLst>
              <a:ext uri="{FF2B5EF4-FFF2-40B4-BE49-F238E27FC236}">
                <a16:creationId xmlns:a16="http://schemas.microsoft.com/office/drawing/2014/main" id="{8BF5BE09-7427-467B-BC4D-CEC50AC36DA6}"/>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46" name="Gráfico 45">
            <a:extLst>
              <a:ext uri="{FF2B5EF4-FFF2-40B4-BE49-F238E27FC236}">
                <a16:creationId xmlns:a16="http://schemas.microsoft.com/office/drawing/2014/main" id="{AB752B5D-2556-45FC-A42C-57086EF6D1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7" name="Gráfico 46">
            <a:extLst>
              <a:ext uri="{FF2B5EF4-FFF2-40B4-BE49-F238E27FC236}">
                <a16:creationId xmlns:a16="http://schemas.microsoft.com/office/drawing/2014/main" id="{038E803A-C07B-4988-B44D-20867E50CA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8" name="logo_01.png" descr="logo_01.png">
            <a:extLst>
              <a:ext uri="{FF2B5EF4-FFF2-40B4-BE49-F238E27FC236}">
                <a16:creationId xmlns:a16="http://schemas.microsoft.com/office/drawing/2014/main" id="{B0B543DF-6DB9-4BE6-9719-C79CF179CB1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9" name="Espaço Reservado para Número de Slide 5">
            <a:extLst>
              <a:ext uri="{FF2B5EF4-FFF2-40B4-BE49-F238E27FC236}">
                <a16:creationId xmlns:a16="http://schemas.microsoft.com/office/drawing/2014/main" id="{F1D4E312-6552-4F16-AB6D-11B3F92D46B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43" name="Title 9">
            <a:extLst>
              <a:ext uri="{FF2B5EF4-FFF2-40B4-BE49-F238E27FC236}">
                <a16:creationId xmlns:a16="http://schemas.microsoft.com/office/drawing/2014/main" id="{6738F690-A245-45A7-975C-8ADD8713E911}"/>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defRPr>
            </a:lvl1pPr>
          </a:lstStyle>
          <a:p>
            <a:r>
              <a:rPr lang="pt-BR" dirty="0"/>
              <a:t>Título (Segoe UI 32)</a:t>
            </a:r>
            <a:endParaRPr lang="en-US" dirty="0"/>
          </a:p>
        </p:txBody>
      </p:sp>
    </p:spTree>
    <p:extLst>
      <p:ext uri="{BB962C8B-B14F-4D97-AF65-F5344CB8AC3E}">
        <p14:creationId xmlns:p14="http://schemas.microsoft.com/office/powerpoint/2010/main" val="206878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Imagem e texto 2B">
    <p:bg>
      <p:bgPr>
        <a:solidFill>
          <a:srgbClr val="FFFFFF"/>
        </a:solidFill>
        <a:effectLst/>
      </p:bgPr>
    </p:bg>
    <p:spTree>
      <p:nvGrpSpPr>
        <p:cNvPr id="1" name=""/>
        <p:cNvGrpSpPr/>
        <p:nvPr/>
      </p:nvGrpSpPr>
      <p:grpSpPr>
        <a:xfrm>
          <a:off x="0" y="0"/>
          <a:ext cx="0" cy="0"/>
          <a:chOff x="0" y="0"/>
          <a:chExt cx="0" cy="0"/>
        </a:xfrm>
      </p:grpSpPr>
      <p:sp>
        <p:nvSpPr>
          <p:cNvPr id="23" name="Image">
            <a:extLst>
              <a:ext uri="{FF2B5EF4-FFF2-40B4-BE49-F238E27FC236}">
                <a16:creationId xmlns:a16="http://schemas.microsoft.com/office/drawing/2014/main" id="{770851EF-6E1A-0C4A-A6D8-6ABFE314FFA0}"/>
              </a:ext>
            </a:extLst>
          </p:cNvPr>
          <p:cNvSpPr>
            <a:spLocks noGrp="1"/>
          </p:cNvSpPr>
          <p:nvPr>
            <p:ph type="pic" idx="14"/>
          </p:nvPr>
        </p:nvSpPr>
        <p:spPr>
          <a:xfrm>
            <a:off x="6096794" y="0"/>
            <a:ext cx="6096794"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pic>
        <p:nvPicPr>
          <p:cNvPr id="24" name="Gráfico 23">
            <a:extLst>
              <a:ext uri="{FF2B5EF4-FFF2-40B4-BE49-F238E27FC236}">
                <a16:creationId xmlns:a16="http://schemas.microsoft.com/office/drawing/2014/main" id="{9A614A88-E09F-4734-BA87-60792386BD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5" name="Gráfico 24">
            <a:extLst>
              <a:ext uri="{FF2B5EF4-FFF2-40B4-BE49-F238E27FC236}">
                <a16:creationId xmlns:a16="http://schemas.microsoft.com/office/drawing/2014/main" id="{3819A49A-43BC-4105-9960-B089FA3CE1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sp>
        <p:nvSpPr>
          <p:cNvPr id="27" name="Espaço Reservado para Número de Slide 5">
            <a:extLst>
              <a:ext uri="{FF2B5EF4-FFF2-40B4-BE49-F238E27FC236}">
                <a16:creationId xmlns:a16="http://schemas.microsoft.com/office/drawing/2014/main" id="{87B7E1C2-2F68-46A0-9918-D6648C05753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40" name="Text Placeholder 3">
            <a:extLst>
              <a:ext uri="{FF2B5EF4-FFF2-40B4-BE49-F238E27FC236}">
                <a16:creationId xmlns:a16="http://schemas.microsoft.com/office/drawing/2014/main" id="{24978EDB-6244-7F4E-914E-5B4E0053EE1C}"/>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EC7000"/>
                </a:solidFill>
                <a:latin typeface="+mj-lt"/>
              </a:defRPr>
            </a:lvl1pPr>
          </a:lstStyle>
          <a:p>
            <a:pPr lvl="0"/>
            <a:r>
              <a:rPr lang="en-US" dirty="0" err="1"/>
              <a:t>Título</a:t>
            </a:r>
            <a:r>
              <a:rPr lang="en-US" dirty="0"/>
              <a:t> (Segoe UI 32)</a:t>
            </a:r>
            <a:endParaRPr lang="en-BR" dirty="0"/>
          </a:p>
        </p:txBody>
      </p:sp>
      <p:sp>
        <p:nvSpPr>
          <p:cNvPr id="8" name="Espaço Reservado para Texto 3">
            <a:extLst>
              <a:ext uri="{FF2B5EF4-FFF2-40B4-BE49-F238E27FC236}">
                <a16:creationId xmlns:a16="http://schemas.microsoft.com/office/drawing/2014/main" id="{D1B1C023-EA37-4426-8459-C1E180B2A26E}"/>
              </a:ext>
            </a:extLst>
          </p:cNvPr>
          <p:cNvSpPr>
            <a:spLocks noGrp="1"/>
          </p:cNvSpPr>
          <p:nvPr>
            <p:ph type="body" sz="quarter" idx="32" hasCustomPrompt="1"/>
          </p:nvPr>
        </p:nvSpPr>
        <p:spPr>
          <a:xfrm>
            <a:off x="453358" y="1471594"/>
            <a:ext cx="50330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10 logos">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AF6F7A8A-B99A-4042-B18E-D6FB029A5F19}"/>
              </a:ext>
            </a:extLst>
          </p:cNvPr>
          <p:cNvGrpSpPr/>
          <p:nvPr userDrawn="1"/>
        </p:nvGrpSpPr>
        <p:grpSpPr>
          <a:xfrm>
            <a:off x="2562861" y="1727204"/>
            <a:ext cx="6544308" cy="3585211"/>
            <a:chOff x="2120265" y="661988"/>
            <a:chExt cx="4908231" cy="4356100"/>
          </a:xfrm>
        </p:grpSpPr>
        <p:cxnSp>
          <p:nvCxnSpPr>
            <p:cNvPr id="185" name="Straight Connector 184">
              <a:extLst>
                <a:ext uri="{FF2B5EF4-FFF2-40B4-BE49-F238E27FC236}">
                  <a16:creationId xmlns:a16="http://schemas.microsoft.com/office/drawing/2014/main" id="{AC516096-9B6F-9240-8170-8BC93111141B}"/>
                </a:ext>
              </a:extLst>
            </p:cNvPr>
            <p:cNvCxnSpPr/>
            <p:nvPr/>
          </p:nvCxnSpPr>
          <p:spPr>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BB24E0-C5B9-084B-B54B-037859E46A21}"/>
                </a:ext>
              </a:extLst>
            </p:cNvPr>
            <p:cNvCxnSpPr/>
            <p:nvPr/>
          </p:nvCxnSpPr>
          <p:spPr>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5017CB1A-E735-DF42-8899-17FC9492254D}"/>
                </a:ext>
              </a:extLst>
            </p:cNvPr>
            <p:cNvCxnSpPr/>
            <p:nvPr/>
          </p:nvCxnSpPr>
          <p:spPr>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B22810-F221-0447-808B-2EC66C07D966}"/>
                </a:ext>
              </a:extLst>
            </p:cNvPr>
            <p:cNvCxnSpPr/>
            <p:nvPr/>
          </p:nvCxnSpPr>
          <p:spPr>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2D618B77-641D-2C4D-8ED4-6DD3F15B41A0}"/>
              </a:ext>
            </a:extLst>
          </p:cNvPr>
          <p:cNvGrpSpPr/>
          <p:nvPr userDrawn="1"/>
        </p:nvGrpSpPr>
        <p:grpSpPr>
          <a:xfrm>
            <a:off x="557814" y="3527747"/>
            <a:ext cx="10568513" cy="0"/>
            <a:chOff x="616480" y="1756173"/>
            <a:chExt cx="7926385" cy="0"/>
          </a:xfrm>
        </p:grpSpPr>
        <p:cxnSp>
          <p:nvCxnSpPr>
            <p:cNvPr id="190" name="Straight Connector 189">
              <a:extLst>
                <a:ext uri="{FF2B5EF4-FFF2-40B4-BE49-F238E27FC236}">
                  <a16:creationId xmlns:a16="http://schemas.microsoft.com/office/drawing/2014/main" id="{6DFB46D0-5396-C547-AB34-DC7A03BD67A6}"/>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F5EA500-116C-324F-98FF-8A6A66BBE037}"/>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379CF5F0-C3EE-4945-BE66-D3E8F2D5C768}"/>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D0D488F-DC90-B846-81E3-63398F9E6683}"/>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E4050C32-3528-CD4D-9FC8-8B9E4D5CC7BB}"/>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5" name="Picture Placeholder 2">
            <a:extLst>
              <a:ext uri="{FF2B5EF4-FFF2-40B4-BE49-F238E27FC236}">
                <a16:creationId xmlns:a16="http://schemas.microsoft.com/office/drawing/2014/main" id="{4DA62A7B-4AA0-1C4E-A6A0-3C6057D1CD62}"/>
              </a:ext>
            </a:extLst>
          </p:cNvPr>
          <p:cNvSpPr>
            <a:spLocks noGrp="1"/>
          </p:cNvSpPr>
          <p:nvPr>
            <p:ph type="pic" sz="quarter" idx="13" hasCustomPrompt="1"/>
          </p:nvPr>
        </p:nvSpPr>
        <p:spPr>
          <a:xfrm>
            <a:off x="814635"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6" name="Picture Placeholder 2">
            <a:extLst>
              <a:ext uri="{FF2B5EF4-FFF2-40B4-BE49-F238E27FC236}">
                <a16:creationId xmlns:a16="http://schemas.microsoft.com/office/drawing/2014/main" id="{DF6508C4-16D5-FC43-8FD3-FE774B50ECF5}"/>
              </a:ext>
            </a:extLst>
          </p:cNvPr>
          <p:cNvSpPr>
            <a:spLocks noGrp="1"/>
          </p:cNvSpPr>
          <p:nvPr>
            <p:ph type="pic" sz="quarter" idx="14" hasCustomPrompt="1"/>
          </p:nvPr>
        </p:nvSpPr>
        <p:spPr>
          <a:xfrm>
            <a:off x="3128857"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7" name="Picture Placeholder 2">
            <a:extLst>
              <a:ext uri="{FF2B5EF4-FFF2-40B4-BE49-F238E27FC236}">
                <a16:creationId xmlns:a16="http://schemas.microsoft.com/office/drawing/2014/main" id="{C7949BB7-346E-A741-A53C-555D43BDF460}"/>
              </a:ext>
            </a:extLst>
          </p:cNvPr>
          <p:cNvSpPr>
            <a:spLocks noGrp="1"/>
          </p:cNvSpPr>
          <p:nvPr>
            <p:ph type="pic" sz="quarter" idx="15" hasCustomPrompt="1"/>
          </p:nvPr>
        </p:nvSpPr>
        <p:spPr>
          <a:xfrm>
            <a:off x="5251168"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8" name="Picture Placeholder 2">
            <a:extLst>
              <a:ext uri="{FF2B5EF4-FFF2-40B4-BE49-F238E27FC236}">
                <a16:creationId xmlns:a16="http://schemas.microsoft.com/office/drawing/2014/main" id="{52DF4419-EF33-5540-9E8B-B824674FB9BD}"/>
              </a:ext>
            </a:extLst>
          </p:cNvPr>
          <p:cNvSpPr>
            <a:spLocks noGrp="1"/>
          </p:cNvSpPr>
          <p:nvPr>
            <p:ph type="pic" sz="quarter" idx="16" hasCustomPrompt="1"/>
          </p:nvPr>
        </p:nvSpPr>
        <p:spPr>
          <a:xfrm>
            <a:off x="7445449"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9" name="Picture Placeholder 2">
            <a:extLst>
              <a:ext uri="{FF2B5EF4-FFF2-40B4-BE49-F238E27FC236}">
                <a16:creationId xmlns:a16="http://schemas.microsoft.com/office/drawing/2014/main" id="{9511E947-1807-0B49-93AB-28DB42406737}"/>
              </a:ext>
            </a:extLst>
          </p:cNvPr>
          <p:cNvSpPr>
            <a:spLocks noGrp="1"/>
          </p:cNvSpPr>
          <p:nvPr>
            <p:ph type="pic" sz="quarter" idx="17" hasCustomPrompt="1"/>
          </p:nvPr>
        </p:nvSpPr>
        <p:spPr>
          <a:xfrm>
            <a:off x="9624199" y="229171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0" name="Picture Placeholder 2">
            <a:extLst>
              <a:ext uri="{FF2B5EF4-FFF2-40B4-BE49-F238E27FC236}">
                <a16:creationId xmlns:a16="http://schemas.microsoft.com/office/drawing/2014/main" id="{6911329B-F4F5-5547-A480-50993320AB18}"/>
              </a:ext>
            </a:extLst>
          </p:cNvPr>
          <p:cNvSpPr>
            <a:spLocks noGrp="1"/>
          </p:cNvSpPr>
          <p:nvPr>
            <p:ph type="pic" sz="quarter" idx="18" hasCustomPrompt="1"/>
          </p:nvPr>
        </p:nvSpPr>
        <p:spPr>
          <a:xfrm>
            <a:off x="814635"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1" name="Picture Placeholder 2">
            <a:extLst>
              <a:ext uri="{FF2B5EF4-FFF2-40B4-BE49-F238E27FC236}">
                <a16:creationId xmlns:a16="http://schemas.microsoft.com/office/drawing/2014/main" id="{7BE05613-C1EF-D34C-90C6-302C9268CA2A}"/>
              </a:ext>
            </a:extLst>
          </p:cNvPr>
          <p:cNvSpPr>
            <a:spLocks noGrp="1"/>
          </p:cNvSpPr>
          <p:nvPr>
            <p:ph type="pic" sz="quarter" idx="19" hasCustomPrompt="1"/>
          </p:nvPr>
        </p:nvSpPr>
        <p:spPr>
          <a:xfrm>
            <a:off x="3128857"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2" name="Picture Placeholder 2">
            <a:extLst>
              <a:ext uri="{FF2B5EF4-FFF2-40B4-BE49-F238E27FC236}">
                <a16:creationId xmlns:a16="http://schemas.microsoft.com/office/drawing/2014/main" id="{DEF5421C-9104-7C4A-A9A0-47F62972E523}"/>
              </a:ext>
            </a:extLst>
          </p:cNvPr>
          <p:cNvSpPr>
            <a:spLocks noGrp="1"/>
          </p:cNvSpPr>
          <p:nvPr>
            <p:ph type="pic" sz="quarter" idx="20" hasCustomPrompt="1"/>
          </p:nvPr>
        </p:nvSpPr>
        <p:spPr>
          <a:xfrm>
            <a:off x="5251168"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3" name="Picture Placeholder 2">
            <a:extLst>
              <a:ext uri="{FF2B5EF4-FFF2-40B4-BE49-F238E27FC236}">
                <a16:creationId xmlns:a16="http://schemas.microsoft.com/office/drawing/2014/main" id="{9E4734B5-8C0C-1741-822E-CEF7E98E60D6}"/>
              </a:ext>
            </a:extLst>
          </p:cNvPr>
          <p:cNvSpPr>
            <a:spLocks noGrp="1"/>
          </p:cNvSpPr>
          <p:nvPr>
            <p:ph type="pic" sz="quarter" idx="21" hasCustomPrompt="1"/>
          </p:nvPr>
        </p:nvSpPr>
        <p:spPr>
          <a:xfrm>
            <a:off x="7445449"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4" name="Picture Placeholder 2">
            <a:extLst>
              <a:ext uri="{FF2B5EF4-FFF2-40B4-BE49-F238E27FC236}">
                <a16:creationId xmlns:a16="http://schemas.microsoft.com/office/drawing/2014/main" id="{86B4AFC4-3E20-094C-8C69-DEFE9B15ADC9}"/>
              </a:ext>
            </a:extLst>
          </p:cNvPr>
          <p:cNvSpPr>
            <a:spLocks noGrp="1"/>
          </p:cNvSpPr>
          <p:nvPr>
            <p:ph type="pic" sz="quarter" idx="22" hasCustomPrompt="1"/>
          </p:nvPr>
        </p:nvSpPr>
        <p:spPr>
          <a:xfrm>
            <a:off x="9624199" y="407987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Espaço Reservado para Rodapé 4">
            <a:extLst>
              <a:ext uri="{FF2B5EF4-FFF2-40B4-BE49-F238E27FC236}">
                <a16:creationId xmlns:a16="http://schemas.microsoft.com/office/drawing/2014/main" id="{445DE3D5-D9E5-4FC2-9A78-E8ADA69A07F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1" name="Espaço Reservado para Número de Slide 5">
            <a:extLst>
              <a:ext uri="{FF2B5EF4-FFF2-40B4-BE49-F238E27FC236}">
                <a16:creationId xmlns:a16="http://schemas.microsoft.com/office/drawing/2014/main" id="{5220250C-E1D3-4C53-B85D-87A770AC4B4A}"/>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42" name="Gráfico 41">
            <a:extLst>
              <a:ext uri="{FF2B5EF4-FFF2-40B4-BE49-F238E27FC236}">
                <a16:creationId xmlns:a16="http://schemas.microsoft.com/office/drawing/2014/main" id="{A0594C6C-9367-478F-9C90-EB879B903A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3" name="Gráfico 42">
            <a:extLst>
              <a:ext uri="{FF2B5EF4-FFF2-40B4-BE49-F238E27FC236}">
                <a16:creationId xmlns:a16="http://schemas.microsoft.com/office/drawing/2014/main" id="{877E433A-359F-4DDA-BE28-21B882CA2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4" name="logo_01.png" descr="logo_01.png">
            <a:extLst>
              <a:ext uri="{FF2B5EF4-FFF2-40B4-BE49-F238E27FC236}">
                <a16:creationId xmlns:a16="http://schemas.microsoft.com/office/drawing/2014/main" id="{B645D9AE-520F-445A-A715-C0358BBEBD4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5" name="Espaço Reservado para Número de Slide 5">
            <a:extLst>
              <a:ext uri="{FF2B5EF4-FFF2-40B4-BE49-F238E27FC236}">
                <a16:creationId xmlns:a16="http://schemas.microsoft.com/office/drawing/2014/main" id="{7282B1BC-CF00-44DB-96C9-F8C6939F6E8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9" name="Title 9">
            <a:extLst>
              <a:ext uri="{FF2B5EF4-FFF2-40B4-BE49-F238E27FC236}">
                <a16:creationId xmlns:a16="http://schemas.microsoft.com/office/drawing/2014/main" id="{E523BE56-945C-4A58-8DFB-4B8C21E2BFE5}"/>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05477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Nossos clientes 1 - 6 logos">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6992797-2FC8-7746-84F0-C1C571D702B5}"/>
              </a:ext>
            </a:extLst>
          </p:cNvPr>
          <p:cNvCxnSpPr/>
          <p:nvPr userDrawn="1"/>
        </p:nvCxnSpPr>
        <p:spPr>
          <a:xfrm flipV="1">
            <a:off x="4076324"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A16ADC-D039-0240-8DEC-FCF7D61241D9}"/>
              </a:ext>
            </a:extLst>
          </p:cNvPr>
          <p:cNvCxnSpPr/>
          <p:nvPr userDrawn="1"/>
        </p:nvCxnSpPr>
        <p:spPr>
          <a:xfrm flipV="1">
            <a:off x="7601325" y="163576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p:nvPr userDrawn="1"/>
        </p:nvCxnSpPr>
        <p:spPr>
          <a:xfrm>
            <a:off x="729266"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p:nvPr userDrawn="1"/>
        </p:nvCxnSpPr>
        <p:spPr>
          <a:xfrm>
            <a:off x="4240109"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B28E12C-B6B4-B049-8E88-9CBE47FAD1AF}"/>
              </a:ext>
            </a:extLst>
          </p:cNvPr>
          <p:cNvCxnSpPr/>
          <p:nvPr userDrawn="1"/>
        </p:nvCxnSpPr>
        <p:spPr>
          <a:xfrm>
            <a:off x="7763653" y="343630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Picture Placeholder 2">
            <a:extLst>
              <a:ext uri="{FF2B5EF4-FFF2-40B4-BE49-F238E27FC236}">
                <a16:creationId xmlns:a16="http://schemas.microsoft.com/office/drawing/2014/main" id="{9325756A-4591-2F4E-AB8C-81962EF3966C}"/>
              </a:ext>
            </a:extLst>
          </p:cNvPr>
          <p:cNvSpPr>
            <a:spLocks noGrp="1"/>
          </p:cNvSpPr>
          <p:nvPr>
            <p:ph type="pic" sz="quarter" idx="13" hasCustomPrompt="1"/>
          </p:nvPr>
        </p:nvSpPr>
        <p:spPr>
          <a:xfrm>
            <a:off x="1324085"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31890654-999B-CC41-A7BC-7E445B2CF0E3}"/>
              </a:ext>
            </a:extLst>
          </p:cNvPr>
          <p:cNvSpPr>
            <a:spLocks noGrp="1"/>
          </p:cNvSpPr>
          <p:nvPr>
            <p:ph type="pic" sz="quarter" idx="14" hasCustomPrompt="1"/>
          </p:nvPr>
        </p:nvSpPr>
        <p:spPr>
          <a:xfrm>
            <a:off x="4936529"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8ABC3B76-981A-E848-95EA-7CF7840BF40C}"/>
              </a:ext>
            </a:extLst>
          </p:cNvPr>
          <p:cNvSpPr>
            <a:spLocks noGrp="1"/>
          </p:cNvSpPr>
          <p:nvPr>
            <p:ph type="pic" sz="quarter" idx="15" hasCustomPrompt="1"/>
          </p:nvPr>
        </p:nvSpPr>
        <p:spPr>
          <a:xfrm>
            <a:off x="8475243" y="195872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0008DBB9-90A1-E641-950B-D174AF7F7945}"/>
              </a:ext>
            </a:extLst>
          </p:cNvPr>
          <p:cNvSpPr>
            <a:spLocks noGrp="1"/>
          </p:cNvSpPr>
          <p:nvPr>
            <p:ph type="pic" sz="quarter" idx="16" hasCustomPrompt="1"/>
          </p:nvPr>
        </p:nvSpPr>
        <p:spPr>
          <a:xfrm>
            <a:off x="1324085"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4936529"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B15EA291-1FCA-9447-B1B5-0117C5EAA7A9}"/>
              </a:ext>
            </a:extLst>
          </p:cNvPr>
          <p:cNvSpPr>
            <a:spLocks noGrp="1"/>
          </p:cNvSpPr>
          <p:nvPr>
            <p:ph type="pic" sz="quarter" idx="18" hasCustomPrompt="1"/>
          </p:nvPr>
        </p:nvSpPr>
        <p:spPr>
          <a:xfrm>
            <a:off x="8475243" y="3878964"/>
            <a:ext cx="1782861" cy="982787"/>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 name="Title 9">
            <a:extLst>
              <a:ext uri="{FF2B5EF4-FFF2-40B4-BE49-F238E27FC236}">
                <a16:creationId xmlns:a16="http://schemas.microsoft.com/office/drawing/2014/main" id="{2FDE37DB-E988-4129-9F1D-DDB47B3A3062}"/>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31" name="Espaço Reservado para Rodapé 4">
            <a:extLst>
              <a:ext uri="{FF2B5EF4-FFF2-40B4-BE49-F238E27FC236}">
                <a16:creationId xmlns:a16="http://schemas.microsoft.com/office/drawing/2014/main" id="{0593A3BE-9390-41C7-89D2-F41B1850590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4" name="Gráfico 23">
            <a:extLst>
              <a:ext uri="{FF2B5EF4-FFF2-40B4-BE49-F238E27FC236}">
                <a16:creationId xmlns:a16="http://schemas.microsoft.com/office/drawing/2014/main" id="{DF41CD71-7319-4091-9D9E-843195B33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33" name="Gráfico 32">
            <a:extLst>
              <a:ext uri="{FF2B5EF4-FFF2-40B4-BE49-F238E27FC236}">
                <a16:creationId xmlns:a16="http://schemas.microsoft.com/office/drawing/2014/main" id="{5A8B3291-A11F-466B-8B1A-27E8F243EC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4" name="logo_01.png" descr="logo_01.png">
            <a:extLst>
              <a:ext uri="{FF2B5EF4-FFF2-40B4-BE49-F238E27FC236}">
                <a16:creationId xmlns:a16="http://schemas.microsoft.com/office/drawing/2014/main" id="{68130876-0920-4896-ACDA-8E31E7B05E9F}"/>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5" name="Espaço Reservado para Número de Slide 5">
            <a:extLst>
              <a:ext uri="{FF2B5EF4-FFF2-40B4-BE49-F238E27FC236}">
                <a16:creationId xmlns:a16="http://schemas.microsoft.com/office/drawing/2014/main" id="{6159160A-87AD-47DC-9F3A-DE96A7E1333A}"/>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7553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Nossos clientes 1 - 4 logos">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6992797-2FC8-7746-84F0-C1C571D702B5}"/>
              </a:ext>
            </a:extLst>
          </p:cNvPr>
          <p:cNvCxnSpPr>
            <a:cxnSpLocks/>
          </p:cNvCxnSpPr>
          <p:nvPr userDrawn="1"/>
        </p:nvCxnSpPr>
        <p:spPr>
          <a:xfrm flipV="1">
            <a:off x="5905907" y="1524000"/>
            <a:ext cx="0" cy="4044033"/>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2BA059-EE2A-3142-9439-C02BDFBE8015}"/>
              </a:ext>
            </a:extLst>
          </p:cNvPr>
          <p:cNvCxnSpPr>
            <a:cxnSpLocks/>
          </p:cNvCxnSpPr>
          <p:nvPr userDrawn="1"/>
        </p:nvCxnSpPr>
        <p:spPr>
          <a:xfrm>
            <a:off x="1561436" y="3783365"/>
            <a:ext cx="407736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38C958F-4275-7546-8E78-6602280F4373}"/>
              </a:ext>
            </a:extLst>
          </p:cNvPr>
          <p:cNvCxnSpPr>
            <a:cxnSpLocks/>
          </p:cNvCxnSpPr>
          <p:nvPr userDrawn="1"/>
        </p:nvCxnSpPr>
        <p:spPr>
          <a:xfrm>
            <a:off x="6069692" y="3783365"/>
            <a:ext cx="3976008"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7" name="Picture Placeholder 2">
            <a:extLst>
              <a:ext uri="{FF2B5EF4-FFF2-40B4-BE49-F238E27FC236}">
                <a16:creationId xmlns:a16="http://schemas.microsoft.com/office/drawing/2014/main" id="{D56A4C2D-678B-6441-A4CD-39BB70B5B7FC}"/>
              </a:ext>
            </a:extLst>
          </p:cNvPr>
          <p:cNvSpPr>
            <a:spLocks noGrp="1"/>
          </p:cNvSpPr>
          <p:nvPr>
            <p:ph type="pic" sz="quarter" idx="17" hasCustomPrompt="1"/>
          </p:nvPr>
        </p:nvSpPr>
        <p:spPr>
          <a:xfrm>
            <a:off x="6766112" y="4226025"/>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Espaço Reservado para Rodapé 4">
            <a:extLst>
              <a:ext uri="{FF2B5EF4-FFF2-40B4-BE49-F238E27FC236}">
                <a16:creationId xmlns:a16="http://schemas.microsoft.com/office/drawing/2014/main" id="{0593A3BE-9390-41C7-89D2-F41B18505904}"/>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32" name="Espaço Reservado para Número de Slide 5">
            <a:extLst>
              <a:ext uri="{FF2B5EF4-FFF2-40B4-BE49-F238E27FC236}">
                <a16:creationId xmlns:a16="http://schemas.microsoft.com/office/drawing/2014/main" id="{93BEFB9A-8662-4949-ACE1-29CAC5169D39}"/>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
        <p:nvSpPr>
          <p:cNvPr id="33" name="Picture Placeholder 2">
            <a:extLst>
              <a:ext uri="{FF2B5EF4-FFF2-40B4-BE49-F238E27FC236}">
                <a16:creationId xmlns:a16="http://schemas.microsoft.com/office/drawing/2014/main" id="{D3CB9D29-BD85-4037-B2DD-640ED030B538}"/>
              </a:ext>
            </a:extLst>
          </p:cNvPr>
          <p:cNvSpPr>
            <a:spLocks noGrp="1"/>
          </p:cNvSpPr>
          <p:nvPr>
            <p:ph type="pic" sz="quarter" idx="18" hasCustomPrompt="1"/>
          </p:nvPr>
        </p:nvSpPr>
        <p:spPr>
          <a:xfrm>
            <a:off x="6800729" y="1756794"/>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5DA29644-15EE-450A-BFA7-167B02CE707A}"/>
              </a:ext>
            </a:extLst>
          </p:cNvPr>
          <p:cNvSpPr>
            <a:spLocks noGrp="1"/>
          </p:cNvSpPr>
          <p:nvPr>
            <p:ph type="pic" sz="quarter" idx="19" hasCustomPrompt="1"/>
          </p:nvPr>
        </p:nvSpPr>
        <p:spPr>
          <a:xfrm>
            <a:off x="2121478" y="1701405"/>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D9D743A2-0D7F-4A5E-86D4-98B95012CA43}"/>
              </a:ext>
            </a:extLst>
          </p:cNvPr>
          <p:cNvSpPr>
            <a:spLocks noGrp="1"/>
          </p:cNvSpPr>
          <p:nvPr>
            <p:ph type="pic" sz="quarter" idx="20" hasCustomPrompt="1"/>
          </p:nvPr>
        </p:nvSpPr>
        <p:spPr>
          <a:xfrm>
            <a:off x="2138787" y="4219698"/>
            <a:ext cx="2809688" cy="1583912"/>
          </a:xfrm>
          <a:prstGeom prst="rect">
            <a:avLst/>
          </a:prstGeom>
        </p:spPr>
        <p:txBody>
          <a:bodyPr anchor="ctr">
            <a:normAutofit/>
          </a:bodyPr>
          <a:lstStyle>
            <a:lvl1pPr marL="0" indent="0" algn="ctr">
              <a:buNone/>
              <a:defRPr sz="1200">
                <a:latin typeface="+mj-lt"/>
              </a:defRPr>
            </a:lvl1pPr>
          </a:lstStyle>
          <a:p>
            <a:r>
              <a:rPr lang="en-US" dirty="0"/>
              <a:t>Logo</a:t>
            </a:r>
          </a:p>
        </p:txBody>
      </p:sp>
      <p:pic>
        <p:nvPicPr>
          <p:cNvPr id="20" name="Gráfico 19">
            <a:extLst>
              <a:ext uri="{FF2B5EF4-FFF2-40B4-BE49-F238E27FC236}">
                <a16:creationId xmlns:a16="http://schemas.microsoft.com/office/drawing/2014/main" id="{B73FB9B3-5870-40E8-9609-E78E78B38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AB732E63-D9DF-4F48-9770-E63A751528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BF81C108-BCD9-4C73-9289-360733A0E5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3" name="Espaço Reservado para Número de Slide 5">
            <a:extLst>
              <a:ext uri="{FF2B5EF4-FFF2-40B4-BE49-F238E27FC236}">
                <a16:creationId xmlns:a16="http://schemas.microsoft.com/office/drawing/2014/main" id="{8DCDD1C7-CFA7-4FAD-A843-2FFC27100A1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30" name="Title 9">
            <a:extLst>
              <a:ext uri="{FF2B5EF4-FFF2-40B4-BE49-F238E27FC236}">
                <a16:creationId xmlns:a16="http://schemas.microsoft.com/office/drawing/2014/main" id="{2FDE37DB-E988-4129-9F1D-DDB47B3A3062}"/>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2803243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42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A349122B-2FE8-414D-A84A-E6027A26CDC5}"/>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F6B3601-9BE5-F642-BD6E-A59FE719855D}"/>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60ED78-7CFF-074E-AB6C-D6F35E7A0E34}"/>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EFC9A-A782-1B48-B96D-2FC67490F036}"/>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61C86E-3457-1D41-BFFA-8B8678CE698D}"/>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9C97FAF-5048-5045-9B78-97BE7CF50857}"/>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A95DFA-5AB9-784E-BEDD-CE920C6DE161}"/>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A8C01FF8-30CE-3840-927A-2213057E3EDF}"/>
              </a:ext>
            </a:extLst>
          </p:cNvPr>
          <p:cNvGrpSpPr/>
          <p:nvPr userDrawn="1"/>
        </p:nvGrpSpPr>
        <p:grpSpPr>
          <a:xfrm>
            <a:off x="819151" y="2535556"/>
            <a:ext cx="10449983" cy="0"/>
            <a:chOff x="660348" y="2529400"/>
            <a:chExt cx="7838068" cy="0"/>
          </a:xfrm>
        </p:grpSpPr>
        <p:cxnSp>
          <p:nvCxnSpPr>
            <p:cNvPr id="20" name="Straight Connector 19">
              <a:extLst>
                <a:ext uri="{FF2B5EF4-FFF2-40B4-BE49-F238E27FC236}">
                  <a16:creationId xmlns:a16="http://schemas.microsoft.com/office/drawing/2014/main" id="{C44B5C2C-2304-A042-93CB-4F371378E81E}"/>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9D45DA-58E2-A443-8B52-D45231332AA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A4A056-FBC2-8945-A984-A8EDB6F32D4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258E1C-4631-8B48-9349-A5AD17C37CA1}"/>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AD50DC-B8F4-4148-B685-193DCEAA615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39E32B-F3B1-A349-B513-028EF019BF58}"/>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B2E269-01BC-B44A-B4B3-475CDA040B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5D1F785E-C7AE-CC4D-8F11-6295DE18B369}"/>
              </a:ext>
            </a:extLst>
          </p:cNvPr>
          <p:cNvGrpSpPr/>
          <p:nvPr userDrawn="1"/>
        </p:nvGrpSpPr>
        <p:grpSpPr>
          <a:xfrm>
            <a:off x="819151" y="1645920"/>
            <a:ext cx="10449983" cy="0"/>
            <a:chOff x="660348" y="2529400"/>
            <a:chExt cx="7838068" cy="0"/>
          </a:xfrm>
        </p:grpSpPr>
        <p:cxnSp>
          <p:nvCxnSpPr>
            <p:cNvPr id="30" name="Straight Connector 29">
              <a:extLst>
                <a:ext uri="{FF2B5EF4-FFF2-40B4-BE49-F238E27FC236}">
                  <a16:creationId xmlns:a16="http://schemas.microsoft.com/office/drawing/2014/main" id="{68DDB26A-8D7C-E14F-A914-95C75DC9BD02}"/>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A22E7-CC4A-3C4C-BB49-26193645A1C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CB76B0-5187-2A45-8D79-A951C1C207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77E026-B075-5344-AA04-980955CB549B}"/>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012AEEB-B3D1-C64D-81EA-4031B086013A}"/>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42F8529-927D-6849-9618-35E7AA38D9BF}"/>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70EFF-3577-4046-96C3-2342287054B7}"/>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9E7EDB5E-0994-D345-A1CB-B25537F2B7F9}"/>
              </a:ext>
            </a:extLst>
          </p:cNvPr>
          <p:cNvGrpSpPr/>
          <p:nvPr userDrawn="1"/>
        </p:nvGrpSpPr>
        <p:grpSpPr>
          <a:xfrm>
            <a:off x="819151" y="3427096"/>
            <a:ext cx="10449983" cy="0"/>
            <a:chOff x="660348" y="2529400"/>
            <a:chExt cx="7838068" cy="0"/>
          </a:xfrm>
        </p:grpSpPr>
        <p:cxnSp>
          <p:nvCxnSpPr>
            <p:cNvPr id="38" name="Straight Connector 37">
              <a:extLst>
                <a:ext uri="{FF2B5EF4-FFF2-40B4-BE49-F238E27FC236}">
                  <a16:creationId xmlns:a16="http://schemas.microsoft.com/office/drawing/2014/main" id="{5C7A2050-0E04-BA47-A912-B172EECD878F}"/>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ED5E6C-80C3-344E-95E1-83057C4A331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E3BA96-6C18-7F4C-B18E-1E35D3B52A3B}"/>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132149-556B-F34E-8FAB-D884008EFCD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1F32B32-F3ED-3940-A744-0DB04CC41CF0}"/>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985CD17-4A67-644F-B1FD-17983D423E03}"/>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6FDAE5-A892-B043-8877-2FE030DC213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BA79D50E-2AB3-5B43-8C8F-BE19877A1728}"/>
              </a:ext>
            </a:extLst>
          </p:cNvPr>
          <p:cNvGrpSpPr/>
          <p:nvPr userDrawn="1"/>
        </p:nvGrpSpPr>
        <p:grpSpPr>
          <a:xfrm>
            <a:off x="819151" y="4316730"/>
            <a:ext cx="10449983" cy="0"/>
            <a:chOff x="660348" y="2529400"/>
            <a:chExt cx="7838068" cy="0"/>
          </a:xfrm>
        </p:grpSpPr>
        <p:cxnSp>
          <p:nvCxnSpPr>
            <p:cNvPr id="46" name="Straight Connector 45">
              <a:extLst>
                <a:ext uri="{FF2B5EF4-FFF2-40B4-BE49-F238E27FC236}">
                  <a16:creationId xmlns:a16="http://schemas.microsoft.com/office/drawing/2014/main" id="{CAB44D20-2ECD-AB48-B0E0-A4FF6C071D5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916DC8-AD6D-5447-A7E6-BCB80A7B0827}"/>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74E400B-3D9D-9F49-B62F-926437A6CA8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E156B90-57A3-4E45-8862-CCCEA26DAD00}"/>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EBEB54-0186-444A-B924-8A726CB26E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BE0AED-5352-024A-AACD-D2ACB823B04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F016C4A-8D2C-D442-B731-0B063C160E3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3" name="Group 105">
            <a:extLst>
              <a:ext uri="{FF2B5EF4-FFF2-40B4-BE49-F238E27FC236}">
                <a16:creationId xmlns:a16="http://schemas.microsoft.com/office/drawing/2014/main" id="{3D4B07F2-D7CD-C44E-A043-CC1C747A693C}"/>
              </a:ext>
            </a:extLst>
          </p:cNvPr>
          <p:cNvGrpSpPr/>
          <p:nvPr userDrawn="1"/>
        </p:nvGrpSpPr>
        <p:grpSpPr>
          <a:xfrm>
            <a:off x="819151" y="5208270"/>
            <a:ext cx="10449983" cy="0"/>
            <a:chOff x="660348" y="2529400"/>
            <a:chExt cx="7838068" cy="0"/>
          </a:xfrm>
        </p:grpSpPr>
        <p:cxnSp>
          <p:nvCxnSpPr>
            <p:cNvPr id="54" name="Straight Connector 53">
              <a:extLst>
                <a:ext uri="{FF2B5EF4-FFF2-40B4-BE49-F238E27FC236}">
                  <a16:creationId xmlns:a16="http://schemas.microsoft.com/office/drawing/2014/main" id="{C4A8C471-2A21-504E-9D19-2969F75FCF33}"/>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AC5FE57-D32E-134D-B052-B6C6BC89D66C}"/>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FA3249E-BC71-9548-A811-021F27A30CA9}"/>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028C65-A6CB-6B43-A1B6-20FED3F4437A}"/>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EABA03-0A83-3742-83CE-F9492DBDD352}"/>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2C20CE-9310-C848-BCB1-1760BD550DDA}"/>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9425CD7-5C24-F742-9225-95947789B805}"/>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1" name="Picture Placeholder 2">
            <a:extLst>
              <a:ext uri="{FF2B5EF4-FFF2-40B4-BE49-F238E27FC236}">
                <a16:creationId xmlns:a16="http://schemas.microsoft.com/office/drawing/2014/main" id="{4D0918AB-57DA-C446-AC1B-8E1D9E59E791}"/>
              </a:ext>
            </a:extLst>
          </p:cNvPr>
          <p:cNvSpPr>
            <a:spLocks noGrp="1"/>
          </p:cNvSpPr>
          <p:nvPr>
            <p:ph type="pic" sz="quarter" idx="13" hasCustomPrompt="1"/>
          </p:nvPr>
        </p:nvSpPr>
        <p:spPr>
          <a:xfrm>
            <a:off x="819151"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0D29EC75-B969-7F4F-966A-B3DC4426020B}"/>
              </a:ext>
            </a:extLst>
          </p:cNvPr>
          <p:cNvSpPr>
            <a:spLocks noGrp="1"/>
          </p:cNvSpPr>
          <p:nvPr>
            <p:ph type="pic" sz="quarter" idx="14" hasCustomPrompt="1"/>
          </p:nvPr>
        </p:nvSpPr>
        <p:spPr>
          <a:xfrm>
            <a:off x="237701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7DCD5FF1-6C5B-664B-8504-91196BD61A1F}"/>
              </a:ext>
            </a:extLst>
          </p:cNvPr>
          <p:cNvSpPr>
            <a:spLocks noGrp="1"/>
          </p:cNvSpPr>
          <p:nvPr>
            <p:ph type="pic" sz="quarter" idx="15" hasCustomPrompt="1"/>
          </p:nvPr>
        </p:nvSpPr>
        <p:spPr>
          <a:xfrm>
            <a:off x="393276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02D2CE28-D455-AC41-8898-0976D501CBD1}"/>
              </a:ext>
            </a:extLst>
          </p:cNvPr>
          <p:cNvSpPr>
            <a:spLocks noGrp="1"/>
          </p:cNvSpPr>
          <p:nvPr>
            <p:ph type="pic" sz="quarter" idx="16" hasCustomPrompt="1"/>
          </p:nvPr>
        </p:nvSpPr>
        <p:spPr>
          <a:xfrm>
            <a:off x="5490635"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C17C1836-23B8-8747-A5B0-2962EDC419F7}"/>
              </a:ext>
            </a:extLst>
          </p:cNvPr>
          <p:cNvSpPr>
            <a:spLocks noGrp="1"/>
          </p:cNvSpPr>
          <p:nvPr>
            <p:ph type="pic" sz="quarter" idx="17" hasCustomPrompt="1"/>
          </p:nvPr>
        </p:nvSpPr>
        <p:spPr>
          <a:xfrm>
            <a:off x="7048500"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D4B4A1D2-1276-4448-98BA-54F17E8EB16A}"/>
              </a:ext>
            </a:extLst>
          </p:cNvPr>
          <p:cNvSpPr>
            <a:spLocks noGrp="1"/>
          </p:cNvSpPr>
          <p:nvPr>
            <p:ph type="pic" sz="quarter" idx="18" hasCustomPrompt="1"/>
          </p:nvPr>
        </p:nvSpPr>
        <p:spPr>
          <a:xfrm>
            <a:off x="860636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64780EB5-6E51-1142-AF42-E9C582B191B1}"/>
              </a:ext>
            </a:extLst>
          </p:cNvPr>
          <p:cNvSpPr>
            <a:spLocks noGrp="1"/>
          </p:cNvSpPr>
          <p:nvPr>
            <p:ph type="pic" sz="quarter" idx="19" hasCustomPrompt="1"/>
          </p:nvPr>
        </p:nvSpPr>
        <p:spPr>
          <a:xfrm>
            <a:off x="10162117" y="9245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635A2BA7-B13F-FF46-8645-193AA43C8658}"/>
              </a:ext>
            </a:extLst>
          </p:cNvPr>
          <p:cNvSpPr>
            <a:spLocks noGrp="1"/>
          </p:cNvSpPr>
          <p:nvPr>
            <p:ph type="pic" sz="quarter" idx="20" hasCustomPrompt="1"/>
          </p:nvPr>
        </p:nvSpPr>
        <p:spPr>
          <a:xfrm>
            <a:off x="819151"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EFBD7AAB-D8C9-F247-A86E-14501628A96C}"/>
              </a:ext>
            </a:extLst>
          </p:cNvPr>
          <p:cNvSpPr>
            <a:spLocks noGrp="1"/>
          </p:cNvSpPr>
          <p:nvPr>
            <p:ph type="pic" sz="quarter" idx="21" hasCustomPrompt="1"/>
          </p:nvPr>
        </p:nvSpPr>
        <p:spPr>
          <a:xfrm>
            <a:off x="237701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47A22F28-71C3-614F-A5F5-83F6DF064617}"/>
              </a:ext>
            </a:extLst>
          </p:cNvPr>
          <p:cNvSpPr>
            <a:spLocks noGrp="1"/>
          </p:cNvSpPr>
          <p:nvPr>
            <p:ph type="pic" sz="quarter" idx="22" hasCustomPrompt="1"/>
          </p:nvPr>
        </p:nvSpPr>
        <p:spPr>
          <a:xfrm>
            <a:off x="393276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8185F4DA-6AFC-AC40-A426-AAB480528B0A}"/>
              </a:ext>
            </a:extLst>
          </p:cNvPr>
          <p:cNvSpPr>
            <a:spLocks noGrp="1"/>
          </p:cNvSpPr>
          <p:nvPr>
            <p:ph type="pic" sz="quarter" idx="23" hasCustomPrompt="1"/>
          </p:nvPr>
        </p:nvSpPr>
        <p:spPr>
          <a:xfrm>
            <a:off x="5490635"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AF849B67-164B-A847-94D9-EBD7AC321BD9}"/>
              </a:ext>
            </a:extLst>
          </p:cNvPr>
          <p:cNvSpPr>
            <a:spLocks noGrp="1"/>
          </p:cNvSpPr>
          <p:nvPr>
            <p:ph type="pic" sz="quarter" idx="24" hasCustomPrompt="1"/>
          </p:nvPr>
        </p:nvSpPr>
        <p:spPr>
          <a:xfrm>
            <a:off x="7048500"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3" name="Picture Placeholder 2">
            <a:extLst>
              <a:ext uri="{FF2B5EF4-FFF2-40B4-BE49-F238E27FC236}">
                <a16:creationId xmlns:a16="http://schemas.microsoft.com/office/drawing/2014/main" id="{EFE04709-773D-DB4D-8D9B-112FC7D1113E}"/>
              </a:ext>
            </a:extLst>
          </p:cNvPr>
          <p:cNvSpPr>
            <a:spLocks noGrp="1"/>
          </p:cNvSpPr>
          <p:nvPr>
            <p:ph type="pic" sz="quarter" idx="25" hasCustomPrompt="1"/>
          </p:nvPr>
        </p:nvSpPr>
        <p:spPr>
          <a:xfrm>
            <a:off x="860636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4" name="Picture Placeholder 2">
            <a:extLst>
              <a:ext uri="{FF2B5EF4-FFF2-40B4-BE49-F238E27FC236}">
                <a16:creationId xmlns:a16="http://schemas.microsoft.com/office/drawing/2014/main" id="{B23124B5-383E-4845-B39D-77D08161AF1C}"/>
              </a:ext>
            </a:extLst>
          </p:cNvPr>
          <p:cNvSpPr>
            <a:spLocks noGrp="1"/>
          </p:cNvSpPr>
          <p:nvPr>
            <p:ph type="pic" sz="quarter" idx="26" hasCustomPrompt="1"/>
          </p:nvPr>
        </p:nvSpPr>
        <p:spPr>
          <a:xfrm>
            <a:off x="10162117" y="178816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5" name="Picture Placeholder 2">
            <a:extLst>
              <a:ext uri="{FF2B5EF4-FFF2-40B4-BE49-F238E27FC236}">
                <a16:creationId xmlns:a16="http://schemas.microsoft.com/office/drawing/2014/main" id="{7303B3EC-60C1-664E-AD91-DD882E961191}"/>
              </a:ext>
            </a:extLst>
          </p:cNvPr>
          <p:cNvSpPr>
            <a:spLocks noGrp="1"/>
          </p:cNvSpPr>
          <p:nvPr>
            <p:ph type="pic" sz="quarter" idx="27" hasCustomPrompt="1"/>
          </p:nvPr>
        </p:nvSpPr>
        <p:spPr>
          <a:xfrm>
            <a:off x="819151"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6" name="Picture Placeholder 2">
            <a:extLst>
              <a:ext uri="{FF2B5EF4-FFF2-40B4-BE49-F238E27FC236}">
                <a16:creationId xmlns:a16="http://schemas.microsoft.com/office/drawing/2014/main" id="{E7545B05-BBF1-A44C-993E-5A328B9B7CBB}"/>
              </a:ext>
            </a:extLst>
          </p:cNvPr>
          <p:cNvSpPr>
            <a:spLocks noGrp="1"/>
          </p:cNvSpPr>
          <p:nvPr>
            <p:ph type="pic" sz="quarter" idx="28" hasCustomPrompt="1"/>
          </p:nvPr>
        </p:nvSpPr>
        <p:spPr>
          <a:xfrm>
            <a:off x="237701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Picture Placeholder 2">
            <a:extLst>
              <a:ext uri="{FF2B5EF4-FFF2-40B4-BE49-F238E27FC236}">
                <a16:creationId xmlns:a16="http://schemas.microsoft.com/office/drawing/2014/main" id="{171776B1-6C63-AA4E-B409-E517C9B5DFB0}"/>
              </a:ext>
            </a:extLst>
          </p:cNvPr>
          <p:cNvSpPr>
            <a:spLocks noGrp="1"/>
          </p:cNvSpPr>
          <p:nvPr>
            <p:ph type="pic" sz="quarter" idx="29" hasCustomPrompt="1"/>
          </p:nvPr>
        </p:nvSpPr>
        <p:spPr>
          <a:xfrm>
            <a:off x="393276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8" name="Picture Placeholder 2">
            <a:extLst>
              <a:ext uri="{FF2B5EF4-FFF2-40B4-BE49-F238E27FC236}">
                <a16:creationId xmlns:a16="http://schemas.microsoft.com/office/drawing/2014/main" id="{DE3DC194-B031-7944-9F46-166CF0DF3F20}"/>
              </a:ext>
            </a:extLst>
          </p:cNvPr>
          <p:cNvSpPr>
            <a:spLocks noGrp="1"/>
          </p:cNvSpPr>
          <p:nvPr>
            <p:ph type="pic" sz="quarter" idx="30" hasCustomPrompt="1"/>
          </p:nvPr>
        </p:nvSpPr>
        <p:spPr>
          <a:xfrm>
            <a:off x="5490635"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Picture Placeholder 2">
            <a:extLst>
              <a:ext uri="{FF2B5EF4-FFF2-40B4-BE49-F238E27FC236}">
                <a16:creationId xmlns:a16="http://schemas.microsoft.com/office/drawing/2014/main" id="{F028BFA8-87B0-8B49-A2F2-460FEE381048}"/>
              </a:ext>
            </a:extLst>
          </p:cNvPr>
          <p:cNvSpPr>
            <a:spLocks noGrp="1"/>
          </p:cNvSpPr>
          <p:nvPr>
            <p:ph type="pic" sz="quarter" idx="31" hasCustomPrompt="1"/>
          </p:nvPr>
        </p:nvSpPr>
        <p:spPr>
          <a:xfrm>
            <a:off x="7048500"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0" name="Picture Placeholder 2">
            <a:extLst>
              <a:ext uri="{FF2B5EF4-FFF2-40B4-BE49-F238E27FC236}">
                <a16:creationId xmlns:a16="http://schemas.microsoft.com/office/drawing/2014/main" id="{8A97A656-476C-AB43-8CBE-F656E044E225}"/>
              </a:ext>
            </a:extLst>
          </p:cNvPr>
          <p:cNvSpPr>
            <a:spLocks noGrp="1"/>
          </p:cNvSpPr>
          <p:nvPr>
            <p:ph type="pic" sz="quarter" idx="32" hasCustomPrompt="1"/>
          </p:nvPr>
        </p:nvSpPr>
        <p:spPr>
          <a:xfrm>
            <a:off x="860636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1" name="Picture Placeholder 2">
            <a:extLst>
              <a:ext uri="{FF2B5EF4-FFF2-40B4-BE49-F238E27FC236}">
                <a16:creationId xmlns:a16="http://schemas.microsoft.com/office/drawing/2014/main" id="{54A43426-4DCE-6E4A-BE49-32DC3A9B99D3}"/>
              </a:ext>
            </a:extLst>
          </p:cNvPr>
          <p:cNvSpPr>
            <a:spLocks noGrp="1"/>
          </p:cNvSpPr>
          <p:nvPr>
            <p:ph type="pic" sz="quarter" idx="33" hasCustomPrompt="1"/>
          </p:nvPr>
        </p:nvSpPr>
        <p:spPr>
          <a:xfrm>
            <a:off x="10162117" y="267331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2" name="Picture Placeholder 2">
            <a:extLst>
              <a:ext uri="{FF2B5EF4-FFF2-40B4-BE49-F238E27FC236}">
                <a16:creationId xmlns:a16="http://schemas.microsoft.com/office/drawing/2014/main" id="{B8FDA867-9A2B-4642-AD74-57E3E5C8F139}"/>
              </a:ext>
            </a:extLst>
          </p:cNvPr>
          <p:cNvSpPr>
            <a:spLocks noGrp="1"/>
          </p:cNvSpPr>
          <p:nvPr>
            <p:ph type="pic" sz="quarter" idx="34" hasCustomPrompt="1"/>
          </p:nvPr>
        </p:nvSpPr>
        <p:spPr>
          <a:xfrm>
            <a:off x="819151"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3" name="Picture Placeholder 2">
            <a:extLst>
              <a:ext uri="{FF2B5EF4-FFF2-40B4-BE49-F238E27FC236}">
                <a16:creationId xmlns:a16="http://schemas.microsoft.com/office/drawing/2014/main" id="{C2B012C5-7D29-624D-AC09-71318ED6D058}"/>
              </a:ext>
            </a:extLst>
          </p:cNvPr>
          <p:cNvSpPr>
            <a:spLocks noGrp="1"/>
          </p:cNvSpPr>
          <p:nvPr>
            <p:ph type="pic" sz="quarter" idx="35" hasCustomPrompt="1"/>
          </p:nvPr>
        </p:nvSpPr>
        <p:spPr>
          <a:xfrm>
            <a:off x="237701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4" name="Picture Placeholder 2">
            <a:extLst>
              <a:ext uri="{FF2B5EF4-FFF2-40B4-BE49-F238E27FC236}">
                <a16:creationId xmlns:a16="http://schemas.microsoft.com/office/drawing/2014/main" id="{A9855756-3FCE-9341-B35E-24FB39AC41BF}"/>
              </a:ext>
            </a:extLst>
          </p:cNvPr>
          <p:cNvSpPr>
            <a:spLocks noGrp="1"/>
          </p:cNvSpPr>
          <p:nvPr>
            <p:ph type="pic" sz="quarter" idx="36" hasCustomPrompt="1"/>
          </p:nvPr>
        </p:nvSpPr>
        <p:spPr>
          <a:xfrm>
            <a:off x="393276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5" name="Picture Placeholder 2">
            <a:extLst>
              <a:ext uri="{FF2B5EF4-FFF2-40B4-BE49-F238E27FC236}">
                <a16:creationId xmlns:a16="http://schemas.microsoft.com/office/drawing/2014/main" id="{CA647601-6AAD-3149-A685-3B4337568A40}"/>
              </a:ext>
            </a:extLst>
          </p:cNvPr>
          <p:cNvSpPr>
            <a:spLocks noGrp="1"/>
          </p:cNvSpPr>
          <p:nvPr>
            <p:ph type="pic" sz="quarter" idx="37" hasCustomPrompt="1"/>
          </p:nvPr>
        </p:nvSpPr>
        <p:spPr>
          <a:xfrm>
            <a:off x="5490635"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6" name="Picture Placeholder 2">
            <a:extLst>
              <a:ext uri="{FF2B5EF4-FFF2-40B4-BE49-F238E27FC236}">
                <a16:creationId xmlns:a16="http://schemas.microsoft.com/office/drawing/2014/main" id="{3C2E4A85-B97A-ED42-BBB0-06FDE994308C}"/>
              </a:ext>
            </a:extLst>
          </p:cNvPr>
          <p:cNvSpPr>
            <a:spLocks noGrp="1"/>
          </p:cNvSpPr>
          <p:nvPr>
            <p:ph type="pic" sz="quarter" idx="38" hasCustomPrompt="1"/>
          </p:nvPr>
        </p:nvSpPr>
        <p:spPr>
          <a:xfrm>
            <a:off x="7048500"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7" name="Picture Placeholder 2">
            <a:extLst>
              <a:ext uri="{FF2B5EF4-FFF2-40B4-BE49-F238E27FC236}">
                <a16:creationId xmlns:a16="http://schemas.microsoft.com/office/drawing/2014/main" id="{4AEE1231-83DD-6643-95EC-0177C5FCC889}"/>
              </a:ext>
            </a:extLst>
          </p:cNvPr>
          <p:cNvSpPr>
            <a:spLocks noGrp="1"/>
          </p:cNvSpPr>
          <p:nvPr>
            <p:ph type="pic" sz="quarter" idx="39" hasCustomPrompt="1"/>
          </p:nvPr>
        </p:nvSpPr>
        <p:spPr>
          <a:xfrm>
            <a:off x="860636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8" name="Picture Placeholder 2">
            <a:extLst>
              <a:ext uri="{FF2B5EF4-FFF2-40B4-BE49-F238E27FC236}">
                <a16:creationId xmlns:a16="http://schemas.microsoft.com/office/drawing/2014/main" id="{5E2C2E64-813A-924B-ADEC-94BDCE637092}"/>
              </a:ext>
            </a:extLst>
          </p:cNvPr>
          <p:cNvSpPr>
            <a:spLocks noGrp="1"/>
          </p:cNvSpPr>
          <p:nvPr>
            <p:ph type="pic" sz="quarter" idx="40" hasCustomPrompt="1"/>
          </p:nvPr>
        </p:nvSpPr>
        <p:spPr>
          <a:xfrm>
            <a:off x="10162117" y="355723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9" name="Picture Placeholder 2">
            <a:extLst>
              <a:ext uri="{FF2B5EF4-FFF2-40B4-BE49-F238E27FC236}">
                <a16:creationId xmlns:a16="http://schemas.microsoft.com/office/drawing/2014/main" id="{E9C53AA5-3B13-5245-95EC-11A2F1AA1579}"/>
              </a:ext>
            </a:extLst>
          </p:cNvPr>
          <p:cNvSpPr>
            <a:spLocks noGrp="1"/>
          </p:cNvSpPr>
          <p:nvPr>
            <p:ph type="pic" sz="quarter" idx="41" hasCustomPrompt="1"/>
          </p:nvPr>
        </p:nvSpPr>
        <p:spPr>
          <a:xfrm>
            <a:off x="819151"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0" name="Picture Placeholder 2">
            <a:extLst>
              <a:ext uri="{FF2B5EF4-FFF2-40B4-BE49-F238E27FC236}">
                <a16:creationId xmlns:a16="http://schemas.microsoft.com/office/drawing/2014/main" id="{53298567-1AA7-D846-8583-BD0A50AA751A}"/>
              </a:ext>
            </a:extLst>
          </p:cNvPr>
          <p:cNvSpPr>
            <a:spLocks noGrp="1"/>
          </p:cNvSpPr>
          <p:nvPr>
            <p:ph type="pic" sz="quarter" idx="42" hasCustomPrompt="1"/>
          </p:nvPr>
        </p:nvSpPr>
        <p:spPr>
          <a:xfrm>
            <a:off x="237701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1" name="Picture Placeholder 2">
            <a:extLst>
              <a:ext uri="{FF2B5EF4-FFF2-40B4-BE49-F238E27FC236}">
                <a16:creationId xmlns:a16="http://schemas.microsoft.com/office/drawing/2014/main" id="{83261F73-D5B8-934A-BF37-F9320BB7AEF9}"/>
              </a:ext>
            </a:extLst>
          </p:cNvPr>
          <p:cNvSpPr>
            <a:spLocks noGrp="1"/>
          </p:cNvSpPr>
          <p:nvPr>
            <p:ph type="pic" sz="quarter" idx="43" hasCustomPrompt="1"/>
          </p:nvPr>
        </p:nvSpPr>
        <p:spPr>
          <a:xfrm>
            <a:off x="393276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2" name="Picture Placeholder 2">
            <a:extLst>
              <a:ext uri="{FF2B5EF4-FFF2-40B4-BE49-F238E27FC236}">
                <a16:creationId xmlns:a16="http://schemas.microsoft.com/office/drawing/2014/main" id="{153F194D-780C-884C-9B4B-82B39A0FAB96}"/>
              </a:ext>
            </a:extLst>
          </p:cNvPr>
          <p:cNvSpPr>
            <a:spLocks noGrp="1"/>
          </p:cNvSpPr>
          <p:nvPr>
            <p:ph type="pic" sz="quarter" idx="44" hasCustomPrompt="1"/>
          </p:nvPr>
        </p:nvSpPr>
        <p:spPr>
          <a:xfrm>
            <a:off x="5490635"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3" name="Picture Placeholder 2">
            <a:extLst>
              <a:ext uri="{FF2B5EF4-FFF2-40B4-BE49-F238E27FC236}">
                <a16:creationId xmlns:a16="http://schemas.microsoft.com/office/drawing/2014/main" id="{284CAA61-7ACB-7243-B5C7-67275143ECAC}"/>
              </a:ext>
            </a:extLst>
          </p:cNvPr>
          <p:cNvSpPr>
            <a:spLocks noGrp="1"/>
          </p:cNvSpPr>
          <p:nvPr>
            <p:ph type="pic" sz="quarter" idx="45" hasCustomPrompt="1"/>
          </p:nvPr>
        </p:nvSpPr>
        <p:spPr>
          <a:xfrm>
            <a:off x="7048500"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4" name="Picture Placeholder 2">
            <a:extLst>
              <a:ext uri="{FF2B5EF4-FFF2-40B4-BE49-F238E27FC236}">
                <a16:creationId xmlns:a16="http://schemas.microsoft.com/office/drawing/2014/main" id="{71DB544E-022A-8241-8725-4B02D650A1CF}"/>
              </a:ext>
            </a:extLst>
          </p:cNvPr>
          <p:cNvSpPr>
            <a:spLocks noGrp="1"/>
          </p:cNvSpPr>
          <p:nvPr>
            <p:ph type="pic" sz="quarter" idx="46" hasCustomPrompt="1"/>
          </p:nvPr>
        </p:nvSpPr>
        <p:spPr>
          <a:xfrm>
            <a:off x="860636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5" name="Picture Placeholder 2">
            <a:extLst>
              <a:ext uri="{FF2B5EF4-FFF2-40B4-BE49-F238E27FC236}">
                <a16:creationId xmlns:a16="http://schemas.microsoft.com/office/drawing/2014/main" id="{5A774A96-79F4-784D-958B-1755CAC3E9AE}"/>
              </a:ext>
            </a:extLst>
          </p:cNvPr>
          <p:cNvSpPr>
            <a:spLocks noGrp="1"/>
          </p:cNvSpPr>
          <p:nvPr>
            <p:ph type="pic" sz="quarter" idx="47" hasCustomPrompt="1"/>
          </p:nvPr>
        </p:nvSpPr>
        <p:spPr>
          <a:xfrm>
            <a:off x="10162117" y="4441155"/>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6" name="Picture Placeholder 2">
            <a:extLst>
              <a:ext uri="{FF2B5EF4-FFF2-40B4-BE49-F238E27FC236}">
                <a16:creationId xmlns:a16="http://schemas.microsoft.com/office/drawing/2014/main" id="{30AE13CE-4AEF-FE4F-8C97-4FD7E9857689}"/>
              </a:ext>
            </a:extLst>
          </p:cNvPr>
          <p:cNvSpPr>
            <a:spLocks noGrp="1"/>
          </p:cNvSpPr>
          <p:nvPr>
            <p:ph type="pic" sz="quarter" idx="48" hasCustomPrompt="1"/>
          </p:nvPr>
        </p:nvSpPr>
        <p:spPr>
          <a:xfrm>
            <a:off x="819151"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7" name="Picture Placeholder 2">
            <a:extLst>
              <a:ext uri="{FF2B5EF4-FFF2-40B4-BE49-F238E27FC236}">
                <a16:creationId xmlns:a16="http://schemas.microsoft.com/office/drawing/2014/main" id="{3615E7C0-10D5-4E43-8222-D655D99BB2B7}"/>
              </a:ext>
            </a:extLst>
          </p:cNvPr>
          <p:cNvSpPr>
            <a:spLocks noGrp="1"/>
          </p:cNvSpPr>
          <p:nvPr>
            <p:ph type="pic" sz="quarter" idx="49" hasCustomPrompt="1"/>
          </p:nvPr>
        </p:nvSpPr>
        <p:spPr>
          <a:xfrm>
            <a:off x="237701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8" name="Picture Placeholder 2">
            <a:extLst>
              <a:ext uri="{FF2B5EF4-FFF2-40B4-BE49-F238E27FC236}">
                <a16:creationId xmlns:a16="http://schemas.microsoft.com/office/drawing/2014/main" id="{34A8659E-F3F5-5B47-9C86-AEF0015B8B94}"/>
              </a:ext>
            </a:extLst>
          </p:cNvPr>
          <p:cNvSpPr>
            <a:spLocks noGrp="1"/>
          </p:cNvSpPr>
          <p:nvPr>
            <p:ph type="pic" sz="quarter" idx="50" hasCustomPrompt="1"/>
          </p:nvPr>
        </p:nvSpPr>
        <p:spPr>
          <a:xfrm>
            <a:off x="393276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9" name="Picture Placeholder 2">
            <a:extLst>
              <a:ext uri="{FF2B5EF4-FFF2-40B4-BE49-F238E27FC236}">
                <a16:creationId xmlns:a16="http://schemas.microsoft.com/office/drawing/2014/main" id="{F61A28BE-7589-0B40-A2DC-F7A641962416}"/>
              </a:ext>
            </a:extLst>
          </p:cNvPr>
          <p:cNvSpPr>
            <a:spLocks noGrp="1"/>
          </p:cNvSpPr>
          <p:nvPr>
            <p:ph type="pic" sz="quarter" idx="51" hasCustomPrompt="1"/>
          </p:nvPr>
        </p:nvSpPr>
        <p:spPr>
          <a:xfrm>
            <a:off x="5490635"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0" name="Picture Placeholder 2">
            <a:extLst>
              <a:ext uri="{FF2B5EF4-FFF2-40B4-BE49-F238E27FC236}">
                <a16:creationId xmlns:a16="http://schemas.microsoft.com/office/drawing/2014/main" id="{CD58005F-4338-7643-9FD9-D18D3423DB65}"/>
              </a:ext>
            </a:extLst>
          </p:cNvPr>
          <p:cNvSpPr>
            <a:spLocks noGrp="1"/>
          </p:cNvSpPr>
          <p:nvPr>
            <p:ph type="pic" sz="quarter" idx="52" hasCustomPrompt="1"/>
          </p:nvPr>
        </p:nvSpPr>
        <p:spPr>
          <a:xfrm>
            <a:off x="7048500"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1" name="Picture Placeholder 2">
            <a:extLst>
              <a:ext uri="{FF2B5EF4-FFF2-40B4-BE49-F238E27FC236}">
                <a16:creationId xmlns:a16="http://schemas.microsoft.com/office/drawing/2014/main" id="{0CB014CE-0D51-254C-A620-D6EAB9C6629A}"/>
              </a:ext>
            </a:extLst>
          </p:cNvPr>
          <p:cNvSpPr>
            <a:spLocks noGrp="1"/>
          </p:cNvSpPr>
          <p:nvPr>
            <p:ph type="pic" sz="quarter" idx="53" hasCustomPrompt="1"/>
          </p:nvPr>
        </p:nvSpPr>
        <p:spPr>
          <a:xfrm>
            <a:off x="860636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2" name="Picture Placeholder 2">
            <a:extLst>
              <a:ext uri="{FF2B5EF4-FFF2-40B4-BE49-F238E27FC236}">
                <a16:creationId xmlns:a16="http://schemas.microsoft.com/office/drawing/2014/main" id="{B5BFE11C-2455-B849-853C-78D3962A211D}"/>
              </a:ext>
            </a:extLst>
          </p:cNvPr>
          <p:cNvSpPr>
            <a:spLocks noGrp="1"/>
          </p:cNvSpPr>
          <p:nvPr>
            <p:ph type="pic" sz="quarter" idx="54" hasCustomPrompt="1"/>
          </p:nvPr>
        </p:nvSpPr>
        <p:spPr>
          <a:xfrm>
            <a:off x="10162117" y="5335236"/>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09" name="Espaço Reservado para Rodapé 4">
            <a:extLst>
              <a:ext uri="{FF2B5EF4-FFF2-40B4-BE49-F238E27FC236}">
                <a16:creationId xmlns:a16="http://schemas.microsoft.com/office/drawing/2014/main" id="{DF1282F8-E24A-47F0-9E99-3CB51BB5315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10" name="Espaço Reservado para Número de Slide 5">
            <a:extLst>
              <a:ext uri="{FF2B5EF4-FFF2-40B4-BE49-F238E27FC236}">
                <a16:creationId xmlns:a16="http://schemas.microsoft.com/office/drawing/2014/main" id="{F3ACB31E-2674-4987-A0E1-BCFFBDE36167}"/>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08" name="Gráfico 107">
            <a:extLst>
              <a:ext uri="{FF2B5EF4-FFF2-40B4-BE49-F238E27FC236}">
                <a16:creationId xmlns:a16="http://schemas.microsoft.com/office/drawing/2014/main" id="{8F9C783D-2A3B-493E-BA10-585D08185C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11" name="Gráfico 110">
            <a:extLst>
              <a:ext uri="{FF2B5EF4-FFF2-40B4-BE49-F238E27FC236}">
                <a16:creationId xmlns:a16="http://schemas.microsoft.com/office/drawing/2014/main" id="{B941F393-A87A-4449-B70B-52C97EBC9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12" name="logo_01.png" descr="logo_01.png">
            <a:extLst>
              <a:ext uri="{FF2B5EF4-FFF2-40B4-BE49-F238E27FC236}">
                <a16:creationId xmlns:a16="http://schemas.microsoft.com/office/drawing/2014/main" id="{56BDE4A2-7370-4C1F-830B-1C888E891757}"/>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113" name="Espaço Reservado para Número de Slide 5">
            <a:extLst>
              <a:ext uri="{FF2B5EF4-FFF2-40B4-BE49-F238E27FC236}">
                <a16:creationId xmlns:a16="http://schemas.microsoft.com/office/drawing/2014/main" id="{CC02D44B-0621-41E0-9C53-D730862552F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415180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35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C9E8F4CE-6C9F-7E4B-B343-930E54DA8F4A}"/>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FC9DE7FF-C1CE-2542-90F5-D854C61984F9}"/>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C77217-1CAC-C548-935D-B6BF82E5F7E5}"/>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A57C4D-186B-8441-8DF5-34F9597494DB}"/>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8D7535-07FA-3544-A8D1-77D35DE9B2BE}"/>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8789984-3A42-4745-985C-DC8BC3D34D41}"/>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8B4897-E8D7-1A49-A7E4-6A2AE165649F}"/>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F58A2729-C8A1-4941-81FE-B15B8F4AF6B6}"/>
              </a:ext>
            </a:extLst>
          </p:cNvPr>
          <p:cNvGrpSpPr/>
          <p:nvPr userDrawn="1"/>
        </p:nvGrpSpPr>
        <p:grpSpPr>
          <a:xfrm>
            <a:off x="819151" y="2910205"/>
            <a:ext cx="10449983" cy="0"/>
            <a:chOff x="660348" y="2529400"/>
            <a:chExt cx="7838068" cy="0"/>
          </a:xfrm>
        </p:grpSpPr>
        <p:cxnSp>
          <p:nvCxnSpPr>
            <p:cNvPr id="20" name="Straight Connector 19">
              <a:extLst>
                <a:ext uri="{FF2B5EF4-FFF2-40B4-BE49-F238E27FC236}">
                  <a16:creationId xmlns:a16="http://schemas.microsoft.com/office/drawing/2014/main" id="{354812AF-8D83-2E4C-9E02-68900F012009}"/>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D288B0-399F-DF44-90E4-3C4A26CA5A64}"/>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3C524B7-8568-9D45-9656-96D49F6050F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E204-DCA2-A045-B451-A24669DF8F1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162668-7FC3-6E41-9393-95DCA1BA30D7}"/>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527D03-582B-FC40-A485-1AAD7251062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51E36E-EF36-C143-AB98-5B8396E246F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9C52320E-9B0A-C34F-83DA-DF0129EBC8D6}"/>
              </a:ext>
            </a:extLst>
          </p:cNvPr>
          <p:cNvGrpSpPr/>
          <p:nvPr userDrawn="1"/>
        </p:nvGrpSpPr>
        <p:grpSpPr>
          <a:xfrm>
            <a:off x="819151" y="1867536"/>
            <a:ext cx="10449983" cy="0"/>
            <a:chOff x="660348" y="2529400"/>
            <a:chExt cx="7838068" cy="0"/>
          </a:xfrm>
        </p:grpSpPr>
        <p:cxnSp>
          <p:nvCxnSpPr>
            <p:cNvPr id="30" name="Straight Connector 29">
              <a:extLst>
                <a:ext uri="{FF2B5EF4-FFF2-40B4-BE49-F238E27FC236}">
                  <a16:creationId xmlns:a16="http://schemas.microsoft.com/office/drawing/2014/main" id="{0ACB679E-374F-6A4D-9355-333C52A1B524}"/>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7B44575-7D12-9B4A-A83A-1276DD454A41}"/>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2D5169-2C3A-7C4C-AF74-60A764E280D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9C87CF-018E-7747-8C8D-B089CCC30309}"/>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D6201B9-BD8B-B04D-AF97-9001B72035F1}"/>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9E2FF1-3FA8-314E-92F7-3C92FD53AFC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5D973-3B31-A44B-BFBF-308E57A7EEED}"/>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89A8DD2B-9AD6-5045-9557-7734B84ACCC4}"/>
              </a:ext>
            </a:extLst>
          </p:cNvPr>
          <p:cNvGrpSpPr/>
          <p:nvPr userDrawn="1"/>
        </p:nvGrpSpPr>
        <p:grpSpPr>
          <a:xfrm>
            <a:off x="819151" y="3952874"/>
            <a:ext cx="10449983" cy="0"/>
            <a:chOff x="660348" y="2529400"/>
            <a:chExt cx="7838068" cy="0"/>
          </a:xfrm>
        </p:grpSpPr>
        <p:cxnSp>
          <p:nvCxnSpPr>
            <p:cNvPr id="38" name="Straight Connector 37">
              <a:extLst>
                <a:ext uri="{FF2B5EF4-FFF2-40B4-BE49-F238E27FC236}">
                  <a16:creationId xmlns:a16="http://schemas.microsoft.com/office/drawing/2014/main" id="{20B92388-F6C4-104E-877F-C00410EF9271}"/>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C0B823D-947A-E04C-A97D-1454947558E2}"/>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1F872E-3F65-3B45-AAB0-6502D12DDFC0}"/>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954CB1-9DBB-8E4C-805C-51E9CF671BFD}"/>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D22A22E-6A4B-F24F-8202-1FBAAD6D930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DCEA59-ECF5-174D-8C9E-633A7F5F705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65B983-B09B-BC48-9716-40000650C05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5" name="Group 88">
            <a:extLst>
              <a:ext uri="{FF2B5EF4-FFF2-40B4-BE49-F238E27FC236}">
                <a16:creationId xmlns:a16="http://schemas.microsoft.com/office/drawing/2014/main" id="{4162628F-2F60-5446-8C5E-8815BB06CA0A}"/>
              </a:ext>
            </a:extLst>
          </p:cNvPr>
          <p:cNvGrpSpPr/>
          <p:nvPr userDrawn="1"/>
        </p:nvGrpSpPr>
        <p:grpSpPr>
          <a:xfrm>
            <a:off x="819151" y="4995544"/>
            <a:ext cx="10449983" cy="0"/>
            <a:chOff x="660348" y="2529400"/>
            <a:chExt cx="7838068" cy="0"/>
          </a:xfrm>
        </p:grpSpPr>
        <p:cxnSp>
          <p:nvCxnSpPr>
            <p:cNvPr id="46" name="Straight Connector 45">
              <a:extLst>
                <a:ext uri="{FF2B5EF4-FFF2-40B4-BE49-F238E27FC236}">
                  <a16:creationId xmlns:a16="http://schemas.microsoft.com/office/drawing/2014/main" id="{DDAFB35B-1972-0A48-9B5E-6C9ECF786C67}"/>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D09660-C010-BD45-B691-CC343E73415F}"/>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F58B29-CFB6-9F4F-AA68-3DE37F1F9B41}"/>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02F8CE0-863F-3E48-8E98-43175E8FA27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70FAD2-AFE4-9643-9647-A583C243732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B0913DF-9902-B04C-BF53-42EBF754544D}"/>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FBC6E0-A737-604E-9B3D-8E298ADF6B1C}"/>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3" name="Picture Placeholder 2">
            <a:extLst>
              <a:ext uri="{FF2B5EF4-FFF2-40B4-BE49-F238E27FC236}">
                <a16:creationId xmlns:a16="http://schemas.microsoft.com/office/drawing/2014/main" id="{BCA7E5FC-DCFD-D043-B6EF-58A49E1E12C9}"/>
              </a:ext>
            </a:extLst>
          </p:cNvPr>
          <p:cNvSpPr>
            <a:spLocks noGrp="1"/>
          </p:cNvSpPr>
          <p:nvPr>
            <p:ph type="pic" sz="quarter" idx="13" hasCustomPrompt="1"/>
          </p:nvPr>
        </p:nvSpPr>
        <p:spPr>
          <a:xfrm>
            <a:off x="8191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49C19F40-E31E-9B48-ACF3-8089FEAEEDE5}"/>
              </a:ext>
            </a:extLst>
          </p:cNvPr>
          <p:cNvSpPr>
            <a:spLocks noGrp="1"/>
          </p:cNvSpPr>
          <p:nvPr>
            <p:ph type="pic" sz="quarter" idx="14" hasCustomPrompt="1"/>
          </p:nvPr>
        </p:nvSpPr>
        <p:spPr>
          <a:xfrm>
            <a:off x="237490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2BE690FA-B989-BA4F-9046-4209A51276F1}"/>
              </a:ext>
            </a:extLst>
          </p:cNvPr>
          <p:cNvSpPr>
            <a:spLocks noGrp="1"/>
          </p:cNvSpPr>
          <p:nvPr>
            <p:ph type="pic" sz="quarter" idx="15" hasCustomPrompt="1"/>
          </p:nvPr>
        </p:nvSpPr>
        <p:spPr>
          <a:xfrm>
            <a:off x="393276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B8CF31FE-82F4-9447-A9FB-4A90A67E2810}"/>
              </a:ext>
            </a:extLst>
          </p:cNvPr>
          <p:cNvSpPr>
            <a:spLocks noGrp="1"/>
          </p:cNvSpPr>
          <p:nvPr>
            <p:ph type="pic" sz="quarter" idx="16" hasCustomPrompt="1"/>
          </p:nvPr>
        </p:nvSpPr>
        <p:spPr>
          <a:xfrm>
            <a:off x="5490633"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78B930AA-833A-5241-A20B-49FFA4C0AD99}"/>
              </a:ext>
            </a:extLst>
          </p:cNvPr>
          <p:cNvSpPr>
            <a:spLocks noGrp="1"/>
          </p:cNvSpPr>
          <p:nvPr>
            <p:ph type="pic" sz="quarter" idx="17" hasCustomPrompt="1"/>
          </p:nvPr>
        </p:nvSpPr>
        <p:spPr>
          <a:xfrm>
            <a:off x="7048500"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1843270E-D095-B94B-97EC-F349D98F44E1}"/>
              </a:ext>
            </a:extLst>
          </p:cNvPr>
          <p:cNvSpPr>
            <a:spLocks noGrp="1"/>
          </p:cNvSpPr>
          <p:nvPr>
            <p:ph type="pic" sz="quarter" idx="18" hasCustomPrompt="1"/>
          </p:nvPr>
        </p:nvSpPr>
        <p:spPr>
          <a:xfrm>
            <a:off x="86042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558E28E8-6E2E-2D4E-B0A3-88F636E3AC48}"/>
              </a:ext>
            </a:extLst>
          </p:cNvPr>
          <p:cNvSpPr>
            <a:spLocks noGrp="1"/>
          </p:cNvSpPr>
          <p:nvPr>
            <p:ph type="pic" sz="quarter" idx="19" hasCustomPrompt="1"/>
          </p:nvPr>
        </p:nvSpPr>
        <p:spPr>
          <a:xfrm>
            <a:off x="101621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A2764017-4787-0049-98A1-47973BDA6D93}"/>
              </a:ext>
            </a:extLst>
          </p:cNvPr>
          <p:cNvSpPr>
            <a:spLocks noGrp="1"/>
          </p:cNvSpPr>
          <p:nvPr>
            <p:ph type="pic" sz="quarter" idx="20" hasCustomPrompt="1"/>
          </p:nvPr>
        </p:nvSpPr>
        <p:spPr>
          <a:xfrm>
            <a:off x="8191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34D8CBD7-24D8-0740-B131-5695C477E51B}"/>
              </a:ext>
            </a:extLst>
          </p:cNvPr>
          <p:cNvSpPr>
            <a:spLocks noGrp="1"/>
          </p:cNvSpPr>
          <p:nvPr>
            <p:ph type="pic" sz="quarter" idx="21" hasCustomPrompt="1"/>
          </p:nvPr>
        </p:nvSpPr>
        <p:spPr>
          <a:xfrm>
            <a:off x="237490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E9FF305C-64D8-DA4F-82E7-FDDECAF0027F}"/>
              </a:ext>
            </a:extLst>
          </p:cNvPr>
          <p:cNvSpPr>
            <a:spLocks noGrp="1"/>
          </p:cNvSpPr>
          <p:nvPr>
            <p:ph type="pic" sz="quarter" idx="22" hasCustomPrompt="1"/>
          </p:nvPr>
        </p:nvSpPr>
        <p:spPr>
          <a:xfrm>
            <a:off x="393276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9CCEC375-3540-C149-B66E-43C39451B423}"/>
              </a:ext>
            </a:extLst>
          </p:cNvPr>
          <p:cNvSpPr>
            <a:spLocks noGrp="1"/>
          </p:cNvSpPr>
          <p:nvPr>
            <p:ph type="pic" sz="quarter" idx="23" hasCustomPrompt="1"/>
          </p:nvPr>
        </p:nvSpPr>
        <p:spPr>
          <a:xfrm>
            <a:off x="5490633"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1D0F2623-C2B1-DB4D-87D6-B9C0B270C681}"/>
              </a:ext>
            </a:extLst>
          </p:cNvPr>
          <p:cNvSpPr>
            <a:spLocks noGrp="1"/>
          </p:cNvSpPr>
          <p:nvPr>
            <p:ph type="pic" sz="quarter" idx="24" hasCustomPrompt="1"/>
          </p:nvPr>
        </p:nvSpPr>
        <p:spPr>
          <a:xfrm>
            <a:off x="7048500"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E608D622-03EA-CF46-AE2D-2C24265CACD5}"/>
              </a:ext>
            </a:extLst>
          </p:cNvPr>
          <p:cNvSpPr>
            <a:spLocks noGrp="1"/>
          </p:cNvSpPr>
          <p:nvPr>
            <p:ph type="pic" sz="quarter" idx="25" hasCustomPrompt="1"/>
          </p:nvPr>
        </p:nvSpPr>
        <p:spPr>
          <a:xfrm>
            <a:off x="86042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C00201B0-0FA0-7246-89D7-FFA2DD2018D3}"/>
              </a:ext>
            </a:extLst>
          </p:cNvPr>
          <p:cNvSpPr>
            <a:spLocks noGrp="1"/>
          </p:cNvSpPr>
          <p:nvPr>
            <p:ph type="pic" sz="quarter" idx="26" hasCustomPrompt="1"/>
          </p:nvPr>
        </p:nvSpPr>
        <p:spPr>
          <a:xfrm>
            <a:off x="101621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5062C12A-0068-8546-9BEC-245E257AFDBF}"/>
              </a:ext>
            </a:extLst>
          </p:cNvPr>
          <p:cNvSpPr>
            <a:spLocks noGrp="1"/>
          </p:cNvSpPr>
          <p:nvPr>
            <p:ph type="pic" sz="quarter" idx="27" hasCustomPrompt="1"/>
          </p:nvPr>
        </p:nvSpPr>
        <p:spPr>
          <a:xfrm>
            <a:off x="8191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D46315C8-BE2F-D74B-AD82-0C15E626BF0F}"/>
              </a:ext>
            </a:extLst>
          </p:cNvPr>
          <p:cNvSpPr>
            <a:spLocks noGrp="1"/>
          </p:cNvSpPr>
          <p:nvPr>
            <p:ph type="pic" sz="quarter" idx="28" hasCustomPrompt="1"/>
          </p:nvPr>
        </p:nvSpPr>
        <p:spPr>
          <a:xfrm>
            <a:off x="237490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7E34D55D-CF49-D84B-81B8-9056FBDB86A5}"/>
              </a:ext>
            </a:extLst>
          </p:cNvPr>
          <p:cNvSpPr>
            <a:spLocks noGrp="1"/>
          </p:cNvSpPr>
          <p:nvPr>
            <p:ph type="pic" sz="quarter" idx="29" hasCustomPrompt="1"/>
          </p:nvPr>
        </p:nvSpPr>
        <p:spPr>
          <a:xfrm>
            <a:off x="393276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01BF3D9B-8963-8148-A693-2EB3607CD214}"/>
              </a:ext>
            </a:extLst>
          </p:cNvPr>
          <p:cNvSpPr>
            <a:spLocks noGrp="1"/>
          </p:cNvSpPr>
          <p:nvPr>
            <p:ph type="pic" sz="quarter" idx="30" hasCustomPrompt="1"/>
          </p:nvPr>
        </p:nvSpPr>
        <p:spPr>
          <a:xfrm>
            <a:off x="5490633"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18786420-4F6D-1A4F-8F62-9A56039C69FE}"/>
              </a:ext>
            </a:extLst>
          </p:cNvPr>
          <p:cNvSpPr>
            <a:spLocks noGrp="1"/>
          </p:cNvSpPr>
          <p:nvPr>
            <p:ph type="pic" sz="quarter" idx="31" hasCustomPrompt="1"/>
          </p:nvPr>
        </p:nvSpPr>
        <p:spPr>
          <a:xfrm>
            <a:off x="7048500"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9EB7A007-BA23-0049-9FBD-FFA5015C5D39}"/>
              </a:ext>
            </a:extLst>
          </p:cNvPr>
          <p:cNvSpPr>
            <a:spLocks noGrp="1"/>
          </p:cNvSpPr>
          <p:nvPr>
            <p:ph type="pic" sz="quarter" idx="32" hasCustomPrompt="1"/>
          </p:nvPr>
        </p:nvSpPr>
        <p:spPr>
          <a:xfrm>
            <a:off x="86042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3" name="Picture Placeholder 2">
            <a:extLst>
              <a:ext uri="{FF2B5EF4-FFF2-40B4-BE49-F238E27FC236}">
                <a16:creationId xmlns:a16="http://schemas.microsoft.com/office/drawing/2014/main" id="{D8BEE0CA-06A5-E747-B492-1DF170B9EC41}"/>
              </a:ext>
            </a:extLst>
          </p:cNvPr>
          <p:cNvSpPr>
            <a:spLocks noGrp="1"/>
          </p:cNvSpPr>
          <p:nvPr>
            <p:ph type="pic" sz="quarter" idx="33" hasCustomPrompt="1"/>
          </p:nvPr>
        </p:nvSpPr>
        <p:spPr>
          <a:xfrm>
            <a:off x="101621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4" name="Picture Placeholder 2">
            <a:extLst>
              <a:ext uri="{FF2B5EF4-FFF2-40B4-BE49-F238E27FC236}">
                <a16:creationId xmlns:a16="http://schemas.microsoft.com/office/drawing/2014/main" id="{C6FAE817-1995-5A44-AF2A-22F7D3EAE146}"/>
              </a:ext>
            </a:extLst>
          </p:cNvPr>
          <p:cNvSpPr>
            <a:spLocks noGrp="1"/>
          </p:cNvSpPr>
          <p:nvPr>
            <p:ph type="pic" sz="quarter" idx="34" hasCustomPrompt="1"/>
          </p:nvPr>
        </p:nvSpPr>
        <p:spPr>
          <a:xfrm>
            <a:off x="8191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5" name="Picture Placeholder 2">
            <a:extLst>
              <a:ext uri="{FF2B5EF4-FFF2-40B4-BE49-F238E27FC236}">
                <a16:creationId xmlns:a16="http://schemas.microsoft.com/office/drawing/2014/main" id="{2ACD84CE-2186-6442-97C5-05EC02166B3D}"/>
              </a:ext>
            </a:extLst>
          </p:cNvPr>
          <p:cNvSpPr>
            <a:spLocks noGrp="1"/>
          </p:cNvSpPr>
          <p:nvPr>
            <p:ph type="pic" sz="quarter" idx="35" hasCustomPrompt="1"/>
          </p:nvPr>
        </p:nvSpPr>
        <p:spPr>
          <a:xfrm>
            <a:off x="237490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6" name="Picture Placeholder 2">
            <a:extLst>
              <a:ext uri="{FF2B5EF4-FFF2-40B4-BE49-F238E27FC236}">
                <a16:creationId xmlns:a16="http://schemas.microsoft.com/office/drawing/2014/main" id="{31E3F2EC-CF0B-5246-9A13-22B37190FAA9}"/>
              </a:ext>
            </a:extLst>
          </p:cNvPr>
          <p:cNvSpPr>
            <a:spLocks noGrp="1"/>
          </p:cNvSpPr>
          <p:nvPr>
            <p:ph type="pic" sz="quarter" idx="36" hasCustomPrompt="1"/>
          </p:nvPr>
        </p:nvSpPr>
        <p:spPr>
          <a:xfrm>
            <a:off x="393276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7" name="Picture Placeholder 2">
            <a:extLst>
              <a:ext uri="{FF2B5EF4-FFF2-40B4-BE49-F238E27FC236}">
                <a16:creationId xmlns:a16="http://schemas.microsoft.com/office/drawing/2014/main" id="{3F22D73A-9EE6-5F44-9460-DCADE5BF3A2C}"/>
              </a:ext>
            </a:extLst>
          </p:cNvPr>
          <p:cNvSpPr>
            <a:spLocks noGrp="1"/>
          </p:cNvSpPr>
          <p:nvPr>
            <p:ph type="pic" sz="quarter" idx="37" hasCustomPrompt="1"/>
          </p:nvPr>
        </p:nvSpPr>
        <p:spPr>
          <a:xfrm>
            <a:off x="5490633"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8" name="Picture Placeholder 2">
            <a:extLst>
              <a:ext uri="{FF2B5EF4-FFF2-40B4-BE49-F238E27FC236}">
                <a16:creationId xmlns:a16="http://schemas.microsoft.com/office/drawing/2014/main" id="{946C814D-C6B6-A94F-9A1B-D2F7CCAD012D}"/>
              </a:ext>
            </a:extLst>
          </p:cNvPr>
          <p:cNvSpPr>
            <a:spLocks noGrp="1"/>
          </p:cNvSpPr>
          <p:nvPr>
            <p:ph type="pic" sz="quarter" idx="38" hasCustomPrompt="1"/>
          </p:nvPr>
        </p:nvSpPr>
        <p:spPr>
          <a:xfrm>
            <a:off x="7048500"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Picture Placeholder 2">
            <a:extLst>
              <a:ext uri="{FF2B5EF4-FFF2-40B4-BE49-F238E27FC236}">
                <a16:creationId xmlns:a16="http://schemas.microsoft.com/office/drawing/2014/main" id="{11E9FCCA-76BE-AA45-A1B3-6A446D35FA45}"/>
              </a:ext>
            </a:extLst>
          </p:cNvPr>
          <p:cNvSpPr>
            <a:spLocks noGrp="1"/>
          </p:cNvSpPr>
          <p:nvPr>
            <p:ph type="pic" sz="quarter" idx="39" hasCustomPrompt="1"/>
          </p:nvPr>
        </p:nvSpPr>
        <p:spPr>
          <a:xfrm>
            <a:off x="86042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0" name="Picture Placeholder 2">
            <a:extLst>
              <a:ext uri="{FF2B5EF4-FFF2-40B4-BE49-F238E27FC236}">
                <a16:creationId xmlns:a16="http://schemas.microsoft.com/office/drawing/2014/main" id="{A8F35F2A-9676-A049-9082-6EC85744AFF3}"/>
              </a:ext>
            </a:extLst>
          </p:cNvPr>
          <p:cNvSpPr>
            <a:spLocks noGrp="1"/>
          </p:cNvSpPr>
          <p:nvPr>
            <p:ph type="pic" sz="quarter" idx="40" hasCustomPrompt="1"/>
          </p:nvPr>
        </p:nvSpPr>
        <p:spPr>
          <a:xfrm>
            <a:off x="1016211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1" name="Picture Placeholder 2">
            <a:extLst>
              <a:ext uri="{FF2B5EF4-FFF2-40B4-BE49-F238E27FC236}">
                <a16:creationId xmlns:a16="http://schemas.microsoft.com/office/drawing/2014/main" id="{ACA3453F-9093-BF46-BCD7-DBC6F9E754B4}"/>
              </a:ext>
            </a:extLst>
          </p:cNvPr>
          <p:cNvSpPr>
            <a:spLocks noGrp="1"/>
          </p:cNvSpPr>
          <p:nvPr>
            <p:ph type="pic" sz="quarter" idx="41" hasCustomPrompt="1"/>
          </p:nvPr>
        </p:nvSpPr>
        <p:spPr>
          <a:xfrm>
            <a:off x="8191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2" name="Picture Placeholder 2">
            <a:extLst>
              <a:ext uri="{FF2B5EF4-FFF2-40B4-BE49-F238E27FC236}">
                <a16:creationId xmlns:a16="http://schemas.microsoft.com/office/drawing/2014/main" id="{37DA6E7E-8476-E54C-B40F-2C952405D970}"/>
              </a:ext>
            </a:extLst>
          </p:cNvPr>
          <p:cNvSpPr>
            <a:spLocks noGrp="1"/>
          </p:cNvSpPr>
          <p:nvPr>
            <p:ph type="pic" sz="quarter" idx="42" hasCustomPrompt="1"/>
          </p:nvPr>
        </p:nvSpPr>
        <p:spPr>
          <a:xfrm>
            <a:off x="237490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3" name="Picture Placeholder 2">
            <a:extLst>
              <a:ext uri="{FF2B5EF4-FFF2-40B4-BE49-F238E27FC236}">
                <a16:creationId xmlns:a16="http://schemas.microsoft.com/office/drawing/2014/main" id="{336C7EC4-9E5D-C442-9335-57ADCAE3C084}"/>
              </a:ext>
            </a:extLst>
          </p:cNvPr>
          <p:cNvSpPr>
            <a:spLocks noGrp="1"/>
          </p:cNvSpPr>
          <p:nvPr>
            <p:ph type="pic" sz="quarter" idx="43" hasCustomPrompt="1"/>
          </p:nvPr>
        </p:nvSpPr>
        <p:spPr>
          <a:xfrm>
            <a:off x="393276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4" name="Picture Placeholder 2">
            <a:extLst>
              <a:ext uri="{FF2B5EF4-FFF2-40B4-BE49-F238E27FC236}">
                <a16:creationId xmlns:a16="http://schemas.microsoft.com/office/drawing/2014/main" id="{0A4C9B2D-E24D-9B4D-967B-F839C13DC6B2}"/>
              </a:ext>
            </a:extLst>
          </p:cNvPr>
          <p:cNvSpPr>
            <a:spLocks noGrp="1"/>
          </p:cNvSpPr>
          <p:nvPr>
            <p:ph type="pic" sz="quarter" idx="44" hasCustomPrompt="1"/>
          </p:nvPr>
        </p:nvSpPr>
        <p:spPr>
          <a:xfrm>
            <a:off x="5490633"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5" name="Picture Placeholder 2">
            <a:extLst>
              <a:ext uri="{FF2B5EF4-FFF2-40B4-BE49-F238E27FC236}">
                <a16:creationId xmlns:a16="http://schemas.microsoft.com/office/drawing/2014/main" id="{E0188F46-4797-0446-8BF3-E74DB53357BB}"/>
              </a:ext>
            </a:extLst>
          </p:cNvPr>
          <p:cNvSpPr>
            <a:spLocks noGrp="1"/>
          </p:cNvSpPr>
          <p:nvPr>
            <p:ph type="pic" sz="quarter" idx="45" hasCustomPrompt="1"/>
          </p:nvPr>
        </p:nvSpPr>
        <p:spPr>
          <a:xfrm>
            <a:off x="7048500"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6" name="Picture Placeholder 2">
            <a:extLst>
              <a:ext uri="{FF2B5EF4-FFF2-40B4-BE49-F238E27FC236}">
                <a16:creationId xmlns:a16="http://schemas.microsoft.com/office/drawing/2014/main" id="{BA7678FB-F351-9A44-BAD3-BE1AD0875C81}"/>
              </a:ext>
            </a:extLst>
          </p:cNvPr>
          <p:cNvSpPr>
            <a:spLocks noGrp="1"/>
          </p:cNvSpPr>
          <p:nvPr>
            <p:ph type="pic" sz="quarter" idx="46" hasCustomPrompt="1"/>
          </p:nvPr>
        </p:nvSpPr>
        <p:spPr>
          <a:xfrm>
            <a:off x="86042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87" name="Picture Placeholder 2">
            <a:extLst>
              <a:ext uri="{FF2B5EF4-FFF2-40B4-BE49-F238E27FC236}">
                <a16:creationId xmlns:a16="http://schemas.microsoft.com/office/drawing/2014/main" id="{563736D6-605C-184F-BCB7-CAB4A626952E}"/>
              </a:ext>
            </a:extLst>
          </p:cNvPr>
          <p:cNvSpPr>
            <a:spLocks noGrp="1"/>
          </p:cNvSpPr>
          <p:nvPr>
            <p:ph type="pic" sz="quarter" idx="47" hasCustomPrompt="1"/>
          </p:nvPr>
        </p:nvSpPr>
        <p:spPr>
          <a:xfrm>
            <a:off x="101621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94" name="Espaço Reservado para Rodapé 4">
            <a:extLst>
              <a:ext uri="{FF2B5EF4-FFF2-40B4-BE49-F238E27FC236}">
                <a16:creationId xmlns:a16="http://schemas.microsoft.com/office/drawing/2014/main" id="{9B90EA0B-3C2A-4A66-B478-92082E099AE1}"/>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95" name="Espaço Reservado para Número de Slide 5">
            <a:extLst>
              <a:ext uri="{FF2B5EF4-FFF2-40B4-BE49-F238E27FC236}">
                <a16:creationId xmlns:a16="http://schemas.microsoft.com/office/drawing/2014/main" id="{86ECCACC-41B6-4935-9B81-B514982895B5}"/>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93" name="Gráfico 92">
            <a:extLst>
              <a:ext uri="{FF2B5EF4-FFF2-40B4-BE49-F238E27FC236}">
                <a16:creationId xmlns:a16="http://schemas.microsoft.com/office/drawing/2014/main" id="{7994E63B-05F9-4559-9014-4E3ABACA23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96" name="Gráfico 95">
            <a:extLst>
              <a:ext uri="{FF2B5EF4-FFF2-40B4-BE49-F238E27FC236}">
                <a16:creationId xmlns:a16="http://schemas.microsoft.com/office/drawing/2014/main" id="{9CD13E19-F4DE-43AA-88DC-D500EFE8BA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97" name="logo_01.png" descr="logo_01.png">
            <a:extLst>
              <a:ext uri="{FF2B5EF4-FFF2-40B4-BE49-F238E27FC236}">
                <a16:creationId xmlns:a16="http://schemas.microsoft.com/office/drawing/2014/main" id="{45DB8FA7-E80D-487F-96D6-6E518367D23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98" name="Espaço Reservado para Número de Slide 5">
            <a:extLst>
              <a:ext uri="{FF2B5EF4-FFF2-40B4-BE49-F238E27FC236}">
                <a16:creationId xmlns:a16="http://schemas.microsoft.com/office/drawing/2014/main" id="{58E75932-0395-4AFD-A73C-9FDBE88554F1}"/>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705015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30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3D042A6-6EE2-D941-9411-990AAE343FAC}"/>
              </a:ext>
            </a:extLst>
          </p:cNvPr>
          <p:cNvCxnSpPr/>
          <p:nvPr userDrawn="1"/>
        </p:nvCxnSpPr>
        <p:spPr>
          <a:xfrm flipV="1">
            <a:off x="2477559"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DECF6D-B963-9547-B578-24A40966EBF2}"/>
              </a:ext>
            </a:extLst>
          </p:cNvPr>
          <p:cNvCxnSpPr/>
          <p:nvPr userDrawn="1"/>
        </p:nvCxnSpPr>
        <p:spPr>
          <a:xfrm flipV="1">
            <a:off x="4288367"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D86A30-25F1-AC4E-8A6F-C637FF09A974}"/>
              </a:ext>
            </a:extLst>
          </p:cNvPr>
          <p:cNvCxnSpPr/>
          <p:nvPr userDrawn="1"/>
        </p:nvCxnSpPr>
        <p:spPr>
          <a:xfrm flipV="1">
            <a:off x="6099175"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A5CE12-D907-DE40-A1D3-66B739377BD1}"/>
              </a:ext>
            </a:extLst>
          </p:cNvPr>
          <p:cNvCxnSpPr/>
          <p:nvPr userDrawn="1"/>
        </p:nvCxnSpPr>
        <p:spPr>
          <a:xfrm flipV="1">
            <a:off x="7909983"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914C47-2B31-C643-86F0-A5BD5E4F1E8B}"/>
              </a:ext>
            </a:extLst>
          </p:cNvPr>
          <p:cNvCxnSpPr/>
          <p:nvPr userDrawn="1"/>
        </p:nvCxnSpPr>
        <p:spPr>
          <a:xfrm flipV="1">
            <a:off x="9720791"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A942D1D-058D-184B-8174-F2D5AA41C712}"/>
              </a:ext>
            </a:extLst>
          </p:cNvPr>
          <p:cNvCxnSpPr/>
          <p:nvPr userDrawn="1"/>
        </p:nvCxnSpPr>
        <p:spPr>
          <a:xfrm>
            <a:off x="9906000"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Picture Placeholder 2">
            <a:extLst>
              <a:ext uri="{FF2B5EF4-FFF2-40B4-BE49-F238E27FC236}">
                <a16:creationId xmlns:a16="http://schemas.microsoft.com/office/drawing/2014/main" id="{C64907E5-8706-A247-A21C-8F298B82CFA0}"/>
              </a:ext>
            </a:extLst>
          </p:cNvPr>
          <p:cNvSpPr>
            <a:spLocks noGrp="1"/>
          </p:cNvSpPr>
          <p:nvPr>
            <p:ph type="pic" sz="quarter" idx="13" hasCustomPrompt="1"/>
          </p:nvPr>
        </p:nvSpPr>
        <p:spPr>
          <a:xfrm>
            <a:off x="9800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 name="Picture Placeholder 2">
            <a:extLst>
              <a:ext uri="{FF2B5EF4-FFF2-40B4-BE49-F238E27FC236}">
                <a16:creationId xmlns:a16="http://schemas.microsoft.com/office/drawing/2014/main" id="{D05D08B1-0EED-4E49-AD45-9243FF423352}"/>
              </a:ext>
            </a:extLst>
          </p:cNvPr>
          <p:cNvSpPr>
            <a:spLocks noGrp="1"/>
          </p:cNvSpPr>
          <p:nvPr>
            <p:ph type="pic" sz="quarter" idx="14" hasCustomPrompt="1"/>
          </p:nvPr>
        </p:nvSpPr>
        <p:spPr>
          <a:xfrm>
            <a:off x="28257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 name="Picture Placeholder 2">
            <a:extLst>
              <a:ext uri="{FF2B5EF4-FFF2-40B4-BE49-F238E27FC236}">
                <a16:creationId xmlns:a16="http://schemas.microsoft.com/office/drawing/2014/main" id="{31C6C079-75B5-7042-8B5E-3BB0A4601A32}"/>
              </a:ext>
            </a:extLst>
          </p:cNvPr>
          <p:cNvSpPr>
            <a:spLocks noGrp="1"/>
          </p:cNvSpPr>
          <p:nvPr>
            <p:ph type="pic" sz="quarter" idx="15" hasCustomPrompt="1"/>
          </p:nvPr>
        </p:nvSpPr>
        <p:spPr>
          <a:xfrm>
            <a:off x="469476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 name="Picture Placeholder 2">
            <a:extLst>
              <a:ext uri="{FF2B5EF4-FFF2-40B4-BE49-F238E27FC236}">
                <a16:creationId xmlns:a16="http://schemas.microsoft.com/office/drawing/2014/main" id="{B5242ECE-580D-DA4D-B7AF-8152828C8074}"/>
              </a:ext>
            </a:extLst>
          </p:cNvPr>
          <p:cNvSpPr>
            <a:spLocks noGrp="1"/>
          </p:cNvSpPr>
          <p:nvPr>
            <p:ph type="pic" sz="quarter" idx="16" hasCustomPrompt="1"/>
          </p:nvPr>
        </p:nvSpPr>
        <p:spPr>
          <a:xfrm>
            <a:off x="6469592"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 name="Picture Placeholder 2">
            <a:extLst>
              <a:ext uri="{FF2B5EF4-FFF2-40B4-BE49-F238E27FC236}">
                <a16:creationId xmlns:a16="http://schemas.microsoft.com/office/drawing/2014/main" id="{A2209B8D-C526-D94E-9D81-C982ACF94FCF}"/>
              </a:ext>
            </a:extLst>
          </p:cNvPr>
          <p:cNvSpPr>
            <a:spLocks noGrp="1"/>
          </p:cNvSpPr>
          <p:nvPr>
            <p:ph type="pic" sz="quarter" idx="17" hasCustomPrompt="1"/>
          </p:nvPr>
        </p:nvSpPr>
        <p:spPr>
          <a:xfrm>
            <a:off x="8263117"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5" name="Picture Placeholder 2">
            <a:extLst>
              <a:ext uri="{FF2B5EF4-FFF2-40B4-BE49-F238E27FC236}">
                <a16:creationId xmlns:a16="http://schemas.microsoft.com/office/drawing/2014/main" id="{80463246-7B1E-724A-96B3-2A08E26668A5}"/>
              </a:ext>
            </a:extLst>
          </p:cNvPr>
          <p:cNvSpPr>
            <a:spLocks noGrp="1"/>
          </p:cNvSpPr>
          <p:nvPr>
            <p:ph type="pic" sz="quarter" idx="18" hasCustomPrompt="1"/>
          </p:nvPr>
        </p:nvSpPr>
        <p:spPr>
          <a:xfrm>
            <a:off x="10077451" y="102616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6" name="Picture Placeholder 2">
            <a:extLst>
              <a:ext uri="{FF2B5EF4-FFF2-40B4-BE49-F238E27FC236}">
                <a16:creationId xmlns:a16="http://schemas.microsoft.com/office/drawing/2014/main" id="{ED832F51-FC4B-6A4D-BFD2-4631C6C03F8B}"/>
              </a:ext>
            </a:extLst>
          </p:cNvPr>
          <p:cNvSpPr>
            <a:spLocks noGrp="1"/>
          </p:cNvSpPr>
          <p:nvPr>
            <p:ph type="pic" sz="quarter" idx="20" hasCustomPrompt="1"/>
          </p:nvPr>
        </p:nvSpPr>
        <p:spPr>
          <a:xfrm>
            <a:off x="9800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7" name="Picture Placeholder 2">
            <a:extLst>
              <a:ext uri="{FF2B5EF4-FFF2-40B4-BE49-F238E27FC236}">
                <a16:creationId xmlns:a16="http://schemas.microsoft.com/office/drawing/2014/main" id="{E280EEA6-4A26-834E-A407-5CB88556E085}"/>
              </a:ext>
            </a:extLst>
          </p:cNvPr>
          <p:cNvSpPr>
            <a:spLocks noGrp="1"/>
          </p:cNvSpPr>
          <p:nvPr>
            <p:ph type="pic" sz="quarter" idx="21" hasCustomPrompt="1"/>
          </p:nvPr>
        </p:nvSpPr>
        <p:spPr>
          <a:xfrm>
            <a:off x="28257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8" name="Picture Placeholder 2">
            <a:extLst>
              <a:ext uri="{FF2B5EF4-FFF2-40B4-BE49-F238E27FC236}">
                <a16:creationId xmlns:a16="http://schemas.microsoft.com/office/drawing/2014/main" id="{C5F346FD-B570-B54A-89E9-0C68336441DF}"/>
              </a:ext>
            </a:extLst>
          </p:cNvPr>
          <p:cNvSpPr>
            <a:spLocks noGrp="1"/>
          </p:cNvSpPr>
          <p:nvPr>
            <p:ph type="pic" sz="quarter" idx="22" hasCustomPrompt="1"/>
          </p:nvPr>
        </p:nvSpPr>
        <p:spPr>
          <a:xfrm>
            <a:off x="469476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9" name="Picture Placeholder 2">
            <a:extLst>
              <a:ext uri="{FF2B5EF4-FFF2-40B4-BE49-F238E27FC236}">
                <a16:creationId xmlns:a16="http://schemas.microsoft.com/office/drawing/2014/main" id="{501A3230-CB7C-B547-BBD7-347BF22042E8}"/>
              </a:ext>
            </a:extLst>
          </p:cNvPr>
          <p:cNvSpPr>
            <a:spLocks noGrp="1"/>
          </p:cNvSpPr>
          <p:nvPr>
            <p:ph type="pic" sz="quarter" idx="23" hasCustomPrompt="1"/>
          </p:nvPr>
        </p:nvSpPr>
        <p:spPr>
          <a:xfrm>
            <a:off x="6469592"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0" name="Picture Placeholder 2">
            <a:extLst>
              <a:ext uri="{FF2B5EF4-FFF2-40B4-BE49-F238E27FC236}">
                <a16:creationId xmlns:a16="http://schemas.microsoft.com/office/drawing/2014/main" id="{6F0CCE3D-CE26-EA45-8B74-97073F3B9FED}"/>
              </a:ext>
            </a:extLst>
          </p:cNvPr>
          <p:cNvSpPr>
            <a:spLocks noGrp="1"/>
          </p:cNvSpPr>
          <p:nvPr>
            <p:ph type="pic" sz="quarter" idx="24" hasCustomPrompt="1"/>
          </p:nvPr>
        </p:nvSpPr>
        <p:spPr>
          <a:xfrm>
            <a:off x="8263117"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Picture Placeholder 2">
            <a:extLst>
              <a:ext uri="{FF2B5EF4-FFF2-40B4-BE49-F238E27FC236}">
                <a16:creationId xmlns:a16="http://schemas.microsoft.com/office/drawing/2014/main" id="{57F4E325-C6F2-9E42-8C0C-2A39D7764CE8}"/>
              </a:ext>
            </a:extLst>
          </p:cNvPr>
          <p:cNvSpPr>
            <a:spLocks noGrp="1"/>
          </p:cNvSpPr>
          <p:nvPr>
            <p:ph type="pic" sz="quarter" idx="25" hasCustomPrompt="1"/>
          </p:nvPr>
        </p:nvSpPr>
        <p:spPr>
          <a:xfrm>
            <a:off x="10077451" y="210372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EEBA87BA-8BC6-0E4F-A231-582572FDD72D}"/>
              </a:ext>
            </a:extLst>
          </p:cNvPr>
          <p:cNvSpPr>
            <a:spLocks noGrp="1"/>
          </p:cNvSpPr>
          <p:nvPr>
            <p:ph type="pic" sz="quarter" idx="27" hasCustomPrompt="1"/>
          </p:nvPr>
        </p:nvSpPr>
        <p:spPr>
          <a:xfrm>
            <a:off x="9800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CA18F3EF-AEC9-AF4C-9DC7-4BB52C0C11FB}"/>
              </a:ext>
            </a:extLst>
          </p:cNvPr>
          <p:cNvSpPr>
            <a:spLocks noGrp="1"/>
          </p:cNvSpPr>
          <p:nvPr>
            <p:ph type="pic" sz="quarter" idx="28" hasCustomPrompt="1"/>
          </p:nvPr>
        </p:nvSpPr>
        <p:spPr>
          <a:xfrm>
            <a:off x="28257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C7FD9929-5A07-3040-B6F1-6972A4A097D1}"/>
              </a:ext>
            </a:extLst>
          </p:cNvPr>
          <p:cNvSpPr>
            <a:spLocks noGrp="1"/>
          </p:cNvSpPr>
          <p:nvPr>
            <p:ph type="pic" sz="quarter" idx="29" hasCustomPrompt="1"/>
          </p:nvPr>
        </p:nvSpPr>
        <p:spPr>
          <a:xfrm>
            <a:off x="469476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EB51A387-6401-6A4A-BB4A-B172BCE7BD9C}"/>
              </a:ext>
            </a:extLst>
          </p:cNvPr>
          <p:cNvSpPr>
            <a:spLocks noGrp="1"/>
          </p:cNvSpPr>
          <p:nvPr>
            <p:ph type="pic" sz="quarter" idx="30" hasCustomPrompt="1"/>
          </p:nvPr>
        </p:nvSpPr>
        <p:spPr>
          <a:xfrm>
            <a:off x="6469592"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3F3BB5A6-E25E-FF47-A8D5-7E95BC4FD186}"/>
              </a:ext>
            </a:extLst>
          </p:cNvPr>
          <p:cNvSpPr>
            <a:spLocks noGrp="1"/>
          </p:cNvSpPr>
          <p:nvPr>
            <p:ph type="pic" sz="quarter" idx="31" hasCustomPrompt="1"/>
          </p:nvPr>
        </p:nvSpPr>
        <p:spPr>
          <a:xfrm>
            <a:off x="8263117"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38A80ABB-D247-A44C-B92B-9E652728C006}"/>
              </a:ext>
            </a:extLst>
          </p:cNvPr>
          <p:cNvSpPr>
            <a:spLocks noGrp="1"/>
          </p:cNvSpPr>
          <p:nvPr>
            <p:ph type="pic" sz="quarter" idx="32" hasCustomPrompt="1"/>
          </p:nvPr>
        </p:nvSpPr>
        <p:spPr>
          <a:xfrm>
            <a:off x="10077451" y="31400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5D3EC29D-BB22-834C-A85C-412AC555ED13}"/>
              </a:ext>
            </a:extLst>
          </p:cNvPr>
          <p:cNvSpPr>
            <a:spLocks noGrp="1"/>
          </p:cNvSpPr>
          <p:nvPr>
            <p:ph type="pic" sz="quarter" idx="34" hasCustomPrompt="1"/>
          </p:nvPr>
        </p:nvSpPr>
        <p:spPr>
          <a:xfrm>
            <a:off x="98001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FF1F3CC0-186D-674D-BF63-4B584044A0AB}"/>
              </a:ext>
            </a:extLst>
          </p:cNvPr>
          <p:cNvSpPr>
            <a:spLocks noGrp="1"/>
          </p:cNvSpPr>
          <p:nvPr>
            <p:ph type="pic" sz="quarter" idx="35" hasCustomPrompt="1"/>
          </p:nvPr>
        </p:nvSpPr>
        <p:spPr>
          <a:xfrm>
            <a:off x="28257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858A4D1B-EC4F-594C-9BEB-532FBCB3FA30}"/>
              </a:ext>
            </a:extLst>
          </p:cNvPr>
          <p:cNvSpPr>
            <a:spLocks noGrp="1"/>
          </p:cNvSpPr>
          <p:nvPr>
            <p:ph type="pic" sz="quarter" idx="36" hasCustomPrompt="1"/>
          </p:nvPr>
        </p:nvSpPr>
        <p:spPr>
          <a:xfrm>
            <a:off x="4694767"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700A8227-CE0A-1E40-9E65-B1EC56C18B74}"/>
              </a:ext>
            </a:extLst>
          </p:cNvPr>
          <p:cNvSpPr>
            <a:spLocks noGrp="1"/>
          </p:cNvSpPr>
          <p:nvPr>
            <p:ph type="pic" sz="quarter" idx="37" hasCustomPrompt="1"/>
          </p:nvPr>
        </p:nvSpPr>
        <p:spPr>
          <a:xfrm>
            <a:off x="6469592"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D31B4EAE-E3FF-7A44-8639-37D061553056}"/>
              </a:ext>
            </a:extLst>
          </p:cNvPr>
          <p:cNvSpPr>
            <a:spLocks noGrp="1"/>
          </p:cNvSpPr>
          <p:nvPr>
            <p:ph type="pic" sz="quarter" idx="38" hasCustomPrompt="1"/>
          </p:nvPr>
        </p:nvSpPr>
        <p:spPr>
          <a:xfrm>
            <a:off x="8270525"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2F100558-B89D-1E4D-984F-B6AAA9CF13EF}"/>
              </a:ext>
            </a:extLst>
          </p:cNvPr>
          <p:cNvSpPr>
            <a:spLocks noGrp="1"/>
          </p:cNvSpPr>
          <p:nvPr>
            <p:ph type="pic" sz="quarter" idx="39" hasCustomPrompt="1"/>
          </p:nvPr>
        </p:nvSpPr>
        <p:spPr>
          <a:xfrm>
            <a:off x="10077451" y="417636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7AC73008-5105-2B42-860C-40F156A7EEAB}"/>
              </a:ext>
            </a:extLst>
          </p:cNvPr>
          <p:cNvSpPr>
            <a:spLocks noGrp="1"/>
          </p:cNvSpPr>
          <p:nvPr>
            <p:ph type="pic" sz="quarter" idx="41" hasCustomPrompt="1"/>
          </p:nvPr>
        </p:nvSpPr>
        <p:spPr>
          <a:xfrm>
            <a:off x="9800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B12F1711-A890-5644-86EF-43A1819F1283}"/>
              </a:ext>
            </a:extLst>
          </p:cNvPr>
          <p:cNvSpPr>
            <a:spLocks noGrp="1"/>
          </p:cNvSpPr>
          <p:nvPr>
            <p:ph type="pic" sz="quarter" idx="42" hasCustomPrompt="1"/>
          </p:nvPr>
        </p:nvSpPr>
        <p:spPr>
          <a:xfrm>
            <a:off x="28257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8699CF40-5A56-C14B-9F0C-C833050127F1}"/>
              </a:ext>
            </a:extLst>
          </p:cNvPr>
          <p:cNvSpPr>
            <a:spLocks noGrp="1"/>
          </p:cNvSpPr>
          <p:nvPr>
            <p:ph type="pic" sz="quarter" idx="43" hasCustomPrompt="1"/>
          </p:nvPr>
        </p:nvSpPr>
        <p:spPr>
          <a:xfrm>
            <a:off x="469476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0FF4D6AD-1F78-3646-8200-75BE25CE9AE5}"/>
              </a:ext>
            </a:extLst>
          </p:cNvPr>
          <p:cNvSpPr>
            <a:spLocks noGrp="1"/>
          </p:cNvSpPr>
          <p:nvPr>
            <p:ph type="pic" sz="quarter" idx="44" hasCustomPrompt="1"/>
          </p:nvPr>
        </p:nvSpPr>
        <p:spPr>
          <a:xfrm>
            <a:off x="6469592"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51C88584-D2C0-9642-ADA1-0A16653B2F07}"/>
              </a:ext>
            </a:extLst>
          </p:cNvPr>
          <p:cNvSpPr>
            <a:spLocks noGrp="1"/>
          </p:cNvSpPr>
          <p:nvPr>
            <p:ph type="pic" sz="quarter" idx="45" hasCustomPrompt="1"/>
          </p:nvPr>
        </p:nvSpPr>
        <p:spPr>
          <a:xfrm>
            <a:off x="8263117"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F8F79067-B419-C64F-AB28-E7E1AB0F17AF}"/>
              </a:ext>
            </a:extLst>
          </p:cNvPr>
          <p:cNvSpPr>
            <a:spLocks noGrp="1"/>
          </p:cNvSpPr>
          <p:nvPr>
            <p:ph type="pic" sz="quarter" idx="46" hasCustomPrompt="1"/>
          </p:nvPr>
        </p:nvSpPr>
        <p:spPr>
          <a:xfrm>
            <a:off x="10077451" y="5222843"/>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cxnSp>
        <p:nvCxnSpPr>
          <p:cNvPr id="50" name="Straight Connector 49">
            <a:extLst>
              <a:ext uri="{FF2B5EF4-FFF2-40B4-BE49-F238E27FC236}">
                <a16:creationId xmlns:a16="http://schemas.microsoft.com/office/drawing/2014/main" id="{F099A714-CF1F-2144-B03A-FA2EC9A3806D}"/>
              </a:ext>
            </a:extLst>
          </p:cNvPr>
          <p:cNvCxnSpPr/>
          <p:nvPr userDrawn="1"/>
        </p:nvCxnSpPr>
        <p:spPr>
          <a:xfrm>
            <a:off x="8080025"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FB23264-01F1-6A45-A507-986A193B5741}"/>
              </a:ext>
            </a:extLst>
          </p:cNvPr>
          <p:cNvCxnSpPr/>
          <p:nvPr userDrawn="1"/>
        </p:nvCxnSpPr>
        <p:spPr>
          <a:xfrm>
            <a:off x="62681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FD87D6-B73A-3F40-9D7B-F07B1416746B}"/>
              </a:ext>
            </a:extLst>
          </p:cNvPr>
          <p:cNvCxnSpPr/>
          <p:nvPr userDrawn="1"/>
        </p:nvCxnSpPr>
        <p:spPr>
          <a:xfrm>
            <a:off x="4468992"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7AED64B-E265-8744-827D-34EE7F96B907}"/>
              </a:ext>
            </a:extLst>
          </p:cNvPr>
          <p:cNvCxnSpPr/>
          <p:nvPr userDrawn="1"/>
        </p:nvCxnSpPr>
        <p:spPr>
          <a:xfrm>
            <a:off x="2674059"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5D1D99-A017-494A-8E56-8EBD9C2525A4}"/>
              </a:ext>
            </a:extLst>
          </p:cNvPr>
          <p:cNvCxnSpPr/>
          <p:nvPr userDrawn="1"/>
        </p:nvCxnSpPr>
        <p:spPr>
          <a:xfrm>
            <a:off x="819151" y="1867536"/>
            <a:ext cx="14732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D727859-F191-7D49-923B-12A6CD52C5F2}"/>
              </a:ext>
            </a:extLst>
          </p:cNvPr>
          <p:cNvGrpSpPr/>
          <p:nvPr userDrawn="1"/>
        </p:nvGrpSpPr>
        <p:grpSpPr>
          <a:xfrm>
            <a:off x="819152" y="2907030"/>
            <a:ext cx="10560049" cy="0"/>
            <a:chOff x="614363" y="2422525"/>
            <a:chExt cx="7920037" cy="0"/>
          </a:xfrm>
        </p:grpSpPr>
        <p:cxnSp>
          <p:nvCxnSpPr>
            <p:cNvPr id="56" name="Straight Connector 55">
              <a:extLst>
                <a:ext uri="{FF2B5EF4-FFF2-40B4-BE49-F238E27FC236}">
                  <a16:creationId xmlns:a16="http://schemas.microsoft.com/office/drawing/2014/main" id="{2C7B827B-32BE-2C4D-8C0A-512FBBA67685}"/>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8E43AD-F143-B14B-8BDD-70668141A9D0}"/>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31A430-BE4B-7E43-8418-E7BA29DAAF91}"/>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D7C9CEE-7575-DF48-AB1E-89D39868EEF5}"/>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73A297F-CC7A-7C4F-B913-396FAD4E51E9}"/>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55FFB3D-A406-F14F-AC5C-62357AD74092}"/>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F9DA6F7-46F1-054F-BC2F-09300097C9B4}"/>
              </a:ext>
            </a:extLst>
          </p:cNvPr>
          <p:cNvGrpSpPr/>
          <p:nvPr userDrawn="1"/>
        </p:nvGrpSpPr>
        <p:grpSpPr>
          <a:xfrm>
            <a:off x="819152" y="3950970"/>
            <a:ext cx="10560049" cy="0"/>
            <a:chOff x="614363" y="2422525"/>
            <a:chExt cx="7920037" cy="0"/>
          </a:xfrm>
        </p:grpSpPr>
        <p:cxnSp>
          <p:nvCxnSpPr>
            <p:cNvPr id="63" name="Straight Connector 62">
              <a:extLst>
                <a:ext uri="{FF2B5EF4-FFF2-40B4-BE49-F238E27FC236}">
                  <a16:creationId xmlns:a16="http://schemas.microsoft.com/office/drawing/2014/main" id="{56893593-894F-5649-B1F6-29C7E0DF9ADC}"/>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F185D0-4D02-5C4C-9613-8BB2F47FEBD3}"/>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894EDAB-D2E5-2D4C-A2EF-D243344C817F}"/>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48F8A64-7F64-C245-A5DC-5606909BA92B}"/>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94B342-AF84-EA4A-A034-AAB2F4566937}"/>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80B001D-3627-2743-93A0-34C898B85A9F}"/>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0E3C23D5-BE3C-274D-9F73-36F140291E03}"/>
              </a:ext>
            </a:extLst>
          </p:cNvPr>
          <p:cNvGrpSpPr/>
          <p:nvPr userDrawn="1"/>
        </p:nvGrpSpPr>
        <p:grpSpPr>
          <a:xfrm>
            <a:off x="819152" y="4987290"/>
            <a:ext cx="10560049" cy="0"/>
            <a:chOff x="614363" y="2422525"/>
            <a:chExt cx="7920037" cy="0"/>
          </a:xfrm>
        </p:grpSpPr>
        <p:cxnSp>
          <p:nvCxnSpPr>
            <p:cNvPr id="70" name="Straight Connector 69">
              <a:extLst>
                <a:ext uri="{FF2B5EF4-FFF2-40B4-BE49-F238E27FC236}">
                  <a16:creationId xmlns:a16="http://schemas.microsoft.com/office/drawing/2014/main" id="{82AE3932-9195-E243-8ABD-F3971BDBAFFD}"/>
                </a:ext>
              </a:extLst>
            </p:cNvPr>
            <p:cNvCxnSpPr/>
            <p:nvPr userDrawn="1"/>
          </p:nvCxnSpPr>
          <p:spPr>
            <a:xfrm>
              <a:off x="7429500"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9EDA84-2C87-244C-AEEA-85DF9FAFE444}"/>
                </a:ext>
              </a:extLst>
            </p:cNvPr>
            <p:cNvCxnSpPr/>
            <p:nvPr userDrawn="1"/>
          </p:nvCxnSpPr>
          <p:spPr>
            <a:xfrm>
              <a:off x="60600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7095AAB-9FAD-1547-A972-FAA627EBCE70}"/>
                </a:ext>
              </a:extLst>
            </p:cNvPr>
            <p:cNvCxnSpPr/>
            <p:nvPr userDrawn="1"/>
          </p:nvCxnSpPr>
          <p:spPr>
            <a:xfrm>
              <a:off x="4701119"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FE415B0-ECD7-6C4E-A1B0-A951FC7173A5}"/>
                </a:ext>
              </a:extLst>
            </p:cNvPr>
            <p:cNvCxnSpPr/>
            <p:nvPr userDrawn="1"/>
          </p:nvCxnSpPr>
          <p:spPr>
            <a:xfrm>
              <a:off x="33517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C64769F-B10E-D34A-A42A-904F32C5E10D}"/>
                </a:ext>
              </a:extLst>
            </p:cNvPr>
            <p:cNvCxnSpPr/>
            <p:nvPr userDrawn="1"/>
          </p:nvCxnSpPr>
          <p:spPr>
            <a:xfrm>
              <a:off x="2005544"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0E9BB6-CA17-BC4F-83D2-C60C84C57228}"/>
                </a:ext>
              </a:extLst>
            </p:cNvPr>
            <p:cNvCxnSpPr/>
            <p:nvPr userDrawn="1"/>
          </p:nvCxnSpPr>
          <p:spPr>
            <a:xfrm>
              <a:off x="614363" y="2422525"/>
              <a:ext cx="1104900"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2" name="Espaço Reservado para Rodapé 4">
            <a:extLst>
              <a:ext uri="{FF2B5EF4-FFF2-40B4-BE49-F238E27FC236}">
                <a16:creationId xmlns:a16="http://schemas.microsoft.com/office/drawing/2014/main" id="{4F441F91-89A9-4F72-821D-095BE3DD551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83" name="Espaço Reservado para Número de Slide 5">
            <a:extLst>
              <a:ext uri="{FF2B5EF4-FFF2-40B4-BE49-F238E27FC236}">
                <a16:creationId xmlns:a16="http://schemas.microsoft.com/office/drawing/2014/main" id="{D870A5E0-6E7F-479A-937A-0F624F706308}"/>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81" name="Gráfico 80">
            <a:extLst>
              <a:ext uri="{FF2B5EF4-FFF2-40B4-BE49-F238E27FC236}">
                <a16:creationId xmlns:a16="http://schemas.microsoft.com/office/drawing/2014/main" id="{3560BD1F-8150-4DB0-8435-85FF556439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4" name="Gráfico 83">
            <a:extLst>
              <a:ext uri="{FF2B5EF4-FFF2-40B4-BE49-F238E27FC236}">
                <a16:creationId xmlns:a16="http://schemas.microsoft.com/office/drawing/2014/main" id="{EA9FE89A-2C8A-49C0-AFE4-6E797D29A2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5" name="logo_01.png" descr="logo_01.png">
            <a:extLst>
              <a:ext uri="{FF2B5EF4-FFF2-40B4-BE49-F238E27FC236}">
                <a16:creationId xmlns:a16="http://schemas.microsoft.com/office/drawing/2014/main" id="{14D0363D-88DD-486E-9F51-B74BD7C763C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6" name="Espaço Reservado para Número de Slide 5">
            <a:extLst>
              <a:ext uri="{FF2B5EF4-FFF2-40B4-BE49-F238E27FC236}">
                <a16:creationId xmlns:a16="http://schemas.microsoft.com/office/drawing/2014/main" id="{7BF069A3-9817-4A27-8B77-8246435B6BE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747161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8 logos">
    <p:spTree>
      <p:nvGrpSpPr>
        <p:cNvPr id="1" name=""/>
        <p:cNvGrpSpPr/>
        <p:nvPr/>
      </p:nvGrpSpPr>
      <p:grpSpPr>
        <a:xfrm>
          <a:off x="0" y="0"/>
          <a:ext cx="0" cy="0"/>
          <a:chOff x="0" y="0"/>
          <a:chExt cx="0" cy="0"/>
        </a:xfrm>
      </p:grpSpPr>
      <p:grpSp>
        <p:nvGrpSpPr>
          <p:cNvPr id="12" name="Group 104">
            <a:extLst>
              <a:ext uri="{FF2B5EF4-FFF2-40B4-BE49-F238E27FC236}">
                <a16:creationId xmlns:a16="http://schemas.microsoft.com/office/drawing/2014/main" id="{345EAE49-5A4E-D645-BE79-98BE2ACEBDC2}"/>
              </a:ext>
            </a:extLst>
          </p:cNvPr>
          <p:cNvGrpSpPr/>
          <p:nvPr userDrawn="1"/>
        </p:nvGrpSpPr>
        <p:grpSpPr>
          <a:xfrm>
            <a:off x="2137833" y="794386"/>
            <a:ext cx="7797800" cy="5227320"/>
            <a:chOff x="1649112" y="776813"/>
            <a:chExt cx="5848430" cy="4195234"/>
          </a:xfrm>
        </p:grpSpPr>
        <p:cxnSp>
          <p:nvCxnSpPr>
            <p:cNvPr id="13" name="Straight Connector 12">
              <a:extLst>
                <a:ext uri="{FF2B5EF4-FFF2-40B4-BE49-F238E27FC236}">
                  <a16:creationId xmlns:a16="http://schemas.microsoft.com/office/drawing/2014/main" id="{615DD671-10C5-5644-ABAF-37C7BAB73D60}"/>
                </a:ext>
              </a:extLst>
            </p:cNvPr>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40C4D8-EBB6-4648-A9D9-7E8FACC03A5A}"/>
                </a:ext>
              </a:extLst>
            </p:cNvPr>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DD1AF4-8839-CD4E-958C-D8960356E858}"/>
                </a:ext>
              </a:extLst>
            </p:cNvPr>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CC72A4-887C-744A-9B68-DB926AE7461A}"/>
                </a:ext>
              </a:extLst>
            </p:cNvPr>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21E108-8E4D-174A-A6D2-57C20325979D}"/>
                </a:ext>
              </a:extLst>
            </p:cNvPr>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4891C9-7AF8-E447-A72E-EF95883C9412}"/>
                </a:ext>
              </a:extLst>
            </p:cNvPr>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9" name="Group 53">
            <a:extLst>
              <a:ext uri="{FF2B5EF4-FFF2-40B4-BE49-F238E27FC236}">
                <a16:creationId xmlns:a16="http://schemas.microsoft.com/office/drawing/2014/main" id="{27B61A8A-4988-E04F-AAB9-8DCE927B29C3}"/>
              </a:ext>
            </a:extLst>
          </p:cNvPr>
          <p:cNvGrpSpPr/>
          <p:nvPr userDrawn="1"/>
        </p:nvGrpSpPr>
        <p:grpSpPr>
          <a:xfrm>
            <a:off x="819151" y="3412174"/>
            <a:ext cx="10449983" cy="0"/>
            <a:chOff x="660348" y="2529400"/>
            <a:chExt cx="7838068" cy="0"/>
          </a:xfrm>
        </p:grpSpPr>
        <p:cxnSp>
          <p:nvCxnSpPr>
            <p:cNvPr id="20" name="Straight Connector 19">
              <a:extLst>
                <a:ext uri="{FF2B5EF4-FFF2-40B4-BE49-F238E27FC236}">
                  <a16:creationId xmlns:a16="http://schemas.microsoft.com/office/drawing/2014/main" id="{0F425919-D848-B246-9664-85BD1E26BEA6}"/>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55A40C-A1DD-1D48-A2D3-6581FD1D3025}"/>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3F5FB4F-287C-CF47-8F83-C6E74C58E46D}"/>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AB33D3A-E29F-DB45-8913-5175EBAE3A35}"/>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264104-3F78-D044-A494-DFAF108DBFCC}"/>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D1031-E698-DD43-945A-C7073F256457}"/>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EE8D36-4C04-584B-B575-059B2B13ECA1}"/>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9" name="Group 54">
            <a:extLst>
              <a:ext uri="{FF2B5EF4-FFF2-40B4-BE49-F238E27FC236}">
                <a16:creationId xmlns:a16="http://schemas.microsoft.com/office/drawing/2014/main" id="{B5F4DE18-CEE7-C542-963A-8EDB7BBC74EA}"/>
              </a:ext>
            </a:extLst>
          </p:cNvPr>
          <p:cNvGrpSpPr/>
          <p:nvPr userDrawn="1"/>
        </p:nvGrpSpPr>
        <p:grpSpPr>
          <a:xfrm>
            <a:off x="819151" y="2107408"/>
            <a:ext cx="10449983" cy="0"/>
            <a:chOff x="660348" y="2529400"/>
            <a:chExt cx="7838068" cy="0"/>
          </a:xfrm>
        </p:grpSpPr>
        <p:cxnSp>
          <p:nvCxnSpPr>
            <p:cNvPr id="30" name="Straight Connector 29">
              <a:extLst>
                <a:ext uri="{FF2B5EF4-FFF2-40B4-BE49-F238E27FC236}">
                  <a16:creationId xmlns:a16="http://schemas.microsoft.com/office/drawing/2014/main" id="{E0B3D5D1-6E61-1E4D-B96A-B2BADE16D97B}"/>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8B2F26-64E4-3048-9C23-373D1FD9AFB6}"/>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3F67FD-6DF9-134D-BD5E-B01A35FBDE18}"/>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3D0DB9A-E9FC-BC43-BACC-B5AA2267FC4E}"/>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0B98B49-5E0B-7445-875F-80A73D697BAE}"/>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79CE6C-237C-8E4A-9E6E-BDF9237C9F8E}"/>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6DAC5ED-23C6-5C4A-9D33-D00DB0A74C6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7" name="Group 69">
            <a:extLst>
              <a:ext uri="{FF2B5EF4-FFF2-40B4-BE49-F238E27FC236}">
                <a16:creationId xmlns:a16="http://schemas.microsoft.com/office/drawing/2014/main" id="{E55D04F5-8256-7948-B03C-0375CAAFD5CA}"/>
              </a:ext>
            </a:extLst>
          </p:cNvPr>
          <p:cNvGrpSpPr/>
          <p:nvPr userDrawn="1"/>
        </p:nvGrpSpPr>
        <p:grpSpPr>
          <a:xfrm>
            <a:off x="819151" y="4716940"/>
            <a:ext cx="10449983" cy="0"/>
            <a:chOff x="660348" y="2529400"/>
            <a:chExt cx="7838068" cy="0"/>
          </a:xfrm>
        </p:grpSpPr>
        <p:cxnSp>
          <p:nvCxnSpPr>
            <p:cNvPr id="38" name="Straight Connector 37">
              <a:extLst>
                <a:ext uri="{FF2B5EF4-FFF2-40B4-BE49-F238E27FC236}">
                  <a16:creationId xmlns:a16="http://schemas.microsoft.com/office/drawing/2014/main" id="{0F57079A-3880-5243-82B3-8F7FB5D086BC}"/>
                </a:ext>
              </a:extLst>
            </p:cNvPr>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4651E0-D9C4-5548-93AD-DB291FCE196E}"/>
                </a:ext>
              </a:extLst>
            </p:cNvPr>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CC97D6E-07DF-A646-BC5C-2334846E08F4}"/>
                </a:ext>
              </a:extLst>
            </p:cNvPr>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210C75-E7F5-EB4C-9793-77C8BC5D69A2}"/>
                </a:ext>
              </a:extLst>
            </p:cNvPr>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84ACBC5-96A7-5046-95B2-2DFC9F5675D5}"/>
                </a:ext>
              </a:extLst>
            </p:cNvPr>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F3F541-1749-6944-B410-0E6580FFE9B5}"/>
                </a:ext>
              </a:extLst>
            </p:cNvPr>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5E3A9F8-4C96-214A-BD84-FD7C2FC586CB}"/>
                </a:ext>
              </a:extLst>
            </p:cNvPr>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5" name="Picture Placeholder 2">
            <a:extLst>
              <a:ext uri="{FF2B5EF4-FFF2-40B4-BE49-F238E27FC236}">
                <a16:creationId xmlns:a16="http://schemas.microsoft.com/office/drawing/2014/main" id="{7DD0A163-E5AF-964D-8222-B298F7CE8A1A}"/>
              </a:ext>
            </a:extLst>
          </p:cNvPr>
          <p:cNvSpPr>
            <a:spLocks noGrp="1"/>
          </p:cNvSpPr>
          <p:nvPr>
            <p:ph type="pic" sz="quarter" idx="13" hasCustomPrompt="1"/>
          </p:nvPr>
        </p:nvSpPr>
        <p:spPr>
          <a:xfrm>
            <a:off x="819151"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800490C7-C397-1845-85F0-E4AECCC03D9D}"/>
              </a:ext>
            </a:extLst>
          </p:cNvPr>
          <p:cNvSpPr>
            <a:spLocks noGrp="1"/>
          </p:cNvSpPr>
          <p:nvPr>
            <p:ph type="pic" sz="quarter" idx="14" hasCustomPrompt="1"/>
          </p:nvPr>
        </p:nvSpPr>
        <p:spPr>
          <a:xfrm>
            <a:off x="2374901"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3FB85156-B1D8-C342-8C4C-D88A4CCA6689}"/>
              </a:ext>
            </a:extLst>
          </p:cNvPr>
          <p:cNvSpPr>
            <a:spLocks noGrp="1"/>
          </p:cNvSpPr>
          <p:nvPr>
            <p:ph type="pic" sz="quarter" idx="15" hasCustomPrompt="1"/>
          </p:nvPr>
        </p:nvSpPr>
        <p:spPr>
          <a:xfrm>
            <a:off x="393276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BF28C183-A6F7-D442-B3F2-70BC67849DAC}"/>
              </a:ext>
            </a:extLst>
          </p:cNvPr>
          <p:cNvSpPr>
            <a:spLocks noGrp="1"/>
          </p:cNvSpPr>
          <p:nvPr>
            <p:ph type="pic" sz="quarter" idx="16" hasCustomPrompt="1"/>
          </p:nvPr>
        </p:nvSpPr>
        <p:spPr>
          <a:xfrm>
            <a:off x="5490635"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09D94FC2-ECE3-3840-97E9-BDAD133E221D}"/>
              </a:ext>
            </a:extLst>
          </p:cNvPr>
          <p:cNvSpPr>
            <a:spLocks noGrp="1"/>
          </p:cNvSpPr>
          <p:nvPr>
            <p:ph type="pic" sz="quarter" idx="17" hasCustomPrompt="1"/>
          </p:nvPr>
        </p:nvSpPr>
        <p:spPr>
          <a:xfrm>
            <a:off x="7048500"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EC549897-6292-374F-B66B-D36A20841ED9}"/>
              </a:ext>
            </a:extLst>
          </p:cNvPr>
          <p:cNvSpPr>
            <a:spLocks noGrp="1"/>
          </p:cNvSpPr>
          <p:nvPr>
            <p:ph type="pic" sz="quarter" idx="18" hasCustomPrompt="1"/>
          </p:nvPr>
        </p:nvSpPr>
        <p:spPr>
          <a:xfrm>
            <a:off x="860636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89235F9B-F2CA-4E4A-9567-9057E81D26A8}"/>
              </a:ext>
            </a:extLst>
          </p:cNvPr>
          <p:cNvSpPr>
            <a:spLocks noGrp="1"/>
          </p:cNvSpPr>
          <p:nvPr>
            <p:ph type="pic" sz="quarter" idx="19" hasCustomPrompt="1"/>
          </p:nvPr>
        </p:nvSpPr>
        <p:spPr>
          <a:xfrm>
            <a:off x="10162117" y="1148082"/>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CA7C6463-FE15-8A46-AFCC-CAD132F4D53A}"/>
              </a:ext>
            </a:extLst>
          </p:cNvPr>
          <p:cNvSpPr>
            <a:spLocks noGrp="1"/>
          </p:cNvSpPr>
          <p:nvPr>
            <p:ph type="pic" sz="quarter" idx="20" hasCustomPrompt="1"/>
          </p:nvPr>
        </p:nvSpPr>
        <p:spPr>
          <a:xfrm>
            <a:off x="819151"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67D14F1C-7DA6-A14E-AB8D-4909C7E950BF}"/>
              </a:ext>
            </a:extLst>
          </p:cNvPr>
          <p:cNvSpPr>
            <a:spLocks noGrp="1"/>
          </p:cNvSpPr>
          <p:nvPr>
            <p:ph type="pic" sz="quarter" idx="21" hasCustomPrompt="1"/>
          </p:nvPr>
        </p:nvSpPr>
        <p:spPr>
          <a:xfrm>
            <a:off x="2374901"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3C454981-84DC-9745-8C25-27081A062886}"/>
              </a:ext>
            </a:extLst>
          </p:cNvPr>
          <p:cNvSpPr>
            <a:spLocks noGrp="1"/>
          </p:cNvSpPr>
          <p:nvPr>
            <p:ph type="pic" sz="quarter" idx="22" hasCustomPrompt="1"/>
          </p:nvPr>
        </p:nvSpPr>
        <p:spPr>
          <a:xfrm>
            <a:off x="393276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9095AF16-C37F-E244-BED9-19F7E8E20A62}"/>
              </a:ext>
            </a:extLst>
          </p:cNvPr>
          <p:cNvSpPr>
            <a:spLocks noGrp="1"/>
          </p:cNvSpPr>
          <p:nvPr>
            <p:ph type="pic" sz="quarter" idx="23" hasCustomPrompt="1"/>
          </p:nvPr>
        </p:nvSpPr>
        <p:spPr>
          <a:xfrm>
            <a:off x="5490635"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30610C16-06A4-EB4F-8331-12819EBBD900}"/>
              </a:ext>
            </a:extLst>
          </p:cNvPr>
          <p:cNvSpPr>
            <a:spLocks noGrp="1"/>
          </p:cNvSpPr>
          <p:nvPr>
            <p:ph type="pic" sz="quarter" idx="24" hasCustomPrompt="1"/>
          </p:nvPr>
        </p:nvSpPr>
        <p:spPr>
          <a:xfrm>
            <a:off x="7048500"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897EBF3D-EF58-1142-BE28-C5CC5EBE1669}"/>
              </a:ext>
            </a:extLst>
          </p:cNvPr>
          <p:cNvSpPr>
            <a:spLocks noGrp="1"/>
          </p:cNvSpPr>
          <p:nvPr>
            <p:ph type="pic" sz="quarter" idx="25" hasCustomPrompt="1"/>
          </p:nvPr>
        </p:nvSpPr>
        <p:spPr>
          <a:xfrm>
            <a:off x="860636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932E88C1-166C-4449-AFF8-06F88609BEF1}"/>
              </a:ext>
            </a:extLst>
          </p:cNvPr>
          <p:cNvSpPr>
            <a:spLocks noGrp="1"/>
          </p:cNvSpPr>
          <p:nvPr>
            <p:ph type="pic" sz="quarter" idx="26" hasCustomPrompt="1"/>
          </p:nvPr>
        </p:nvSpPr>
        <p:spPr>
          <a:xfrm>
            <a:off x="1016211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E1E926AE-9F7A-BE4E-8B15-8E04D60280C9}"/>
              </a:ext>
            </a:extLst>
          </p:cNvPr>
          <p:cNvSpPr>
            <a:spLocks noGrp="1"/>
          </p:cNvSpPr>
          <p:nvPr>
            <p:ph type="pic" sz="quarter" idx="27" hasCustomPrompt="1"/>
          </p:nvPr>
        </p:nvSpPr>
        <p:spPr>
          <a:xfrm>
            <a:off x="819151"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35646C67-16B0-4C4E-B661-A816293985C1}"/>
              </a:ext>
            </a:extLst>
          </p:cNvPr>
          <p:cNvSpPr>
            <a:spLocks noGrp="1"/>
          </p:cNvSpPr>
          <p:nvPr>
            <p:ph type="pic" sz="quarter" idx="28" hasCustomPrompt="1"/>
          </p:nvPr>
        </p:nvSpPr>
        <p:spPr>
          <a:xfrm>
            <a:off x="2374901"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298F63DC-915F-3948-BF7D-149FDA437C5A}"/>
              </a:ext>
            </a:extLst>
          </p:cNvPr>
          <p:cNvSpPr>
            <a:spLocks noGrp="1"/>
          </p:cNvSpPr>
          <p:nvPr>
            <p:ph type="pic" sz="quarter" idx="29" hasCustomPrompt="1"/>
          </p:nvPr>
        </p:nvSpPr>
        <p:spPr>
          <a:xfrm>
            <a:off x="393276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82E9BC4F-2844-4140-BD4E-28609F45AA9B}"/>
              </a:ext>
            </a:extLst>
          </p:cNvPr>
          <p:cNvSpPr>
            <a:spLocks noGrp="1"/>
          </p:cNvSpPr>
          <p:nvPr>
            <p:ph type="pic" sz="quarter" idx="30" hasCustomPrompt="1"/>
          </p:nvPr>
        </p:nvSpPr>
        <p:spPr>
          <a:xfrm>
            <a:off x="5490635"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5FD56B78-674A-4145-A4E1-5F3C03D0BB00}"/>
              </a:ext>
            </a:extLst>
          </p:cNvPr>
          <p:cNvSpPr>
            <a:spLocks noGrp="1"/>
          </p:cNvSpPr>
          <p:nvPr>
            <p:ph type="pic" sz="quarter" idx="31" hasCustomPrompt="1"/>
          </p:nvPr>
        </p:nvSpPr>
        <p:spPr>
          <a:xfrm>
            <a:off x="7048500"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4" name="Picture Placeholder 2">
            <a:extLst>
              <a:ext uri="{FF2B5EF4-FFF2-40B4-BE49-F238E27FC236}">
                <a16:creationId xmlns:a16="http://schemas.microsoft.com/office/drawing/2014/main" id="{98CA3B6F-E57E-7D49-AD73-4BACCB08435E}"/>
              </a:ext>
            </a:extLst>
          </p:cNvPr>
          <p:cNvSpPr>
            <a:spLocks noGrp="1"/>
          </p:cNvSpPr>
          <p:nvPr>
            <p:ph type="pic" sz="quarter" idx="32" hasCustomPrompt="1"/>
          </p:nvPr>
        </p:nvSpPr>
        <p:spPr>
          <a:xfrm>
            <a:off x="860636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5" name="Picture Placeholder 2">
            <a:extLst>
              <a:ext uri="{FF2B5EF4-FFF2-40B4-BE49-F238E27FC236}">
                <a16:creationId xmlns:a16="http://schemas.microsoft.com/office/drawing/2014/main" id="{E4019E22-68B4-AF41-A727-692EA5E46773}"/>
              </a:ext>
            </a:extLst>
          </p:cNvPr>
          <p:cNvSpPr>
            <a:spLocks noGrp="1"/>
          </p:cNvSpPr>
          <p:nvPr>
            <p:ph type="pic" sz="quarter" idx="33" hasCustomPrompt="1"/>
          </p:nvPr>
        </p:nvSpPr>
        <p:spPr>
          <a:xfrm>
            <a:off x="10162117" y="37398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6" name="Picture Placeholder 2">
            <a:extLst>
              <a:ext uri="{FF2B5EF4-FFF2-40B4-BE49-F238E27FC236}">
                <a16:creationId xmlns:a16="http://schemas.microsoft.com/office/drawing/2014/main" id="{3BD74435-610A-4E4C-A72E-C456B27B4F16}"/>
              </a:ext>
            </a:extLst>
          </p:cNvPr>
          <p:cNvSpPr>
            <a:spLocks noGrp="1"/>
          </p:cNvSpPr>
          <p:nvPr>
            <p:ph type="pic" sz="quarter" idx="34" hasCustomPrompt="1"/>
          </p:nvPr>
        </p:nvSpPr>
        <p:spPr>
          <a:xfrm>
            <a:off x="819151"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7" name="Picture Placeholder 2">
            <a:extLst>
              <a:ext uri="{FF2B5EF4-FFF2-40B4-BE49-F238E27FC236}">
                <a16:creationId xmlns:a16="http://schemas.microsoft.com/office/drawing/2014/main" id="{9DAFF7B3-00E7-C040-9FF2-FA142F40D609}"/>
              </a:ext>
            </a:extLst>
          </p:cNvPr>
          <p:cNvSpPr>
            <a:spLocks noGrp="1"/>
          </p:cNvSpPr>
          <p:nvPr>
            <p:ph type="pic" sz="quarter" idx="35" hasCustomPrompt="1"/>
          </p:nvPr>
        </p:nvSpPr>
        <p:spPr>
          <a:xfrm>
            <a:off x="2374901"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8" name="Picture Placeholder 2">
            <a:extLst>
              <a:ext uri="{FF2B5EF4-FFF2-40B4-BE49-F238E27FC236}">
                <a16:creationId xmlns:a16="http://schemas.microsoft.com/office/drawing/2014/main" id="{3DF8C697-9BDE-A845-91A0-B307E81D73C6}"/>
              </a:ext>
            </a:extLst>
          </p:cNvPr>
          <p:cNvSpPr>
            <a:spLocks noGrp="1"/>
          </p:cNvSpPr>
          <p:nvPr>
            <p:ph type="pic" sz="quarter" idx="36" hasCustomPrompt="1"/>
          </p:nvPr>
        </p:nvSpPr>
        <p:spPr>
          <a:xfrm>
            <a:off x="393276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9" name="Picture Placeholder 2">
            <a:extLst>
              <a:ext uri="{FF2B5EF4-FFF2-40B4-BE49-F238E27FC236}">
                <a16:creationId xmlns:a16="http://schemas.microsoft.com/office/drawing/2014/main" id="{F398F480-1C6A-6148-9F42-878B71E4EE8F}"/>
              </a:ext>
            </a:extLst>
          </p:cNvPr>
          <p:cNvSpPr>
            <a:spLocks noGrp="1"/>
          </p:cNvSpPr>
          <p:nvPr>
            <p:ph type="pic" sz="quarter" idx="37" hasCustomPrompt="1"/>
          </p:nvPr>
        </p:nvSpPr>
        <p:spPr>
          <a:xfrm>
            <a:off x="5490635"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Picture Placeholder 2">
            <a:extLst>
              <a:ext uri="{FF2B5EF4-FFF2-40B4-BE49-F238E27FC236}">
                <a16:creationId xmlns:a16="http://schemas.microsoft.com/office/drawing/2014/main" id="{71C80C99-B885-B347-B038-530A4AC1A285}"/>
              </a:ext>
            </a:extLst>
          </p:cNvPr>
          <p:cNvSpPr>
            <a:spLocks noGrp="1"/>
          </p:cNvSpPr>
          <p:nvPr>
            <p:ph type="pic" sz="quarter" idx="38" hasCustomPrompt="1"/>
          </p:nvPr>
        </p:nvSpPr>
        <p:spPr>
          <a:xfrm>
            <a:off x="7048500"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1" name="Picture Placeholder 2">
            <a:extLst>
              <a:ext uri="{FF2B5EF4-FFF2-40B4-BE49-F238E27FC236}">
                <a16:creationId xmlns:a16="http://schemas.microsoft.com/office/drawing/2014/main" id="{02AA1B79-04B7-5F40-90E2-2187C75BDA61}"/>
              </a:ext>
            </a:extLst>
          </p:cNvPr>
          <p:cNvSpPr>
            <a:spLocks noGrp="1"/>
          </p:cNvSpPr>
          <p:nvPr>
            <p:ph type="pic" sz="quarter" idx="39" hasCustomPrompt="1"/>
          </p:nvPr>
        </p:nvSpPr>
        <p:spPr>
          <a:xfrm>
            <a:off x="860636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2" name="Picture Placeholder 2">
            <a:extLst>
              <a:ext uri="{FF2B5EF4-FFF2-40B4-BE49-F238E27FC236}">
                <a16:creationId xmlns:a16="http://schemas.microsoft.com/office/drawing/2014/main" id="{2CE7150E-2F6C-5547-8DD7-8BBA6EF9EFB6}"/>
              </a:ext>
            </a:extLst>
          </p:cNvPr>
          <p:cNvSpPr>
            <a:spLocks noGrp="1"/>
          </p:cNvSpPr>
          <p:nvPr>
            <p:ph type="pic" sz="quarter" idx="40" hasCustomPrompt="1"/>
          </p:nvPr>
        </p:nvSpPr>
        <p:spPr>
          <a:xfrm>
            <a:off x="10162117" y="5060600"/>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9" name="Espaço Reservado para Rodapé 4">
            <a:extLst>
              <a:ext uri="{FF2B5EF4-FFF2-40B4-BE49-F238E27FC236}">
                <a16:creationId xmlns:a16="http://schemas.microsoft.com/office/drawing/2014/main" id="{04F05B8F-42ED-40D6-B2A4-8F501C38CC43}"/>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80" name="Espaço Reservado para Número de Slide 5">
            <a:extLst>
              <a:ext uri="{FF2B5EF4-FFF2-40B4-BE49-F238E27FC236}">
                <a16:creationId xmlns:a16="http://schemas.microsoft.com/office/drawing/2014/main" id="{D67EB509-0790-44BA-9923-1C94872F15F7}"/>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78" name="Gráfico 77">
            <a:extLst>
              <a:ext uri="{FF2B5EF4-FFF2-40B4-BE49-F238E27FC236}">
                <a16:creationId xmlns:a16="http://schemas.microsoft.com/office/drawing/2014/main" id="{321FFFE4-89AE-47D1-B2C0-BEDB2D122D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81" name="Gráfico 80">
            <a:extLst>
              <a:ext uri="{FF2B5EF4-FFF2-40B4-BE49-F238E27FC236}">
                <a16:creationId xmlns:a16="http://schemas.microsoft.com/office/drawing/2014/main" id="{B2860062-A0B8-4EB6-8520-C77A1E4130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82" name="logo_01.png" descr="logo_01.png">
            <a:extLst>
              <a:ext uri="{FF2B5EF4-FFF2-40B4-BE49-F238E27FC236}">
                <a16:creationId xmlns:a16="http://schemas.microsoft.com/office/drawing/2014/main" id="{E1F00545-EDFF-4A94-90FD-3987E15C11BB}"/>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83" name="Espaço Reservado para Número de Slide 5">
            <a:extLst>
              <a:ext uri="{FF2B5EF4-FFF2-40B4-BE49-F238E27FC236}">
                <a16:creationId xmlns:a16="http://schemas.microsoft.com/office/drawing/2014/main" id="{5A7F1564-EE79-49DE-A3AE-287C9CA783F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640723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4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8C13F79-DA00-CF41-9310-812B09602E70}"/>
              </a:ext>
            </a:extLst>
          </p:cNvPr>
          <p:cNvCxnSpPr/>
          <p:nvPr userDrawn="1"/>
        </p:nvCxnSpPr>
        <p:spPr>
          <a:xfrm flipV="1">
            <a:off x="246344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799E578-403F-F74D-B893-3AE548B2B003}"/>
              </a:ext>
            </a:extLst>
          </p:cNvPr>
          <p:cNvCxnSpPr/>
          <p:nvPr userDrawn="1"/>
        </p:nvCxnSpPr>
        <p:spPr>
          <a:xfrm flipV="1">
            <a:off x="428131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B98946-075F-7C41-829D-6655C935EFE5}"/>
              </a:ext>
            </a:extLst>
          </p:cNvPr>
          <p:cNvCxnSpPr/>
          <p:nvPr userDrawn="1"/>
        </p:nvCxnSpPr>
        <p:spPr>
          <a:xfrm flipV="1">
            <a:off x="609917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FA09053-1800-8E46-9549-0FBE83624F7A}"/>
              </a:ext>
            </a:extLst>
          </p:cNvPr>
          <p:cNvCxnSpPr/>
          <p:nvPr userDrawn="1"/>
        </p:nvCxnSpPr>
        <p:spPr>
          <a:xfrm flipV="1">
            <a:off x="791704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7A5A1-4226-8F4E-B611-A8D58D3F2151}"/>
              </a:ext>
            </a:extLst>
          </p:cNvPr>
          <p:cNvCxnSpPr/>
          <p:nvPr userDrawn="1"/>
        </p:nvCxnSpPr>
        <p:spPr>
          <a:xfrm flipV="1">
            <a:off x="9734904"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5F7EC34-02E2-C54C-9497-D6DDE1F7B667}"/>
              </a:ext>
            </a:extLst>
          </p:cNvPr>
          <p:cNvGrpSpPr/>
          <p:nvPr userDrawn="1"/>
        </p:nvGrpSpPr>
        <p:grpSpPr>
          <a:xfrm>
            <a:off x="788105" y="2107408"/>
            <a:ext cx="10624960" cy="0"/>
            <a:chOff x="591079" y="1756173"/>
            <a:chExt cx="7968720" cy="0"/>
          </a:xfrm>
        </p:grpSpPr>
        <p:cxnSp>
          <p:nvCxnSpPr>
            <p:cNvPr id="18" name="Straight Connector 17">
              <a:extLst>
                <a:ext uri="{FF2B5EF4-FFF2-40B4-BE49-F238E27FC236}">
                  <a16:creationId xmlns:a16="http://schemas.microsoft.com/office/drawing/2014/main" id="{2172A7FB-8BB9-2744-B557-C68556C85E21}"/>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08ECBA-A1B2-FB46-8830-07CA31B4D8FA}"/>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66E4B35-75AE-D44E-B77F-4F2F536885FF}"/>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7E52D5-1494-1747-BBE2-92D7A420DC16}"/>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312242-060B-2A42-952E-7E652B1F2499}"/>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84AD5D-C12D-2546-B805-32C2C002465E}"/>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FF66D2B-AB6C-5B41-AF30-9F251C8C5B68}"/>
              </a:ext>
            </a:extLst>
          </p:cNvPr>
          <p:cNvGrpSpPr/>
          <p:nvPr userDrawn="1"/>
        </p:nvGrpSpPr>
        <p:grpSpPr>
          <a:xfrm>
            <a:off x="788105" y="3419952"/>
            <a:ext cx="10624960" cy="0"/>
            <a:chOff x="591079" y="1756173"/>
            <a:chExt cx="7968720" cy="0"/>
          </a:xfrm>
        </p:grpSpPr>
        <p:cxnSp>
          <p:nvCxnSpPr>
            <p:cNvPr id="27" name="Straight Connector 26">
              <a:extLst>
                <a:ext uri="{FF2B5EF4-FFF2-40B4-BE49-F238E27FC236}">
                  <a16:creationId xmlns:a16="http://schemas.microsoft.com/office/drawing/2014/main" id="{5AEA8661-839F-194D-93CD-611DAF264618}"/>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9A8AC7-7B40-3348-9F0F-9DAAD21E2080}"/>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D7A2AA-23A6-834F-8F62-5F4D229112E5}"/>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675EEF-B17F-284B-8ACD-81324E697A66}"/>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176B82-8AC0-A34C-91F0-07CCBA92857A}"/>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BFF118-D3E6-F645-A4FE-68E8B460BC7B}"/>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32BB7AD-D295-8C4F-86A7-250DE064CEA9}"/>
              </a:ext>
            </a:extLst>
          </p:cNvPr>
          <p:cNvGrpSpPr/>
          <p:nvPr userDrawn="1"/>
        </p:nvGrpSpPr>
        <p:grpSpPr>
          <a:xfrm>
            <a:off x="788105" y="4716780"/>
            <a:ext cx="10624960" cy="0"/>
            <a:chOff x="591079" y="1756173"/>
            <a:chExt cx="7968720" cy="0"/>
          </a:xfrm>
        </p:grpSpPr>
        <p:cxnSp>
          <p:nvCxnSpPr>
            <p:cNvPr id="34" name="Straight Connector 33">
              <a:extLst>
                <a:ext uri="{FF2B5EF4-FFF2-40B4-BE49-F238E27FC236}">
                  <a16:creationId xmlns:a16="http://schemas.microsoft.com/office/drawing/2014/main" id="{1A7B5373-17DB-D842-B7E1-82430BCDF126}"/>
                </a:ext>
              </a:extLst>
            </p:cNvPr>
            <p:cNvCxnSpPr/>
            <p:nvPr userDrawn="1"/>
          </p:nvCxnSpPr>
          <p:spPr>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4DF578-B3A4-F341-AE05-4B0314E0FB61}"/>
                </a:ext>
              </a:extLst>
            </p:cNvPr>
            <p:cNvCxnSpPr/>
            <p:nvPr userDrawn="1"/>
          </p:nvCxnSpPr>
          <p:spPr>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973BB3-F93A-914E-B353-6511183293D4}"/>
                </a:ext>
              </a:extLst>
            </p:cNvPr>
            <p:cNvCxnSpPr/>
            <p:nvPr userDrawn="1"/>
          </p:nvCxnSpPr>
          <p:spPr>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FA67BBD-ABAC-E540-8E9E-85B2E55C453C}"/>
                </a:ext>
              </a:extLst>
            </p:cNvPr>
            <p:cNvCxnSpPr/>
            <p:nvPr userDrawn="1"/>
          </p:nvCxnSpPr>
          <p:spPr>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E0E5E89-F662-E749-AB62-1E8C4D072FE3}"/>
                </a:ext>
              </a:extLst>
            </p:cNvPr>
            <p:cNvCxnSpPr/>
            <p:nvPr userDrawn="1"/>
          </p:nvCxnSpPr>
          <p:spPr>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3A94F5F-529C-EB44-9FD0-90FFB1F48545}"/>
                </a:ext>
              </a:extLst>
            </p:cNvPr>
            <p:cNvCxnSpPr/>
            <p:nvPr userDrawn="1"/>
          </p:nvCxnSpPr>
          <p:spPr>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0" name="Picture Placeholder 2">
            <a:extLst>
              <a:ext uri="{FF2B5EF4-FFF2-40B4-BE49-F238E27FC236}">
                <a16:creationId xmlns:a16="http://schemas.microsoft.com/office/drawing/2014/main" id="{31AF7AB3-8B54-5E45-A7D1-3AAA3038E346}"/>
              </a:ext>
            </a:extLst>
          </p:cNvPr>
          <p:cNvSpPr>
            <a:spLocks noGrp="1"/>
          </p:cNvSpPr>
          <p:nvPr>
            <p:ph type="pic" sz="quarter" idx="13" hasCustomPrompt="1"/>
          </p:nvPr>
        </p:nvSpPr>
        <p:spPr>
          <a:xfrm>
            <a:off x="988484"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0B8FC549-EA37-1046-8398-9079F6C11668}"/>
              </a:ext>
            </a:extLst>
          </p:cNvPr>
          <p:cNvSpPr>
            <a:spLocks noGrp="1"/>
          </p:cNvSpPr>
          <p:nvPr>
            <p:ph type="pic" sz="quarter" idx="14" hasCustomPrompt="1"/>
          </p:nvPr>
        </p:nvSpPr>
        <p:spPr>
          <a:xfrm>
            <a:off x="2839863"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6775F866-E324-1F48-9C39-82A2845B1316}"/>
              </a:ext>
            </a:extLst>
          </p:cNvPr>
          <p:cNvSpPr>
            <a:spLocks noGrp="1"/>
          </p:cNvSpPr>
          <p:nvPr>
            <p:ph type="pic" sz="quarter" idx="15" hasCustomPrompt="1"/>
          </p:nvPr>
        </p:nvSpPr>
        <p:spPr>
          <a:xfrm>
            <a:off x="4668665"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3CB3BAD4-6CB8-D445-A52C-1264EF41D77A}"/>
              </a:ext>
            </a:extLst>
          </p:cNvPr>
          <p:cNvSpPr>
            <a:spLocks noGrp="1"/>
          </p:cNvSpPr>
          <p:nvPr>
            <p:ph type="pic" sz="quarter" idx="16" hasCustomPrompt="1"/>
          </p:nvPr>
        </p:nvSpPr>
        <p:spPr>
          <a:xfrm>
            <a:off x="6463597"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298884F9-95A1-8242-AD49-38353055F206}"/>
              </a:ext>
            </a:extLst>
          </p:cNvPr>
          <p:cNvSpPr>
            <a:spLocks noGrp="1"/>
          </p:cNvSpPr>
          <p:nvPr>
            <p:ph type="pic" sz="quarter" idx="17" hasCustomPrompt="1"/>
          </p:nvPr>
        </p:nvSpPr>
        <p:spPr>
          <a:xfrm>
            <a:off x="8263117"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EAEBBC78-40B7-114B-B009-925D158F1F75}"/>
              </a:ext>
            </a:extLst>
          </p:cNvPr>
          <p:cNvSpPr>
            <a:spLocks noGrp="1"/>
          </p:cNvSpPr>
          <p:nvPr>
            <p:ph type="pic" sz="quarter" idx="18" hasCustomPrompt="1"/>
          </p:nvPr>
        </p:nvSpPr>
        <p:spPr>
          <a:xfrm>
            <a:off x="10114496" y="1148397"/>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1DA7C625-826E-DF4D-8B99-E475A2953DD1}"/>
              </a:ext>
            </a:extLst>
          </p:cNvPr>
          <p:cNvSpPr>
            <a:spLocks noGrp="1"/>
          </p:cNvSpPr>
          <p:nvPr>
            <p:ph type="pic" sz="quarter" idx="19" hasCustomPrompt="1"/>
          </p:nvPr>
        </p:nvSpPr>
        <p:spPr>
          <a:xfrm>
            <a:off x="988484"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4AB19084-1B8D-4F4A-A5E6-AB9E3A0F8F49}"/>
              </a:ext>
            </a:extLst>
          </p:cNvPr>
          <p:cNvSpPr>
            <a:spLocks noGrp="1"/>
          </p:cNvSpPr>
          <p:nvPr>
            <p:ph type="pic" sz="quarter" idx="20" hasCustomPrompt="1"/>
          </p:nvPr>
        </p:nvSpPr>
        <p:spPr>
          <a:xfrm>
            <a:off x="2839863"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A7DEC0B8-2F5B-D346-BE35-2AA3AD9716F6}"/>
              </a:ext>
            </a:extLst>
          </p:cNvPr>
          <p:cNvSpPr>
            <a:spLocks noGrp="1"/>
          </p:cNvSpPr>
          <p:nvPr>
            <p:ph type="pic" sz="quarter" idx="21" hasCustomPrompt="1"/>
          </p:nvPr>
        </p:nvSpPr>
        <p:spPr>
          <a:xfrm>
            <a:off x="4668665"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C2358CB7-86C0-B842-B5C9-3D22C956E812}"/>
              </a:ext>
            </a:extLst>
          </p:cNvPr>
          <p:cNvSpPr>
            <a:spLocks noGrp="1"/>
          </p:cNvSpPr>
          <p:nvPr>
            <p:ph type="pic" sz="quarter" idx="22" hasCustomPrompt="1"/>
          </p:nvPr>
        </p:nvSpPr>
        <p:spPr>
          <a:xfrm>
            <a:off x="646359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D69257D9-A116-614E-9BDB-F5A621576A88}"/>
              </a:ext>
            </a:extLst>
          </p:cNvPr>
          <p:cNvSpPr>
            <a:spLocks noGrp="1"/>
          </p:cNvSpPr>
          <p:nvPr>
            <p:ph type="pic" sz="quarter" idx="23" hasCustomPrompt="1"/>
          </p:nvPr>
        </p:nvSpPr>
        <p:spPr>
          <a:xfrm>
            <a:off x="8263117"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06405071-EE40-B64E-B66C-23F88BB2B31C}"/>
              </a:ext>
            </a:extLst>
          </p:cNvPr>
          <p:cNvSpPr>
            <a:spLocks noGrp="1"/>
          </p:cNvSpPr>
          <p:nvPr>
            <p:ph type="pic" sz="quarter" idx="24" hasCustomPrompt="1"/>
          </p:nvPr>
        </p:nvSpPr>
        <p:spPr>
          <a:xfrm>
            <a:off x="10114496" y="243932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604AC300-8C09-0241-A3E3-57986762394F}"/>
              </a:ext>
            </a:extLst>
          </p:cNvPr>
          <p:cNvSpPr>
            <a:spLocks noGrp="1"/>
          </p:cNvSpPr>
          <p:nvPr>
            <p:ph type="pic" sz="quarter" idx="25" hasCustomPrompt="1"/>
          </p:nvPr>
        </p:nvSpPr>
        <p:spPr>
          <a:xfrm>
            <a:off x="988484"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12843127-B12D-7745-89D9-9EDAC2FAB501}"/>
              </a:ext>
            </a:extLst>
          </p:cNvPr>
          <p:cNvSpPr>
            <a:spLocks noGrp="1"/>
          </p:cNvSpPr>
          <p:nvPr>
            <p:ph type="pic" sz="quarter" idx="26" hasCustomPrompt="1"/>
          </p:nvPr>
        </p:nvSpPr>
        <p:spPr>
          <a:xfrm>
            <a:off x="2839863"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58C9D154-4930-EF4B-AED9-98EDEEE08407}"/>
              </a:ext>
            </a:extLst>
          </p:cNvPr>
          <p:cNvSpPr>
            <a:spLocks noGrp="1"/>
          </p:cNvSpPr>
          <p:nvPr>
            <p:ph type="pic" sz="quarter" idx="27" hasCustomPrompt="1"/>
          </p:nvPr>
        </p:nvSpPr>
        <p:spPr>
          <a:xfrm>
            <a:off x="4668665"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0CC45EF2-BCD6-CC4F-9A3B-1DBF92CBB512}"/>
              </a:ext>
            </a:extLst>
          </p:cNvPr>
          <p:cNvSpPr>
            <a:spLocks noGrp="1"/>
          </p:cNvSpPr>
          <p:nvPr>
            <p:ph type="pic" sz="quarter" idx="28" hasCustomPrompt="1"/>
          </p:nvPr>
        </p:nvSpPr>
        <p:spPr>
          <a:xfrm>
            <a:off x="6463597"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6" name="Picture Placeholder 2">
            <a:extLst>
              <a:ext uri="{FF2B5EF4-FFF2-40B4-BE49-F238E27FC236}">
                <a16:creationId xmlns:a16="http://schemas.microsoft.com/office/drawing/2014/main" id="{B8BB31C6-A0BD-234E-855D-7B76BED25223}"/>
              </a:ext>
            </a:extLst>
          </p:cNvPr>
          <p:cNvSpPr>
            <a:spLocks noGrp="1"/>
          </p:cNvSpPr>
          <p:nvPr>
            <p:ph type="pic" sz="quarter" idx="29" hasCustomPrompt="1"/>
          </p:nvPr>
        </p:nvSpPr>
        <p:spPr>
          <a:xfrm>
            <a:off x="8263117"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7" name="Picture Placeholder 2">
            <a:extLst>
              <a:ext uri="{FF2B5EF4-FFF2-40B4-BE49-F238E27FC236}">
                <a16:creationId xmlns:a16="http://schemas.microsoft.com/office/drawing/2014/main" id="{57EA09B3-F63A-B44F-BB89-27F11A44FD52}"/>
              </a:ext>
            </a:extLst>
          </p:cNvPr>
          <p:cNvSpPr>
            <a:spLocks noGrp="1"/>
          </p:cNvSpPr>
          <p:nvPr>
            <p:ph type="pic" sz="quarter" idx="30" hasCustomPrompt="1"/>
          </p:nvPr>
        </p:nvSpPr>
        <p:spPr>
          <a:xfrm>
            <a:off x="10114496" y="377028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8" name="Picture Placeholder 2">
            <a:extLst>
              <a:ext uri="{FF2B5EF4-FFF2-40B4-BE49-F238E27FC236}">
                <a16:creationId xmlns:a16="http://schemas.microsoft.com/office/drawing/2014/main" id="{7440CDB1-04E9-0349-A03E-DE4512A0C43E}"/>
              </a:ext>
            </a:extLst>
          </p:cNvPr>
          <p:cNvSpPr>
            <a:spLocks noGrp="1"/>
          </p:cNvSpPr>
          <p:nvPr>
            <p:ph type="pic" sz="quarter" idx="31" hasCustomPrompt="1"/>
          </p:nvPr>
        </p:nvSpPr>
        <p:spPr>
          <a:xfrm>
            <a:off x="988484"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9" name="Picture Placeholder 2">
            <a:extLst>
              <a:ext uri="{FF2B5EF4-FFF2-40B4-BE49-F238E27FC236}">
                <a16:creationId xmlns:a16="http://schemas.microsoft.com/office/drawing/2014/main" id="{1BC4B9E0-926A-4747-A361-DF3893327C18}"/>
              </a:ext>
            </a:extLst>
          </p:cNvPr>
          <p:cNvSpPr>
            <a:spLocks noGrp="1"/>
          </p:cNvSpPr>
          <p:nvPr>
            <p:ph type="pic" sz="quarter" idx="32" hasCustomPrompt="1"/>
          </p:nvPr>
        </p:nvSpPr>
        <p:spPr>
          <a:xfrm>
            <a:off x="2839863"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0" name="Picture Placeholder 2">
            <a:extLst>
              <a:ext uri="{FF2B5EF4-FFF2-40B4-BE49-F238E27FC236}">
                <a16:creationId xmlns:a16="http://schemas.microsoft.com/office/drawing/2014/main" id="{1454813C-6C59-6A46-A98A-36C5897CD906}"/>
              </a:ext>
            </a:extLst>
          </p:cNvPr>
          <p:cNvSpPr>
            <a:spLocks noGrp="1"/>
          </p:cNvSpPr>
          <p:nvPr>
            <p:ph type="pic" sz="quarter" idx="33" hasCustomPrompt="1"/>
          </p:nvPr>
        </p:nvSpPr>
        <p:spPr>
          <a:xfrm>
            <a:off x="4668665"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1" name="Picture Placeholder 2">
            <a:extLst>
              <a:ext uri="{FF2B5EF4-FFF2-40B4-BE49-F238E27FC236}">
                <a16:creationId xmlns:a16="http://schemas.microsoft.com/office/drawing/2014/main" id="{BD373979-FE0C-1143-9253-E126DFF2B411}"/>
              </a:ext>
            </a:extLst>
          </p:cNvPr>
          <p:cNvSpPr>
            <a:spLocks noGrp="1"/>
          </p:cNvSpPr>
          <p:nvPr>
            <p:ph type="pic" sz="quarter" idx="34" hasCustomPrompt="1"/>
          </p:nvPr>
        </p:nvSpPr>
        <p:spPr>
          <a:xfrm>
            <a:off x="6463597"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Picture Placeholder 2">
            <a:extLst>
              <a:ext uri="{FF2B5EF4-FFF2-40B4-BE49-F238E27FC236}">
                <a16:creationId xmlns:a16="http://schemas.microsoft.com/office/drawing/2014/main" id="{244DD20B-9DAF-4D45-9F66-3B03EF6901BD}"/>
              </a:ext>
            </a:extLst>
          </p:cNvPr>
          <p:cNvSpPr>
            <a:spLocks noGrp="1"/>
          </p:cNvSpPr>
          <p:nvPr>
            <p:ph type="pic" sz="quarter" idx="35" hasCustomPrompt="1"/>
          </p:nvPr>
        </p:nvSpPr>
        <p:spPr>
          <a:xfrm>
            <a:off x="8263117"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3" name="Picture Placeholder 2">
            <a:extLst>
              <a:ext uri="{FF2B5EF4-FFF2-40B4-BE49-F238E27FC236}">
                <a16:creationId xmlns:a16="http://schemas.microsoft.com/office/drawing/2014/main" id="{3A66A6CC-4AEA-E447-BAC6-FD0BD1DC81D5}"/>
              </a:ext>
            </a:extLst>
          </p:cNvPr>
          <p:cNvSpPr>
            <a:spLocks noGrp="1"/>
          </p:cNvSpPr>
          <p:nvPr>
            <p:ph type="pic" sz="quarter" idx="36" hasCustomPrompt="1"/>
          </p:nvPr>
        </p:nvSpPr>
        <p:spPr>
          <a:xfrm>
            <a:off x="10114496" y="5060601"/>
            <a:ext cx="1107016" cy="610234"/>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70" name="Espaço Reservado para Rodapé 4">
            <a:extLst>
              <a:ext uri="{FF2B5EF4-FFF2-40B4-BE49-F238E27FC236}">
                <a16:creationId xmlns:a16="http://schemas.microsoft.com/office/drawing/2014/main" id="{E0841AF3-ED51-47AF-AA82-803FA7E7BB6B}"/>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71" name="Espaço Reservado para Número de Slide 5">
            <a:extLst>
              <a:ext uri="{FF2B5EF4-FFF2-40B4-BE49-F238E27FC236}">
                <a16:creationId xmlns:a16="http://schemas.microsoft.com/office/drawing/2014/main" id="{CF86224C-8076-4ABB-8B41-8BCC0F5381C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69" name="Gráfico 68">
            <a:extLst>
              <a:ext uri="{FF2B5EF4-FFF2-40B4-BE49-F238E27FC236}">
                <a16:creationId xmlns:a16="http://schemas.microsoft.com/office/drawing/2014/main" id="{AC8C5FD8-E7DA-4225-B7A1-EC7EA49A73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72" name="Gráfico 71">
            <a:extLst>
              <a:ext uri="{FF2B5EF4-FFF2-40B4-BE49-F238E27FC236}">
                <a16:creationId xmlns:a16="http://schemas.microsoft.com/office/drawing/2014/main" id="{0C8A5567-3F19-4DFF-937A-E0F7A5AF95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73" name="logo_01.png" descr="logo_01.png">
            <a:extLst>
              <a:ext uri="{FF2B5EF4-FFF2-40B4-BE49-F238E27FC236}">
                <a16:creationId xmlns:a16="http://schemas.microsoft.com/office/drawing/2014/main" id="{826C9B34-FAD2-4693-AAFA-B27AEB0F50A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74" name="Espaço Reservado para Número de Slide 5">
            <a:extLst>
              <a:ext uri="{FF2B5EF4-FFF2-40B4-BE49-F238E27FC236}">
                <a16:creationId xmlns:a16="http://schemas.microsoft.com/office/drawing/2014/main" id="{52A9AB5B-FD21-4BC9-99CF-F53F9DA98EE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62566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20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BA7A2D8-614B-9144-B758-3B0BDBC5316B}"/>
              </a:ext>
            </a:extLst>
          </p:cNvPr>
          <p:cNvCxnSpPr/>
          <p:nvPr userDrawn="1"/>
        </p:nvCxnSpPr>
        <p:spPr>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0FF43B-6F03-0741-9964-47C7FB731F41}"/>
              </a:ext>
            </a:extLst>
          </p:cNvPr>
          <p:cNvCxnSpPr/>
          <p:nvPr userDrawn="1"/>
        </p:nvCxnSpPr>
        <p:spPr>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E33C6B-D1FC-6F46-833C-DA5DDCEE7EB5}"/>
              </a:ext>
            </a:extLst>
          </p:cNvPr>
          <p:cNvCxnSpPr/>
          <p:nvPr userDrawn="1"/>
        </p:nvCxnSpPr>
        <p:spPr>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74B1F96-494D-9244-A0B5-841FCB98C6B2}"/>
              </a:ext>
            </a:extLst>
          </p:cNvPr>
          <p:cNvCxnSpPr/>
          <p:nvPr userDrawn="1"/>
        </p:nvCxnSpPr>
        <p:spPr>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FB3EB01-E98A-184C-A522-4B8E6B44B418}"/>
              </a:ext>
            </a:extLst>
          </p:cNvPr>
          <p:cNvGrpSpPr/>
          <p:nvPr userDrawn="1"/>
        </p:nvGrpSpPr>
        <p:grpSpPr>
          <a:xfrm>
            <a:off x="821974" y="2116457"/>
            <a:ext cx="10568513" cy="0"/>
            <a:chOff x="616480" y="1756173"/>
            <a:chExt cx="7926385" cy="0"/>
          </a:xfrm>
        </p:grpSpPr>
        <p:cxnSp>
          <p:nvCxnSpPr>
            <p:cNvPr id="17" name="Straight Connector 16">
              <a:extLst>
                <a:ext uri="{FF2B5EF4-FFF2-40B4-BE49-F238E27FC236}">
                  <a16:creationId xmlns:a16="http://schemas.microsoft.com/office/drawing/2014/main" id="{0C4F32EF-C6DB-3848-B9B4-E0213E1C1C8C}"/>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627866-2FE7-844D-B78A-41D233A137C3}"/>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01733D-BC5D-1140-AAF2-A3E9BD6E4E35}"/>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0C5B26-5D4D-1C4C-8B71-FC68E7DB902C}"/>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B62F54B-C209-854D-BE9B-4E3654720E95}"/>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B9FC5924-4D68-0E4C-B0D2-CE63EBAA704C}"/>
              </a:ext>
            </a:extLst>
          </p:cNvPr>
          <p:cNvGrpSpPr/>
          <p:nvPr userDrawn="1"/>
        </p:nvGrpSpPr>
        <p:grpSpPr>
          <a:xfrm>
            <a:off x="821974" y="3418206"/>
            <a:ext cx="10568513" cy="0"/>
            <a:chOff x="616480" y="1756173"/>
            <a:chExt cx="7926385" cy="0"/>
          </a:xfrm>
        </p:grpSpPr>
        <p:cxnSp>
          <p:nvCxnSpPr>
            <p:cNvPr id="25" name="Straight Connector 24">
              <a:extLst>
                <a:ext uri="{FF2B5EF4-FFF2-40B4-BE49-F238E27FC236}">
                  <a16:creationId xmlns:a16="http://schemas.microsoft.com/office/drawing/2014/main" id="{5862BBEC-DC21-464D-A535-A70EE1BBBC7D}"/>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2BC0A4-961E-EE45-A1D3-74BBE1E17D6B}"/>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8D5980-0C83-C64D-87BB-3AA8F34243BA}"/>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43C678-3EC0-1642-B022-8D33E1D9F651}"/>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268C1E-F52E-5F4B-9A03-DA572544DEF1}"/>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83D84DC-FE99-A04B-83A7-775F94922448}"/>
              </a:ext>
            </a:extLst>
          </p:cNvPr>
          <p:cNvGrpSpPr/>
          <p:nvPr userDrawn="1"/>
        </p:nvGrpSpPr>
        <p:grpSpPr>
          <a:xfrm>
            <a:off x="821974" y="4719956"/>
            <a:ext cx="10568513" cy="0"/>
            <a:chOff x="616480" y="1756173"/>
            <a:chExt cx="7926385" cy="0"/>
          </a:xfrm>
        </p:grpSpPr>
        <p:cxnSp>
          <p:nvCxnSpPr>
            <p:cNvPr id="31" name="Straight Connector 30">
              <a:extLst>
                <a:ext uri="{FF2B5EF4-FFF2-40B4-BE49-F238E27FC236}">
                  <a16:creationId xmlns:a16="http://schemas.microsoft.com/office/drawing/2014/main" id="{1C993248-8B9A-BE43-AF4B-F933B728EA12}"/>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2AF7A97-B0F8-CF44-B447-901EF908A0C2}"/>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2DF880D-0676-9349-9D6B-B16EF10AFA7F}"/>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673B938-9EB4-A34C-920B-B1C5FD099664}"/>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56B8E8-ECE0-BF41-9018-DEE933A8C11D}"/>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6" name="Picture Placeholder 2">
            <a:extLst>
              <a:ext uri="{FF2B5EF4-FFF2-40B4-BE49-F238E27FC236}">
                <a16:creationId xmlns:a16="http://schemas.microsoft.com/office/drawing/2014/main" id="{52B2DF1C-AFDB-BC44-AF65-CC78FF15E71F}"/>
              </a:ext>
            </a:extLst>
          </p:cNvPr>
          <p:cNvSpPr>
            <a:spLocks noGrp="1"/>
          </p:cNvSpPr>
          <p:nvPr>
            <p:ph type="pic" sz="quarter" idx="13" hasCustomPrompt="1"/>
          </p:nvPr>
        </p:nvSpPr>
        <p:spPr>
          <a:xfrm>
            <a:off x="1019003"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5A6346E5-55E5-8847-8E07-DBC4ED46ADCB}"/>
              </a:ext>
            </a:extLst>
          </p:cNvPr>
          <p:cNvSpPr>
            <a:spLocks noGrp="1"/>
          </p:cNvSpPr>
          <p:nvPr>
            <p:ph type="pic" sz="quarter" idx="14" hasCustomPrompt="1"/>
          </p:nvPr>
        </p:nvSpPr>
        <p:spPr>
          <a:xfrm>
            <a:off x="3220335"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E2867032-4D4D-EA49-BDF2-F4E271ACA26B}"/>
              </a:ext>
            </a:extLst>
          </p:cNvPr>
          <p:cNvSpPr>
            <a:spLocks noGrp="1"/>
          </p:cNvSpPr>
          <p:nvPr>
            <p:ph type="pic" sz="quarter" idx="15" hasCustomPrompt="1"/>
          </p:nvPr>
        </p:nvSpPr>
        <p:spPr>
          <a:xfrm>
            <a:off x="5444248"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6A5E5A0B-FB03-754A-AB3F-131104570F1A}"/>
              </a:ext>
            </a:extLst>
          </p:cNvPr>
          <p:cNvSpPr>
            <a:spLocks noGrp="1"/>
          </p:cNvSpPr>
          <p:nvPr>
            <p:ph type="pic" sz="quarter" idx="16" hasCustomPrompt="1"/>
          </p:nvPr>
        </p:nvSpPr>
        <p:spPr>
          <a:xfrm>
            <a:off x="7593372"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68C5523B-B9A0-5E42-8478-3867FCBF91EE}"/>
              </a:ext>
            </a:extLst>
          </p:cNvPr>
          <p:cNvSpPr>
            <a:spLocks noGrp="1"/>
          </p:cNvSpPr>
          <p:nvPr>
            <p:ph type="pic" sz="quarter" idx="17" hasCustomPrompt="1"/>
          </p:nvPr>
        </p:nvSpPr>
        <p:spPr>
          <a:xfrm>
            <a:off x="9839862" y="106368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6AAE7862-954E-744A-A5C1-9DF53E4025B9}"/>
              </a:ext>
            </a:extLst>
          </p:cNvPr>
          <p:cNvSpPr>
            <a:spLocks noGrp="1"/>
          </p:cNvSpPr>
          <p:nvPr>
            <p:ph type="pic" sz="quarter" idx="18" hasCustomPrompt="1"/>
          </p:nvPr>
        </p:nvSpPr>
        <p:spPr>
          <a:xfrm>
            <a:off x="1019003"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90CF59D3-4AC9-2240-954E-61DD5BA6F614}"/>
              </a:ext>
            </a:extLst>
          </p:cNvPr>
          <p:cNvSpPr>
            <a:spLocks noGrp="1"/>
          </p:cNvSpPr>
          <p:nvPr>
            <p:ph type="pic" sz="quarter" idx="19" hasCustomPrompt="1"/>
          </p:nvPr>
        </p:nvSpPr>
        <p:spPr>
          <a:xfrm>
            <a:off x="3220335"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2BF6EE62-F557-6943-B674-7F519922B0F9}"/>
              </a:ext>
            </a:extLst>
          </p:cNvPr>
          <p:cNvSpPr>
            <a:spLocks noGrp="1"/>
          </p:cNvSpPr>
          <p:nvPr>
            <p:ph type="pic" sz="quarter" idx="20" hasCustomPrompt="1"/>
          </p:nvPr>
        </p:nvSpPr>
        <p:spPr>
          <a:xfrm>
            <a:off x="5444248"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B80B9357-8FC5-B841-A0FD-7BA9039219BA}"/>
              </a:ext>
            </a:extLst>
          </p:cNvPr>
          <p:cNvSpPr>
            <a:spLocks noGrp="1"/>
          </p:cNvSpPr>
          <p:nvPr>
            <p:ph type="pic" sz="quarter" idx="21" hasCustomPrompt="1"/>
          </p:nvPr>
        </p:nvSpPr>
        <p:spPr>
          <a:xfrm>
            <a:off x="7593372"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Picture Placeholder 2">
            <a:extLst>
              <a:ext uri="{FF2B5EF4-FFF2-40B4-BE49-F238E27FC236}">
                <a16:creationId xmlns:a16="http://schemas.microsoft.com/office/drawing/2014/main" id="{4E4B684B-20E2-3349-8F46-47CD037C202C}"/>
              </a:ext>
            </a:extLst>
          </p:cNvPr>
          <p:cNvSpPr>
            <a:spLocks noGrp="1"/>
          </p:cNvSpPr>
          <p:nvPr>
            <p:ph type="pic" sz="quarter" idx="22" hasCustomPrompt="1"/>
          </p:nvPr>
        </p:nvSpPr>
        <p:spPr>
          <a:xfrm>
            <a:off x="9839862" y="2375247"/>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6" name="Picture Placeholder 2">
            <a:extLst>
              <a:ext uri="{FF2B5EF4-FFF2-40B4-BE49-F238E27FC236}">
                <a16:creationId xmlns:a16="http://schemas.microsoft.com/office/drawing/2014/main" id="{E89DE17E-A8C9-AD4B-963F-CE8A641304FE}"/>
              </a:ext>
            </a:extLst>
          </p:cNvPr>
          <p:cNvSpPr>
            <a:spLocks noGrp="1"/>
          </p:cNvSpPr>
          <p:nvPr>
            <p:ph type="pic" sz="quarter" idx="23" hasCustomPrompt="1"/>
          </p:nvPr>
        </p:nvSpPr>
        <p:spPr>
          <a:xfrm>
            <a:off x="1019003"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7" name="Picture Placeholder 2">
            <a:extLst>
              <a:ext uri="{FF2B5EF4-FFF2-40B4-BE49-F238E27FC236}">
                <a16:creationId xmlns:a16="http://schemas.microsoft.com/office/drawing/2014/main" id="{8C19336C-F3BE-7742-A6DA-0657EFECF595}"/>
              </a:ext>
            </a:extLst>
          </p:cNvPr>
          <p:cNvSpPr>
            <a:spLocks noGrp="1"/>
          </p:cNvSpPr>
          <p:nvPr>
            <p:ph type="pic" sz="quarter" idx="24" hasCustomPrompt="1"/>
          </p:nvPr>
        </p:nvSpPr>
        <p:spPr>
          <a:xfrm>
            <a:off x="3220335"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8" name="Picture Placeholder 2">
            <a:extLst>
              <a:ext uri="{FF2B5EF4-FFF2-40B4-BE49-F238E27FC236}">
                <a16:creationId xmlns:a16="http://schemas.microsoft.com/office/drawing/2014/main" id="{66A0A517-4CBB-B34D-9C88-593ACC30B069}"/>
              </a:ext>
            </a:extLst>
          </p:cNvPr>
          <p:cNvSpPr>
            <a:spLocks noGrp="1"/>
          </p:cNvSpPr>
          <p:nvPr>
            <p:ph type="pic" sz="quarter" idx="25" hasCustomPrompt="1"/>
          </p:nvPr>
        </p:nvSpPr>
        <p:spPr>
          <a:xfrm>
            <a:off x="5444248"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9" name="Picture Placeholder 2">
            <a:extLst>
              <a:ext uri="{FF2B5EF4-FFF2-40B4-BE49-F238E27FC236}">
                <a16:creationId xmlns:a16="http://schemas.microsoft.com/office/drawing/2014/main" id="{6FCF2F3C-F0BF-0D4C-8212-135A98FB68D2}"/>
              </a:ext>
            </a:extLst>
          </p:cNvPr>
          <p:cNvSpPr>
            <a:spLocks noGrp="1"/>
          </p:cNvSpPr>
          <p:nvPr>
            <p:ph type="pic" sz="quarter" idx="26" hasCustomPrompt="1"/>
          </p:nvPr>
        </p:nvSpPr>
        <p:spPr>
          <a:xfrm>
            <a:off x="7593372"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0" name="Picture Placeholder 2">
            <a:extLst>
              <a:ext uri="{FF2B5EF4-FFF2-40B4-BE49-F238E27FC236}">
                <a16:creationId xmlns:a16="http://schemas.microsoft.com/office/drawing/2014/main" id="{70CCF4A7-F175-F04D-83E7-37A7A2EBD43A}"/>
              </a:ext>
            </a:extLst>
          </p:cNvPr>
          <p:cNvSpPr>
            <a:spLocks noGrp="1"/>
          </p:cNvSpPr>
          <p:nvPr>
            <p:ph type="pic" sz="quarter" idx="27" hasCustomPrompt="1"/>
          </p:nvPr>
        </p:nvSpPr>
        <p:spPr>
          <a:xfrm>
            <a:off x="9839862" y="369604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Picture Placeholder 2">
            <a:extLst>
              <a:ext uri="{FF2B5EF4-FFF2-40B4-BE49-F238E27FC236}">
                <a16:creationId xmlns:a16="http://schemas.microsoft.com/office/drawing/2014/main" id="{C4921186-87A5-E544-BCA4-1DA0D7CA4EEE}"/>
              </a:ext>
            </a:extLst>
          </p:cNvPr>
          <p:cNvSpPr>
            <a:spLocks noGrp="1"/>
          </p:cNvSpPr>
          <p:nvPr>
            <p:ph type="pic" sz="quarter" idx="28" hasCustomPrompt="1"/>
          </p:nvPr>
        </p:nvSpPr>
        <p:spPr>
          <a:xfrm>
            <a:off x="1019003"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2" name="Picture Placeholder 2">
            <a:extLst>
              <a:ext uri="{FF2B5EF4-FFF2-40B4-BE49-F238E27FC236}">
                <a16:creationId xmlns:a16="http://schemas.microsoft.com/office/drawing/2014/main" id="{CFBE0F9A-F860-6C4E-88FD-2CED2859E953}"/>
              </a:ext>
            </a:extLst>
          </p:cNvPr>
          <p:cNvSpPr>
            <a:spLocks noGrp="1"/>
          </p:cNvSpPr>
          <p:nvPr>
            <p:ph type="pic" sz="quarter" idx="29" hasCustomPrompt="1"/>
          </p:nvPr>
        </p:nvSpPr>
        <p:spPr>
          <a:xfrm>
            <a:off x="3220335"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3" name="Picture Placeholder 2">
            <a:extLst>
              <a:ext uri="{FF2B5EF4-FFF2-40B4-BE49-F238E27FC236}">
                <a16:creationId xmlns:a16="http://schemas.microsoft.com/office/drawing/2014/main" id="{D522570D-E831-0F4E-8E4B-5FB1E001B02F}"/>
              </a:ext>
            </a:extLst>
          </p:cNvPr>
          <p:cNvSpPr>
            <a:spLocks noGrp="1"/>
          </p:cNvSpPr>
          <p:nvPr>
            <p:ph type="pic" sz="quarter" idx="30" hasCustomPrompt="1"/>
          </p:nvPr>
        </p:nvSpPr>
        <p:spPr>
          <a:xfrm>
            <a:off x="5444248"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4" name="Picture Placeholder 2">
            <a:extLst>
              <a:ext uri="{FF2B5EF4-FFF2-40B4-BE49-F238E27FC236}">
                <a16:creationId xmlns:a16="http://schemas.microsoft.com/office/drawing/2014/main" id="{933A53D3-52EF-664A-8F0C-541AC77A1F91}"/>
              </a:ext>
            </a:extLst>
          </p:cNvPr>
          <p:cNvSpPr>
            <a:spLocks noGrp="1"/>
          </p:cNvSpPr>
          <p:nvPr>
            <p:ph type="pic" sz="quarter" idx="31" hasCustomPrompt="1"/>
          </p:nvPr>
        </p:nvSpPr>
        <p:spPr>
          <a:xfrm>
            <a:off x="7593372"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5" name="Picture Placeholder 2">
            <a:extLst>
              <a:ext uri="{FF2B5EF4-FFF2-40B4-BE49-F238E27FC236}">
                <a16:creationId xmlns:a16="http://schemas.microsoft.com/office/drawing/2014/main" id="{12843DE6-F993-954A-8040-3F365E6E5A0E}"/>
              </a:ext>
            </a:extLst>
          </p:cNvPr>
          <p:cNvSpPr>
            <a:spLocks noGrp="1"/>
          </p:cNvSpPr>
          <p:nvPr>
            <p:ph type="pic" sz="quarter" idx="32" hasCustomPrompt="1"/>
          </p:nvPr>
        </p:nvSpPr>
        <p:spPr>
          <a:xfrm>
            <a:off x="9839862" y="5037168"/>
            <a:ext cx="1339490" cy="73838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62" name="Espaço Reservado para Rodapé 4">
            <a:extLst>
              <a:ext uri="{FF2B5EF4-FFF2-40B4-BE49-F238E27FC236}">
                <a16:creationId xmlns:a16="http://schemas.microsoft.com/office/drawing/2014/main" id="{91DC5044-3CAE-4E76-AB6F-B7599991AAE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61" name="Gráfico 60">
            <a:extLst>
              <a:ext uri="{FF2B5EF4-FFF2-40B4-BE49-F238E27FC236}">
                <a16:creationId xmlns:a16="http://schemas.microsoft.com/office/drawing/2014/main" id="{FE3A3DE7-938C-4D07-9F95-6AECE28F45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64" name="Gráfico 63">
            <a:extLst>
              <a:ext uri="{FF2B5EF4-FFF2-40B4-BE49-F238E27FC236}">
                <a16:creationId xmlns:a16="http://schemas.microsoft.com/office/drawing/2014/main" id="{830CBE49-66B9-41FE-8FED-162CEDF92E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65" name="logo_01.png" descr="logo_01.png">
            <a:extLst>
              <a:ext uri="{FF2B5EF4-FFF2-40B4-BE49-F238E27FC236}">
                <a16:creationId xmlns:a16="http://schemas.microsoft.com/office/drawing/2014/main" id="{A0441609-0AA9-4FB1-B1B1-829820D23AA8}"/>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6" name="Espaço Reservado para Número de Slide 5">
            <a:extLst>
              <a:ext uri="{FF2B5EF4-FFF2-40B4-BE49-F238E27FC236}">
                <a16:creationId xmlns:a16="http://schemas.microsoft.com/office/drawing/2014/main" id="{AFF197BE-9D72-45D2-BC55-B7FF70F040E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187067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5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21C67D9-F737-F140-BF2B-F84C55D617FD}"/>
              </a:ext>
            </a:extLst>
          </p:cNvPr>
          <p:cNvCxnSpPr/>
          <p:nvPr userDrawn="1"/>
        </p:nvCxnSpPr>
        <p:spPr>
          <a:xfrm flipV="1">
            <a:off x="2827020"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C6E25B-774C-A74A-AE8F-FCF93E37D705}"/>
              </a:ext>
            </a:extLst>
          </p:cNvPr>
          <p:cNvCxnSpPr/>
          <p:nvPr userDrawn="1"/>
        </p:nvCxnSpPr>
        <p:spPr>
          <a:xfrm flipV="1">
            <a:off x="5008456"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4130C81-5D3D-AD49-B635-B50C03730200}"/>
              </a:ext>
            </a:extLst>
          </p:cNvPr>
          <p:cNvCxnSpPr/>
          <p:nvPr userDrawn="1"/>
        </p:nvCxnSpPr>
        <p:spPr>
          <a:xfrm flipV="1">
            <a:off x="7189892"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54FA96-503C-694C-8216-5701D55F046A}"/>
              </a:ext>
            </a:extLst>
          </p:cNvPr>
          <p:cNvCxnSpPr/>
          <p:nvPr userDrawn="1"/>
        </p:nvCxnSpPr>
        <p:spPr>
          <a:xfrm flipV="1">
            <a:off x="9371328" y="794386"/>
            <a:ext cx="0" cy="522732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61F18C4-D4A0-DC48-BCE3-E06FB0A3F1CB}"/>
              </a:ext>
            </a:extLst>
          </p:cNvPr>
          <p:cNvGrpSpPr/>
          <p:nvPr userDrawn="1"/>
        </p:nvGrpSpPr>
        <p:grpSpPr>
          <a:xfrm>
            <a:off x="821974" y="2545717"/>
            <a:ext cx="10568513" cy="0"/>
            <a:chOff x="616480" y="1756173"/>
            <a:chExt cx="7926385" cy="0"/>
          </a:xfrm>
        </p:grpSpPr>
        <p:cxnSp>
          <p:nvCxnSpPr>
            <p:cNvPr id="17" name="Straight Connector 16">
              <a:extLst>
                <a:ext uri="{FF2B5EF4-FFF2-40B4-BE49-F238E27FC236}">
                  <a16:creationId xmlns:a16="http://schemas.microsoft.com/office/drawing/2014/main" id="{90C31363-0F07-BB48-B701-97D6E215B3E7}"/>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6CD5C4-D158-9D4D-BDB3-AF4506C6E7AB}"/>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0E8DD0-19CF-5542-AFF1-3D6375E731F1}"/>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EBAEDC1-A8EA-934B-A362-550DC806DABB}"/>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EB02BE-1A75-A54B-8C42-CB29F20A9DD8}"/>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4594CF7-E7E1-214C-9A18-403E902B0471}"/>
              </a:ext>
            </a:extLst>
          </p:cNvPr>
          <p:cNvGrpSpPr/>
          <p:nvPr userDrawn="1"/>
        </p:nvGrpSpPr>
        <p:grpSpPr>
          <a:xfrm>
            <a:off x="821974" y="4283712"/>
            <a:ext cx="10568513" cy="0"/>
            <a:chOff x="616480" y="1756173"/>
            <a:chExt cx="7926385" cy="0"/>
          </a:xfrm>
        </p:grpSpPr>
        <p:cxnSp>
          <p:nvCxnSpPr>
            <p:cNvPr id="25" name="Straight Connector 24">
              <a:extLst>
                <a:ext uri="{FF2B5EF4-FFF2-40B4-BE49-F238E27FC236}">
                  <a16:creationId xmlns:a16="http://schemas.microsoft.com/office/drawing/2014/main" id="{B589E3A4-CDD8-B34E-96C1-F6FF2656937F}"/>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2A9478-A184-904B-9BB2-D3D6574A250D}"/>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CC8B59-A8D0-084A-AB3C-87CB0D2FD906}"/>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3B66DF-0304-044D-94D5-F2FB4A001BD9}"/>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5B44230-255D-324B-BBDC-E182E95376A9}"/>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0" name="Picture Placeholder 2">
            <a:extLst>
              <a:ext uri="{FF2B5EF4-FFF2-40B4-BE49-F238E27FC236}">
                <a16:creationId xmlns:a16="http://schemas.microsoft.com/office/drawing/2014/main" id="{B621EFC4-F71C-0741-8090-5FB3098CE445}"/>
              </a:ext>
            </a:extLst>
          </p:cNvPr>
          <p:cNvSpPr>
            <a:spLocks noGrp="1"/>
          </p:cNvSpPr>
          <p:nvPr>
            <p:ph type="pic" sz="quarter" idx="13" hasCustomPrompt="1"/>
          </p:nvPr>
        </p:nvSpPr>
        <p:spPr>
          <a:xfrm>
            <a:off x="952029"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Picture Placeholder 2">
            <a:extLst>
              <a:ext uri="{FF2B5EF4-FFF2-40B4-BE49-F238E27FC236}">
                <a16:creationId xmlns:a16="http://schemas.microsoft.com/office/drawing/2014/main" id="{E81C948B-D1FB-594D-90D8-9584A650D8C2}"/>
              </a:ext>
            </a:extLst>
          </p:cNvPr>
          <p:cNvSpPr>
            <a:spLocks noGrp="1"/>
          </p:cNvSpPr>
          <p:nvPr>
            <p:ph type="pic" sz="quarter" idx="14" hasCustomPrompt="1"/>
          </p:nvPr>
        </p:nvSpPr>
        <p:spPr>
          <a:xfrm>
            <a:off x="3175940"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1F4D7208-B946-5B41-A70F-9604F66BDE66}"/>
              </a:ext>
            </a:extLst>
          </p:cNvPr>
          <p:cNvSpPr>
            <a:spLocks noGrp="1"/>
          </p:cNvSpPr>
          <p:nvPr>
            <p:ph type="pic" sz="quarter" idx="15" hasCustomPrompt="1"/>
          </p:nvPr>
        </p:nvSpPr>
        <p:spPr>
          <a:xfrm>
            <a:off x="5332118"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FE457800-5494-A149-9B33-EECF6D123E2F}"/>
              </a:ext>
            </a:extLst>
          </p:cNvPr>
          <p:cNvSpPr>
            <a:spLocks noGrp="1"/>
          </p:cNvSpPr>
          <p:nvPr>
            <p:ph type="pic" sz="quarter" idx="16" hasCustomPrompt="1"/>
          </p:nvPr>
        </p:nvSpPr>
        <p:spPr>
          <a:xfrm>
            <a:off x="7526398"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A4F6B28E-71C8-0E42-8673-6B9D5BA5FC67}"/>
              </a:ext>
            </a:extLst>
          </p:cNvPr>
          <p:cNvSpPr>
            <a:spLocks noGrp="1"/>
          </p:cNvSpPr>
          <p:nvPr>
            <p:ph type="pic" sz="quarter" idx="17" hasCustomPrompt="1"/>
          </p:nvPr>
        </p:nvSpPr>
        <p:spPr>
          <a:xfrm>
            <a:off x="9795465" y="127060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A6EEA15C-DEF1-4741-A54D-842B343CB3B0}"/>
              </a:ext>
            </a:extLst>
          </p:cNvPr>
          <p:cNvSpPr>
            <a:spLocks noGrp="1"/>
          </p:cNvSpPr>
          <p:nvPr>
            <p:ph type="pic" sz="quarter" idx="18" hasCustomPrompt="1"/>
          </p:nvPr>
        </p:nvSpPr>
        <p:spPr>
          <a:xfrm>
            <a:off x="952029"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09228621-4BE9-1C43-8B59-92CACD35D0CB}"/>
              </a:ext>
            </a:extLst>
          </p:cNvPr>
          <p:cNvSpPr>
            <a:spLocks noGrp="1"/>
          </p:cNvSpPr>
          <p:nvPr>
            <p:ph type="pic" sz="quarter" idx="19" hasCustomPrompt="1"/>
          </p:nvPr>
        </p:nvSpPr>
        <p:spPr>
          <a:xfrm>
            <a:off x="3175940"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BD46B3D2-F0E9-094D-8317-01D01857D189}"/>
              </a:ext>
            </a:extLst>
          </p:cNvPr>
          <p:cNvSpPr>
            <a:spLocks noGrp="1"/>
          </p:cNvSpPr>
          <p:nvPr>
            <p:ph type="pic" sz="quarter" idx="20" hasCustomPrompt="1"/>
          </p:nvPr>
        </p:nvSpPr>
        <p:spPr>
          <a:xfrm>
            <a:off x="5332118"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3C52B078-87EC-E54E-BD44-AE73A7F81A35}"/>
              </a:ext>
            </a:extLst>
          </p:cNvPr>
          <p:cNvSpPr>
            <a:spLocks noGrp="1"/>
          </p:cNvSpPr>
          <p:nvPr>
            <p:ph type="pic" sz="quarter" idx="21" hasCustomPrompt="1"/>
          </p:nvPr>
        </p:nvSpPr>
        <p:spPr>
          <a:xfrm>
            <a:off x="7526398"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9" name="Picture Placeholder 2">
            <a:extLst>
              <a:ext uri="{FF2B5EF4-FFF2-40B4-BE49-F238E27FC236}">
                <a16:creationId xmlns:a16="http://schemas.microsoft.com/office/drawing/2014/main" id="{D24651C5-31EF-744F-962F-30C1B7C43B8A}"/>
              </a:ext>
            </a:extLst>
          </p:cNvPr>
          <p:cNvSpPr>
            <a:spLocks noGrp="1"/>
          </p:cNvSpPr>
          <p:nvPr>
            <p:ph type="pic" sz="quarter" idx="22" hasCustomPrompt="1"/>
          </p:nvPr>
        </p:nvSpPr>
        <p:spPr>
          <a:xfrm>
            <a:off x="9795465" y="302828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0" name="Picture Placeholder 2">
            <a:extLst>
              <a:ext uri="{FF2B5EF4-FFF2-40B4-BE49-F238E27FC236}">
                <a16:creationId xmlns:a16="http://schemas.microsoft.com/office/drawing/2014/main" id="{E29A6F75-12BD-2F45-828D-314DF144D64D}"/>
              </a:ext>
            </a:extLst>
          </p:cNvPr>
          <p:cNvSpPr>
            <a:spLocks noGrp="1"/>
          </p:cNvSpPr>
          <p:nvPr>
            <p:ph type="pic" sz="quarter" idx="23" hasCustomPrompt="1"/>
          </p:nvPr>
        </p:nvSpPr>
        <p:spPr>
          <a:xfrm>
            <a:off x="952029"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1" name="Picture Placeholder 2">
            <a:extLst>
              <a:ext uri="{FF2B5EF4-FFF2-40B4-BE49-F238E27FC236}">
                <a16:creationId xmlns:a16="http://schemas.microsoft.com/office/drawing/2014/main" id="{BC8129E0-A65E-564A-82D5-E81D0A3D761D}"/>
              </a:ext>
            </a:extLst>
          </p:cNvPr>
          <p:cNvSpPr>
            <a:spLocks noGrp="1"/>
          </p:cNvSpPr>
          <p:nvPr>
            <p:ph type="pic" sz="quarter" idx="24" hasCustomPrompt="1"/>
          </p:nvPr>
        </p:nvSpPr>
        <p:spPr>
          <a:xfrm>
            <a:off x="3175940"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2" name="Picture Placeholder 2">
            <a:extLst>
              <a:ext uri="{FF2B5EF4-FFF2-40B4-BE49-F238E27FC236}">
                <a16:creationId xmlns:a16="http://schemas.microsoft.com/office/drawing/2014/main" id="{B517296E-0832-D345-B125-5E0E4C0CA896}"/>
              </a:ext>
            </a:extLst>
          </p:cNvPr>
          <p:cNvSpPr>
            <a:spLocks noGrp="1"/>
          </p:cNvSpPr>
          <p:nvPr>
            <p:ph type="pic" sz="quarter" idx="25" hasCustomPrompt="1"/>
          </p:nvPr>
        </p:nvSpPr>
        <p:spPr>
          <a:xfrm>
            <a:off x="5332118"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3" name="Picture Placeholder 2">
            <a:extLst>
              <a:ext uri="{FF2B5EF4-FFF2-40B4-BE49-F238E27FC236}">
                <a16:creationId xmlns:a16="http://schemas.microsoft.com/office/drawing/2014/main" id="{B24B011F-7175-0C4F-AEB5-D9B4287C780B}"/>
              </a:ext>
            </a:extLst>
          </p:cNvPr>
          <p:cNvSpPr>
            <a:spLocks noGrp="1"/>
          </p:cNvSpPr>
          <p:nvPr>
            <p:ph type="pic" sz="quarter" idx="26" hasCustomPrompt="1"/>
          </p:nvPr>
        </p:nvSpPr>
        <p:spPr>
          <a:xfrm>
            <a:off x="7526398"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4" name="Picture Placeholder 2">
            <a:extLst>
              <a:ext uri="{FF2B5EF4-FFF2-40B4-BE49-F238E27FC236}">
                <a16:creationId xmlns:a16="http://schemas.microsoft.com/office/drawing/2014/main" id="{5B2ABAC4-2C42-B04A-9DC3-C91624E1060D}"/>
              </a:ext>
            </a:extLst>
          </p:cNvPr>
          <p:cNvSpPr>
            <a:spLocks noGrp="1"/>
          </p:cNvSpPr>
          <p:nvPr>
            <p:ph type="pic" sz="quarter" idx="27" hasCustomPrompt="1"/>
          </p:nvPr>
        </p:nvSpPr>
        <p:spPr>
          <a:xfrm>
            <a:off x="9795465" y="4765648"/>
            <a:ext cx="1473439" cy="812221"/>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51" name="Espaço Reservado para Rodapé 4">
            <a:extLst>
              <a:ext uri="{FF2B5EF4-FFF2-40B4-BE49-F238E27FC236}">
                <a16:creationId xmlns:a16="http://schemas.microsoft.com/office/drawing/2014/main" id="{FE6778AB-EF53-4C64-8C0C-46478079CFD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52" name="Espaço Reservado para Número de Slide 5">
            <a:extLst>
              <a:ext uri="{FF2B5EF4-FFF2-40B4-BE49-F238E27FC236}">
                <a16:creationId xmlns:a16="http://schemas.microsoft.com/office/drawing/2014/main" id="{633B6EF7-72DB-4FC8-906E-F015510818A2}"/>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50" name="Gráfico 49">
            <a:extLst>
              <a:ext uri="{FF2B5EF4-FFF2-40B4-BE49-F238E27FC236}">
                <a16:creationId xmlns:a16="http://schemas.microsoft.com/office/drawing/2014/main" id="{F4CAC98D-A818-4AF7-B169-6926D274DF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53" name="Gráfico 52">
            <a:extLst>
              <a:ext uri="{FF2B5EF4-FFF2-40B4-BE49-F238E27FC236}">
                <a16:creationId xmlns:a16="http://schemas.microsoft.com/office/drawing/2014/main" id="{094811AB-69D8-4878-BDC9-57729BD3DE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4" name="logo_01.png" descr="logo_01.png">
            <a:extLst>
              <a:ext uri="{FF2B5EF4-FFF2-40B4-BE49-F238E27FC236}">
                <a16:creationId xmlns:a16="http://schemas.microsoft.com/office/drawing/2014/main" id="{3E966EF3-74F6-4358-8E69-DA16A0658802}"/>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55" name="Espaço Reservado para Número de Slide 5">
            <a:extLst>
              <a:ext uri="{FF2B5EF4-FFF2-40B4-BE49-F238E27FC236}">
                <a16:creationId xmlns:a16="http://schemas.microsoft.com/office/drawing/2014/main" id="{AE16578F-BF30-469F-A4D9-E98BD7ED1576}"/>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86786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Imagem e texto 3">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98DD0-BFCB-C244-986B-F02FA0697821}"/>
              </a:ext>
            </a:extLst>
          </p:cNvPr>
          <p:cNvSpPr/>
          <p:nvPr userDrawn="1"/>
        </p:nvSpPr>
        <p:spPr>
          <a:xfrm>
            <a:off x="0" y="0"/>
            <a:ext cx="6073177" cy="6858000"/>
          </a:xfrm>
          <a:prstGeom prst="rect">
            <a:avLst/>
          </a:prstGeom>
          <a:solidFill>
            <a:srgbClr val="EC7000"/>
          </a:soli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ct val="0"/>
              </a:spcBef>
              <a:spcAft>
                <a:spcPct val="0"/>
              </a:spcAft>
              <a:buClrTx/>
              <a:buSzTx/>
              <a:buFontTx/>
              <a:buNone/>
            </a:pPr>
            <a:endParaRPr kumimoji="0" lang="en-BR" sz="3600" b="0" i="0" u="none" strike="noStrike" cap="none" spc="0" normalizeH="0" baseline="0">
              <a:ln>
                <a:noFill/>
              </a:ln>
              <a:solidFill>
                <a:srgbClr val="000000"/>
              </a:solidFill>
              <a:effectLst/>
              <a:uFillTx/>
              <a:latin typeface="Arial"/>
              <a:ea typeface="Arial"/>
              <a:cs typeface="Arial"/>
              <a:sym typeface="Arial"/>
            </a:endParaRPr>
          </a:p>
        </p:txBody>
      </p:sp>
      <p:sp>
        <p:nvSpPr>
          <p:cNvPr id="24" name="Image">
            <a:extLst>
              <a:ext uri="{FF2B5EF4-FFF2-40B4-BE49-F238E27FC236}">
                <a16:creationId xmlns:a16="http://schemas.microsoft.com/office/drawing/2014/main" id="{9062568D-585B-48EE-B06A-107821C055A9}"/>
              </a:ext>
            </a:extLst>
          </p:cNvPr>
          <p:cNvSpPr>
            <a:spLocks noGrp="1"/>
          </p:cNvSpPr>
          <p:nvPr>
            <p:ph type="pic" idx="14"/>
          </p:nvPr>
        </p:nvSpPr>
        <p:spPr>
          <a:xfrm>
            <a:off x="6073177" y="0"/>
            <a:ext cx="6131256" cy="6857999"/>
          </a:xfrm>
          <a:prstGeom prst="rect">
            <a:avLst/>
          </a:prstGeom>
        </p:spPr>
        <p:txBody>
          <a:bodyPr lIns="91439" tIns="45719" rIns="91439" bIns="45719" anchor="ctr"/>
          <a:lstStyle>
            <a:lvl1pPr marL="0" indent="0" algn="ctr">
              <a:buNone/>
              <a:defRPr sz="1800">
                <a:solidFill>
                  <a:schemeClr val="bg2">
                    <a:lumMod val="75000"/>
                  </a:schemeClr>
                </a:solidFill>
                <a:latin typeface="+mj-lt"/>
              </a:defRPr>
            </a:lvl1pPr>
          </a:lstStyle>
          <a:p>
            <a:r>
              <a:rPr lang="pt-BR" dirty="0"/>
              <a:t>Clique no ícone para adicionar uma imagem</a:t>
            </a:r>
            <a:endParaRPr dirty="0"/>
          </a:p>
        </p:txBody>
      </p:sp>
      <p:grpSp>
        <p:nvGrpSpPr>
          <p:cNvPr id="23" name="Gráfico 9">
            <a:extLst>
              <a:ext uri="{FF2B5EF4-FFF2-40B4-BE49-F238E27FC236}">
                <a16:creationId xmlns:a16="http://schemas.microsoft.com/office/drawing/2014/main" id="{40F266CF-5B0D-4400-A511-F44946D2B14D}"/>
              </a:ext>
            </a:extLst>
          </p:cNvPr>
          <p:cNvGrpSpPr/>
          <p:nvPr userDrawn="1"/>
        </p:nvGrpSpPr>
        <p:grpSpPr>
          <a:xfrm>
            <a:off x="11269257" y="5938581"/>
            <a:ext cx="924930" cy="925913"/>
            <a:chOff x="11269257" y="5938581"/>
            <a:chExt cx="924930" cy="925913"/>
          </a:xfrm>
        </p:grpSpPr>
        <p:sp>
          <p:nvSpPr>
            <p:cNvPr id="25" name="Forma Livre: Forma 24">
              <a:extLst>
                <a:ext uri="{FF2B5EF4-FFF2-40B4-BE49-F238E27FC236}">
                  <a16:creationId xmlns:a16="http://schemas.microsoft.com/office/drawing/2014/main" id="{684C4C3B-8062-43F2-8C5D-72F6187A3DD4}"/>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682895"/>
            </a:solidFill>
            <a:ln w="5961" cap="flat">
              <a:noFill/>
              <a:prstDash val="solid"/>
              <a:miter/>
            </a:ln>
          </p:spPr>
          <p:txBody>
            <a:bodyPr rtlCol="0" anchor="ctr"/>
            <a:lstStyle/>
            <a:p>
              <a:endParaRPr lang="pt-BR" dirty="0"/>
            </a:p>
          </p:txBody>
        </p:sp>
        <p:sp>
          <p:nvSpPr>
            <p:cNvPr id="26" name="Forma Livre: Forma 25">
              <a:extLst>
                <a:ext uri="{FF2B5EF4-FFF2-40B4-BE49-F238E27FC236}">
                  <a16:creationId xmlns:a16="http://schemas.microsoft.com/office/drawing/2014/main" id="{6FCB4794-50B6-4E51-BDBA-BEC47F69149E}"/>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FFA400"/>
            </a:solidFill>
            <a:ln w="5961" cap="flat">
              <a:noFill/>
              <a:prstDash val="solid"/>
              <a:miter/>
            </a:ln>
          </p:spPr>
          <p:txBody>
            <a:bodyPr rtlCol="0" anchor="ctr"/>
            <a:lstStyle/>
            <a:p>
              <a:endParaRPr lang="pt-BR" dirty="0"/>
            </a:p>
          </p:txBody>
        </p:sp>
        <p:sp>
          <p:nvSpPr>
            <p:cNvPr id="27" name="Forma Livre: Forma 26">
              <a:extLst>
                <a:ext uri="{FF2B5EF4-FFF2-40B4-BE49-F238E27FC236}">
                  <a16:creationId xmlns:a16="http://schemas.microsoft.com/office/drawing/2014/main" id="{FA9C1140-5A31-4FD7-86B9-3C75D57E839C}"/>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BD00F7"/>
              </a:solidFill>
              <a:prstDash val="solid"/>
              <a:miter/>
            </a:ln>
          </p:spPr>
          <p:txBody>
            <a:bodyPr rtlCol="0" anchor="ctr"/>
            <a:lstStyle/>
            <a:p>
              <a:endParaRPr lang="pt-BR" dirty="0"/>
            </a:p>
          </p:txBody>
        </p:sp>
      </p:grpSp>
      <p:pic>
        <p:nvPicPr>
          <p:cNvPr id="29" name="Gráfico 28">
            <a:extLst>
              <a:ext uri="{FF2B5EF4-FFF2-40B4-BE49-F238E27FC236}">
                <a16:creationId xmlns:a16="http://schemas.microsoft.com/office/drawing/2014/main" id="{6B0BFDEC-08FE-4B1E-B685-FDAE764E2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sp>
        <p:nvSpPr>
          <p:cNvPr id="30" name="Espaço Reservado para Número de Slide 5">
            <a:extLst>
              <a:ext uri="{FF2B5EF4-FFF2-40B4-BE49-F238E27FC236}">
                <a16:creationId xmlns:a16="http://schemas.microsoft.com/office/drawing/2014/main" id="{C598D008-E7B5-47DA-828F-069219C95A08}"/>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9" name="Text Placeholder 3">
            <a:extLst>
              <a:ext uri="{FF2B5EF4-FFF2-40B4-BE49-F238E27FC236}">
                <a16:creationId xmlns:a16="http://schemas.microsoft.com/office/drawing/2014/main" id="{27BEA705-0FA0-454A-AC37-608E79845430}"/>
              </a:ext>
            </a:extLst>
          </p:cNvPr>
          <p:cNvSpPr>
            <a:spLocks noGrp="1"/>
          </p:cNvSpPr>
          <p:nvPr>
            <p:ph type="body" sz="quarter" idx="15" hasCustomPrompt="1"/>
          </p:nvPr>
        </p:nvSpPr>
        <p:spPr>
          <a:xfrm>
            <a:off x="453358" y="1374842"/>
            <a:ext cx="5129212" cy="338554"/>
          </a:xfrm>
          <a:prstGeom prst="rect">
            <a:avLst/>
          </a:prstGeom>
        </p:spPr>
        <p:txBody>
          <a:bodyPr>
            <a:spAutoFit/>
          </a:bodyPr>
          <a:lstStyle>
            <a:lvl1pPr marL="0" indent="0">
              <a:lnSpc>
                <a:spcPct val="100000"/>
              </a:lnSpc>
              <a:buNone/>
              <a:defRPr sz="1600">
                <a:solidFill>
                  <a:srgbClr val="FFFFFF"/>
                </a:solidFill>
                <a:latin typeface="+mn-lt"/>
              </a:defRPr>
            </a:lvl1pPr>
            <a:lvl2pPr>
              <a:defRPr sz="1400">
                <a:solidFill>
                  <a:srgbClr val="3C3C3C"/>
                </a:solidFill>
                <a:latin typeface="+mn-lt"/>
              </a:defRPr>
            </a:lvl2pPr>
            <a:lvl3pPr>
              <a:defRPr sz="1400">
                <a:solidFill>
                  <a:srgbClr val="3C3C3C"/>
                </a:solidFill>
                <a:latin typeface="+mn-lt"/>
              </a:defRPr>
            </a:lvl3pPr>
            <a:lvl4pPr>
              <a:defRPr sz="1400">
                <a:solidFill>
                  <a:srgbClr val="3C3C3C"/>
                </a:solidFill>
                <a:latin typeface="+mn-lt"/>
              </a:defRPr>
            </a:lvl4pPr>
            <a:lvl5pPr>
              <a:defRPr sz="1400">
                <a:solidFill>
                  <a:srgbClr val="3C3C3C"/>
                </a:solidFill>
                <a:latin typeface="+mn-lt"/>
              </a:defRPr>
            </a:lvl5pPr>
          </a:lstStyle>
          <a:p>
            <a:pPr lvl="0"/>
            <a:r>
              <a:rPr lang="en-US" dirty="0" err="1"/>
              <a:t>Inserir</a:t>
            </a:r>
            <a:r>
              <a:rPr lang="en-US" dirty="0"/>
              <a:t> </a:t>
            </a:r>
            <a:r>
              <a:rPr lang="en-US" dirty="0" err="1"/>
              <a:t>texto</a:t>
            </a:r>
            <a:r>
              <a:rPr lang="en-US" dirty="0"/>
              <a:t> (Segoe UI 16)</a:t>
            </a:r>
            <a:endParaRPr lang="en-BR" dirty="0"/>
          </a:p>
        </p:txBody>
      </p:sp>
      <p:sp>
        <p:nvSpPr>
          <p:cNvPr id="20" name="Text Placeholder 3">
            <a:extLst>
              <a:ext uri="{FF2B5EF4-FFF2-40B4-BE49-F238E27FC236}">
                <a16:creationId xmlns:a16="http://schemas.microsoft.com/office/drawing/2014/main" id="{343AFECA-0430-7649-AF41-A440F06CD48A}"/>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FFFFFF"/>
                </a:solidFill>
                <a:latin typeface="+mj-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202985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2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024C75-6FE6-2C4C-A939-2F62E9E393E4}"/>
              </a:ext>
            </a:extLst>
          </p:cNvPr>
          <p:cNvCxnSpPr/>
          <p:nvPr userDrawn="1"/>
        </p:nvCxnSpPr>
        <p:spPr>
          <a:xfrm flipV="1">
            <a:off x="3392488"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FEB69D-8FB8-F844-9D1B-3C00116C7788}"/>
              </a:ext>
            </a:extLst>
          </p:cNvPr>
          <p:cNvCxnSpPr/>
          <p:nvPr userDrawn="1"/>
        </p:nvCxnSpPr>
        <p:spPr>
          <a:xfrm flipV="1">
            <a:off x="6139392"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534392F-1D73-6D44-94F3-CB8B053C06D2}"/>
              </a:ext>
            </a:extLst>
          </p:cNvPr>
          <p:cNvCxnSpPr/>
          <p:nvPr userDrawn="1"/>
        </p:nvCxnSpPr>
        <p:spPr>
          <a:xfrm flipV="1">
            <a:off x="8886296" y="986472"/>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Picture Placeholder 2">
            <a:extLst>
              <a:ext uri="{FF2B5EF4-FFF2-40B4-BE49-F238E27FC236}">
                <a16:creationId xmlns:a16="http://schemas.microsoft.com/office/drawing/2014/main" id="{9F74B0EF-2C36-3342-81E3-89FCB4A4E0B3}"/>
              </a:ext>
            </a:extLst>
          </p:cNvPr>
          <p:cNvSpPr>
            <a:spLocks noGrp="1"/>
          </p:cNvSpPr>
          <p:nvPr>
            <p:ph type="pic" sz="quarter" idx="13" hasCustomPrompt="1"/>
          </p:nvPr>
        </p:nvSpPr>
        <p:spPr>
          <a:xfrm>
            <a:off x="1205736"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6" name="Picture Placeholder 2">
            <a:extLst>
              <a:ext uri="{FF2B5EF4-FFF2-40B4-BE49-F238E27FC236}">
                <a16:creationId xmlns:a16="http://schemas.microsoft.com/office/drawing/2014/main" id="{2D2F6BE1-A756-4E4E-83D3-1296751F3376}"/>
              </a:ext>
            </a:extLst>
          </p:cNvPr>
          <p:cNvSpPr>
            <a:spLocks noGrp="1"/>
          </p:cNvSpPr>
          <p:nvPr>
            <p:ph type="pic" sz="quarter" idx="14" hasCustomPrompt="1"/>
          </p:nvPr>
        </p:nvSpPr>
        <p:spPr>
          <a:xfrm>
            <a:off x="3945408"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7" name="Picture Placeholder 2">
            <a:extLst>
              <a:ext uri="{FF2B5EF4-FFF2-40B4-BE49-F238E27FC236}">
                <a16:creationId xmlns:a16="http://schemas.microsoft.com/office/drawing/2014/main" id="{AAE95E6E-2A16-A345-BFAF-E8444C7210E4}"/>
              </a:ext>
            </a:extLst>
          </p:cNvPr>
          <p:cNvSpPr>
            <a:spLocks noGrp="1"/>
          </p:cNvSpPr>
          <p:nvPr>
            <p:ph type="pic" sz="quarter" idx="15" hasCustomPrompt="1"/>
          </p:nvPr>
        </p:nvSpPr>
        <p:spPr>
          <a:xfrm>
            <a:off x="6634280"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8" name="Picture Placeholder 2">
            <a:extLst>
              <a:ext uri="{FF2B5EF4-FFF2-40B4-BE49-F238E27FC236}">
                <a16:creationId xmlns:a16="http://schemas.microsoft.com/office/drawing/2014/main" id="{09F2A4BF-B366-114B-922C-D3355408D87A}"/>
              </a:ext>
            </a:extLst>
          </p:cNvPr>
          <p:cNvSpPr>
            <a:spLocks noGrp="1"/>
          </p:cNvSpPr>
          <p:nvPr>
            <p:ph type="pic" sz="quarter" idx="16" hasCustomPrompt="1"/>
          </p:nvPr>
        </p:nvSpPr>
        <p:spPr>
          <a:xfrm>
            <a:off x="9441684" y="13369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grpSp>
        <p:nvGrpSpPr>
          <p:cNvPr id="19" name="Group 18">
            <a:extLst>
              <a:ext uri="{FF2B5EF4-FFF2-40B4-BE49-F238E27FC236}">
                <a16:creationId xmlns:a16="http://schemas.microsoft.com/office/drawing/2014/main" id="{3E384F7F-CCF7-C14E-9E73-826CCBB18485}"/>
              </a:ext>
            </a:extLst>
          </p:cNvPr>
          <p:cNvGrpSpPr/>
          <p:nvPr userDrawn="1"/>
        </p:nvGrpSpPr>
        <p:grpSpPr>
          <a:xfrm>
            <a:off x="788107" y="2553439"/>
            <a:ext cx="10698339" cy="0"/>
            <a:chOff x="591080" y="2406473"/>
            <a:chExt cx="8023754" cy="0"/>
          </a:xfrm>
        </p:grpSpPr>
        <p:cxnSp>
          <p:nvCxnSpPr>
            <p:cNvPr id="20" name="Straight Connector 19">
              <a:extLst>
                <a:ext uri="{FF2B5EF4-FFF2-40B4-BE49-F238E27FC236}">
                  <a16:creationId xmlns:a16="http://schemas.microsoft.com/office/drawing/2014/main" id="{AA14DAE0-2C0A-6740-B521-DD935D334A09}"/>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B41743-A04D-A146-B20C-25A08F05D665}"/>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F1EC78-A3D4-BD4A-9208-31982737B882}"/>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DA03432-A52C-B94F-A961-F2BE853FB641}"/>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447D2BB1-4615-3F43-9AC6-C8245B625110}"/>
              </a:ext>
            </a:extLst>
          </p:cNvPr>
          <p:cNvGrpSpPr/>
          <p:nvPr userDrawn="1"/>
        </p:nvGrpSpPr>
        <p:grpSpPr>
          <a:xfrm>
            <a:off x="788107" y="4120408"/>
            <a:ext cx="10698339" cy="0"/>
            <a:chOff x="591080" y="2406473"/>
            <a:chExt cx="8023754" cy="0"/>
          </a:xfrm>
        </p:grpSpPr>
        <p:cxnSp>
          <p:nvCxnSpPr>
            <p:cNvPr id="27" name="Straight Connector 26">
              <a:extLst>
                <a:ext uri="{FF2B5EF4-FFF2-40B4-BE49-F238E27FC236}">
                  <a16:creationId xmlns:a16="http://schemas.microsoft.com/office/drawing/2014/main" id="{A0C50125-CCEF-2F4C-B2AA-ADE2BE2FA238}"/>
                </a:ext>
              </a:extLst>
            </p:cNvPr>
            <p:cNvCxnSpPr/>
            <p:nvPr userDrawn="1"/>
          </p:nvCxnSpPr>
          <p:spPr>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F09CA-2CBF-5640-BFD9-D0EF01AB42F4}"/>
                </a:ext>
              </a:extLst>
            </p:cNvPr>
            <p:cNvCxnSpPr/>
            <p:nvPr userDrawn="1"/>
          </p:nvCxnSpPr>
          <p:spPr>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DD29863-BE9F-3A4D-B0BF-4BD191D20547}"/>
                </a:ext>
              </a:extLst>
            </p:cNvPr>
            <p:cNvCxnSpPr/>
            <p:nvPr userDrawn="1"/>
          </p:nvCxnSpPr>
          <p:spPr>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EBCEB5-C3BE-AB49-88A5-C801062DFED9}"/>
                </a:ext>
              </a:extLst>
            </p:cNvPr>
            <p:cNvCxnSpPr/>
            <p:nvPr userDrawn="1"/>
          </p:nvCxnSpPr>
          <p:spPr>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1" name="Picture Placeholder 2">
            <a:extLst>
              <a:ext uri="{FF2B5EF4-FFF2-40B4-BE49-F238E27FC236}">
                <a16:creationId xmlns:a16="http://schemas.microsoft.com/office/drawing/2014/main" id="{7FC4662A-5BB9-CF42-9B6E-C43361661B7E}"/>
              </a:ext>
            </a:extLst>
          </p:cNvPr>
          <p:cNvSpPr>
            <a:spLocks noGrp="1"/>
          </p:cNvSpPr>
          <p:nvPr>
            <p:ph type="pic" sz="quarter" idx="17" hasCustomPrompt="1"/>
          </p:nvPr>
        </p:nvSpPr>
        <p:spPr>
          <a:xfrm>
            <a:off x="1205736"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2" name="Picture Placeholder 2">
            <a:extLst>
              <a:ext uri="{FF2B5EF4-FFF2-40B4-BE49-F238E27FC236}">
                <a16:creationId xmlns:a16="http://schemas.microsoft.com/office/drawing/2014/main" id="{195910FB-8781-914A-B839-FEDF6B53463E}"/>
              </a:ext>
            </a:extLst>
          </p:cNvPr>
          <p:cNvSpPr>
            <a:spLocks noGrp="1"/>
          </p:cNvSpPr>
          <p:nvPr>
            <p:ph type="pic" sz="quarter" idx="18" hasCustomPrompt="1"/>
          </p:nvPr>
        </p:nvSpPr>
        <p:spPr>
          <a:xfrm>
            <a:off x="3945408"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3" name="Picture Placeholder 2">
            <a:extLst>
              <a:ext uri="{FF2B5EF4-FFF2-40B4-BE49-F238E27FC236}">
                <a16:creationId xmlns:a16="http://schemas.microsoft.com/office/drawing/2014/main" id="{FB7683A2-B1E1-D849-853B-92184B6DB762}"/>
              </a:ext>
            </a:extLst>
          </p:cNvPr>
          <p:cNvSpPr>
            <a:spLocks noGrp="1"/>
          </p:cNvSpPr>
          <p:nvPr>
            <p:ph type="pic" sz="quarter" idx="19" hasCustomPrompt="1"/>
          </p:nvPr>
        </p:nvSpPr>
        <p:spPr>
          <a:xfrm>
            <a:off x="6634280"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4" name="Picture Placeholder 2">
            <a:extLst>
              <a:ext uri="{FF2B5EF4-FFF2-40B4-BE49-F238E27FC236}">
                <a16:creationId xmlns:a16="http://schemas.microsoft.com/office/drawing/2014/main" id="{E146BEDF-9512-2E44-AAA5-A8C7A0B13B7C}"/>
              </a:ext>
            </a:extLst>
          </p:cNvPr>
          <p:cNvSpPr>
            <a:spLocks noGrp="1"/>
          </p:cNvSpPr>
          <p:nvPr>
            <p:ph type="pic" sz="quarter" idx="20" hasCustomPrompt="1"/>
          </p:nvPr>
        </p:nvSpPr>
        <p:spPr>
          <a:xfrm>
            <a:off x="9441684" y="290671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5" name="Picture Placeholder 2">
            <a:extLst>
              <a:ext uri="{FF2B5EF4-FFF2-40B4-BE49-F238E27FC236}">
                <a16:creationId xmlns:a16="http://schemas.microsoft.com/office/drawing/2014/main" id="{AACED1A2-A11E-144D-B398-7A0A6ECC9E94}"/>
              </a:ext>
            </a:extLst>
          </p:cNvPr>
          <p:cNvSpPr>
            <a:spLocks noGrp="1"/>
          </p:cNvSpPr>
          <p:nvPr>
            <p:ph type="pic" sz="quarter" idx="21" hasCustomPrompt="1"/>
          </p:nvPr>
        </p:nvSpPr>
        <p:spPr>
          <a:xfrm>
            <a:off x="1205736"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6" name="Picture Placeholder 2">
            <a:extLst>
              <a:ext uri="{FF2B5EF4-FFF2-40B4-BE49-F238E27FC236}">
                <a16:creationId xmlns:a16="http://schemas.microsoft.com/office/drawing/2014/main" id="{B50A232F-FC93-3F44-AC23-DB6CC8406CB4}"/>
              </a:ext>
            </a:extLst>
          </p:cNvPr>
          <p:cNvSpPr>
            <a:spLocks noGrp="1"/>
          </p:cNvSpPr>
          <p:nvPr>
            <p:ph type="pic" sz="quarter" idx="22" hasCustomPrompt="1"/>
          </p:nvPr>
        </p:nvSpPr>
        <p:spPr>
          <a:xfrm>
            <a:off x="3945408"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7" name="Picture Placeholder 2">
            <a:extLst>
              <a:ext uri="{FF2B5EF4-FFF2-40B4-BE49-F238E27FC236}">
                <a16:creationId xmlns:a16="http://schemas.microsoft.com/office/drawing/2014/main" id="{8C1D2366-6871-844A-A4D6-6A85429D202F}"/>
              </a:ext>
            </a:extLst>
          </p:cNvPr>
          <p:cNvSpPr>
            <a:spLocks noGrp="1"/>
          </p:cNvSpPr>
          <p:nvPr>
            <p:ph type="pic" sz="quarter" idx="23" hasCustomPrompt="1"/>
          </p:nvPr>
        </p:nvSpPr>
        <p:spPr>
          <a:xfrm>
            <a:off x="6634280"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8" name="Picture Placeholder 2">
            <a:extLst>
              <a:ext uri="{FF2B5EF4-FFF2-40B4-BE49-F238E27FC236}">
                <a16:creationId xmlns:a16="http://schemas.microsoft.com/office/drawing/2014/main" id="{7FFF016A-0E9F-2F4A-AEF9-83B739A5FD64}"/>
              </a:ext>
            </a:extLst>
          </p:cNvPr>
          <p:cNvSpPr>
            <a:spLocks noGrp="1"/>
          </p:cNvSpPr>
          <p:nvPr>
            <p:ph type="pic" sz="quarter" idx="24" hasCustomPrompt="1"/>
          </p:nvPr>
        </p:nvSpPr>
        <p:spPr>
          <a:xfrm>
            <a:off x="9441684" y="4461191"/>
            <a:ext cx="1620783" cy="89344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45" name="Espaço Reservado para Rodapé 4">
            <a:extLst>
              <a:ext uri="{FF2B5EF4-FFF2-40B4-BE49-F238E27FC236}">
                <a16:creationId xmlns:a16="http://schemas.microsoft.com/office/drawing/2014/main" id="{F53E974F-AD61-4E38-9D37-A9F77A9E60B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46" name="Espaço Reservado para Número de Slide 5">
            <a:extLst>
              <a:ext uri="{FF2B5EF4-FFF2-40B4-BE49-F238E27FC236}">
                <a16:creationId xmlns:a16="http://schemas.microsoft.com/office/drawing/2014/main" id="{E677BC8E-DF7E-4DDD-A596-30F95F33E125}"/>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spTree>
    <p:extLst>
      <p:ext uri="{BB962C8B-B14F-4D97-AF65-F5344CB8AC3E}">
        <p14:creationId xmlns:p14="http://schemas.microsoft.com/office/powerpoint/2010/main" val="2581019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10 logo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F1F8781-E4A8-DE44-B9EB-5FDA3C6AD820}"/>
              </a:ext>
            </a:extLst>
          </p:cNvPr>
          <p:cNvGrpSpPr/>
          <p:nvPr userDrawn="1"/>
        </p:nvGrpSpPr>
        <p:grpSpPr>
          <a:xfrm>
            <a:off x="2827021" y="1615440"/>
            <a:ext cx="6544308" cy="3585211"/>
            <a:chOff x="2120265" y="661988"/>
            <a:chExt cx="4908231" cy="4356100"/>
          </a:xfrm>
        </p:grpSpPr>
        <p:cxnSp>
          <p:nvCxnSpPr>
            <p:cNvPr id="13" name="Straight Connector 12">
              <a:extLst>
                <a:ext uri="{FF2B5EF4-FFF2-40B4-BE49-F238E27FC236}">
                  <a16:creationId xmlns:a16="http://schemas.microsoft.com/office/drawing/2014/main" id="{3EA8E184-B781-2E4D-BC73-A28FBF77AB3A}"/>
                </a:ext>
              </a:extLst>
            </p:cNvPr>
            <p:cNvCxnSpPr/>
            <p:nvPr/>
          </p:nvCxnSpPr>
          <p:spPr>
            <a:xfrm flipV="1">
              <a:off x="2120265"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5CA0345-86E8-2C48-B0C3-DDC4726C6D6E}"/>
                </a:ext>
              </a:extLst>
            </p:cNvPr>
            <p:cNvCxnSpPr/>
            <p:nvPr/>
          </p:nvCxnSpPr>
          <p:spPr>
            <a:xfrm flipV="1">
              <a:off x="375634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D7BEF2-3976-804A-828F-C66DA713AADC}"/>
                </a:ext>
              </a:extLst>
            </p:cNvPr>
            <p:cNvCxnSpPr/>
            <p:nvPr/>
          </p:nvCxnSpPr>
          <p:spPr>
            <a:xfrm flipV="1">
              <a:off x="5392419"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FC91015-09FA-024D-BDB7-E31F2B34DF0F}"/>
                </a:ext>
              </a:extLst>
            </p:cNvPr>
            <p:cNvCxnSpPr/>
            <p:nvPr/>
          </p:nvCxnSpPr>
          <p:spPr>
            <a:xfrm flipV="1">
              <a:off x="702849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9240AD63-0F43-6647-945C-2A736B974F31}"/>
              </a:ext>
            </a:extLst>
          </p:cNvPr>
          <p:cNvGrpSpPr/>
          <p:nvPr userDrawn="1"/>
        </p:nvGrpSpPr>
        <p:grpSpPr>
          <a:xfrm>
            <a:off x="821974" y="3415984"/>
            <a:ext cx="10568513" cy="0"/>
            <a:chOff x="616480" y="1756173"/>
            <a:chExt cx="7926385" cy="0"/>
          </a:xfrm>
        </p:grpSpPr>
        <p:cxnSp>
          <p:nvCxnSpPr>
            <p:cNvPr id="18" name="Straight Connector 17">
              <a:extLst>
                <a:ext uri="{FF2B5EF4-FFF2-40B4-BE49-F238E27FC236}">
                  <a16:creationId xmlns:a16="http://schemas.microsoft.com/office/drawing/2014/main" id="{DF344E45-0057-7B47-ACF0-116767069C18}"/>
                </a:ext>
              </a:extLst>
            </p:cNvPr>
            <p:cNvCxnSpPr/>
            <p:nvPr userDrawn="1"/>
          </p:nvCxnSpPr>
          <p:spPr>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F52466A-9EEC-0C4E-A2B9-6ECD0EC14ECD}"/>
                </a:ext>
              </a:extLst>
            </p:cNvPr>
            <p:cNvCxnSpPr/>
            <p:nvPr userDrawn="1"/>
          </p:nvCxnSpPr>
          <p:spPr>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84F490D-EAA8-A745-AE2B-BF51B6AC1D4E}"/>
                </a:ext>
              </a:extLst>
            </p:cNvPr>
            <p:cNvCxnSpPr/>
            <p:nvPr userDrawn="1"/>
          </p:nvCxnSpPr>
          <p:spPr>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ADA8241-EE48-D143-A12E-478D066431E4}"/>
                </a:ext>
              </a:extLst>
            </p:cNvPr>
            <p:cNvCxnSpPr/>
            <p:nvPr userDrawn="1"/>
          </p:nvCxnSpPr>
          <p:spPr>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7F6735-7121-A644-A44C-A1180A796E19}"/>
                </a:ext>
              </a:extLst>
            </p:cNvPr>
            <p:cNvCxnSpPr/>
            <p:nvPr userDrawn="1"/>
          </p:nvCxnSpPr>
          <p:spPr>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5" name="Picture Placeholder 2">
            <a:extLst>
              <a:ext uri="{FF2B5EF4-FFF2-40B4-BE49-F238E27FC236}">
                <a16:creationId xmlns:a16="http://schemas.microsoft.com/office/drawing/2014/main" id="{A524A264-E56E-DA4C-B415-126C6C8400D3}"/>
              </a:ext>
            </a:extLst>
          </p:cNvPr>
          <p:cNvSpPr>
            <a:spLocks noGrp="1"/>
          </p:cNvSpPr>
          <p:nvPr>
            <p:ph type="pic" sz="quarter" idx="13" hasCustomPrompt="1"/>
          </p:nvPr>
        </p:nvSpPr>
        <p:spPr>
          <a:xfrm>
            <a:off x="923512"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6" name="Picture Placeholder 2">
            <a:extLst>
              <a:ext uri="{FF2B5EF4-FFF2-40B4-BE49-F238E27FC236}">
                <a16:creationId xmlns:a16="http://schemas.microsoft.com/office/drawing/2014/main" id="{C68F6CD4-3A4A-4D47-81D9-56589C66ABC9}"/>
              </a:ext>
            </a:extLst>
          </p:cNvPr>
          <p:cNvSpPr>
            <a:spLocks noGrp="1"/>
          </p:cNvSpPr>
          <p:nvPr>
            <p:ph type="pic" sz="quarter" idx="14" hasCustomPrompt="1"/>
          </p:nvPr>
        </p:nvSpPr>
        <p:spPr>
          <a:xfrm>
            <a:off x="3124844"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7" name="Picture Placeholder 2">
            <a:extLst>
              <a:ext uri="{FF2B5EF4-FFF2-40B4-BE49-F238E27FC236}">
                <a16:creationId xmlns:a16="http://schemas.microsoft.com/office/drawing/2014/main" id="{7431FBE2-0323-6E43-AE59-2B142CB32010}"/>
              </a:ext>
            </a:extLst>
          </p:cNvPr>
          <p:cNvSpPr>
            <a:spLocks noGrp="1"/>
          </p:cNvSpPr>
          <p:nvPr>
            <p:ph type="pic" sz="quarter" idx="15" hasCustomPrompt="1"/>
          </p:nvPr>
        </p:nvSpPr>
        <p:spPr>
          <a:xfrm>
            <a:off x="5314888"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8" name="Picture Placeholder 2">
            <a:extLst>
              <a:ext uri="{FF2B5EF4-FFF2-40B4-BE49-F238E27FC236}">
                <a16:creationId xmlns:a16="http://schemas.microsoft.com/office/drawing/2014/main" id="{F5FBDEA2-B047-7F44-8866-04F753012104}"/>
              </a:ext>
            </a:extLst>
          </p:cNvPr>
          <p:cNvSpPr>
            <a:spLocks noGrp="1"/>
          </p:cNvSpPr>
          <p:nvPr>
            <p:ph type="pic" sz="quarter" idx="16" hasCustomPrompt="1"/>
          </p:nvPr>
        </p:nvSpPr>
        <p:spPr>
          <a:xfrm>
            <a:off x="7452726"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29" name="Picture Placeholder 2">
            <a:extLst>
              <a:ext uri="{FF2B5EF4-FFF2-40B4-BE49-F238E27FC236}">
                <a16:creationId xmlns:a16="http://schemas.microsoft.com/office/drawing/2014/main" id="{DDEBE80D-D68E-7144-9538-2D51C9AA0B76}"/>
              </a:ext>
            </a:extLst>
          </p:cNvPr>
          <p:cNvSpPr>
            <a:spLocks noGrp="1"/>
          </p:cNvSpPr>
          <p:nvPr>
            <p:ph type="pic" sz="quarter" idx="17" hasCustomPrompt="1"/>
          </p:nvPr>
        </p:nvSpPr>
        <p:spPr>
          <a:xfrm>
            <a:off x="9699216" y="21348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0" name="Picture Placeholder 2">
            <a:extLst>
              <a:ext uri="{FF2B5EF4-FFF2-40B4-BE49-F238E27FC236}">
                <a16:creationId xmlns:a16="http://schemas.microsoft.com/office/drawing/2014/main" id="{25488DA6-2375-5A46-B996-B98663D1C144}"/>
              </a:ext>
            </a:extLst>
          </p:cNvPr>
          <p:cNvSpPr>
            <a:spLocks noGrp="1"/>
          </p:cNvSpPr>
          <p:nvPr>
            <p:ph type="pic" sz="quarter" idx="18" hasCustomPrompt="1"/>
          </p:nvPr>
        </p:nvSpPr>
        <p:spPr>
          <a:xfrm>
            <a:off x="923512"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1" name="Picture Placeholder 2">
            <a:extLst>
              <a:ext uri="{FF2B5EF4-FFF2-40B4-BE49-F238E27FC236}">
                <a16:creationId xmlns:a16="http://schemas.microsoft.com/office/drawing/2014/main" id="{A34CDEC4-8645-5045-8936-D5C9D706C1FA}"/>
              </a:ext>
            </a:extLst>
          </p:cNvPr>
          <p:cNvSpPr>
            <a:spLocks noGrp="1"/>
          </p:cNvSpPr>
          <p:nvPr>
            <p:ph type="pic" sz="quarter" idx="19" hasCustomPrompt="1"/>
          </p:nvPr>
        </p:nvSpPr>
        <p:spPr>
          <a:xfrm>
            <a:off x="3124844"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2" name="Picture Placeholder 2">
            <a:extLst>
              <a:ext uri="{FF2B5EF4-FFF2-40B4-BE49-F238E27FC236}">
                <a16:creationId xmlns:a16="http://schemas.microsoft.com/office/drawing/2014/main" id="{207EDD0D-744E-5D4B-B53A-91B5144FE469}"/>
              </a:ext>
            </a:extLst>
          </p:cNvPr>
          <p:cNvSpPr>
            <a:spLocks noGrp="1"/>
          </p:cNvSpPr>
          <p:nvPr>
            <p:ph type="pic" sz="quarter" idx="20" hasCustomPrompt="1"/>
          </p:nvPr>
        </p:nvSpPr>
        <p:spPr>
          <a:xfrm>
            <a:off x="5314888"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3" name="Picture Placeholder 2">
            <a:extLst>
              <a:ext uri="{FF2B5EF4-FFF2-40B4-BE49-F238E27FC236}">
                <a16:creationId xmlns:a16="http://schemas.microsoft.com/office/drawing/2014/main" id="{C0CDED09-313D-9D43-BE91-743183707BAB}"/>
              </a:ext>
            </a:extLst>
          </p:cNvPr>
          <p:cNvSpPr>
            <a:spLocks noGrp="1"/>
          </p:cNvSpPr>
          <p:nvPr>
            <p:ph type="pic" sz="quarter" idx="21" hasCustomPrompt="1"/>
          </p:nvPr>
        </p:nvSpPr>
        <p:spPr>
          <a:xfrm>
            <a:off x="7452726"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34" name="Picture Placeholder 2">
            <a:extLst>
              <a:ext uri="{FF2B5EF4-FFF2-40B4-BE49-F238E27FC236}">
                <a16:creationId xmlns:a16="http://schemas.microsoft.com/office/drawing/2014/main" id="{395124D3-F787-254D-91FF-F265F10527A4}"/>
              </a:ext>
            </a:extLst>
          </p:cNvPr>
          <p:cNvSpPr>
            <a:spLocks noGrp="1"/>
          </p:cNvSpPr>
          <p:nvPr>
            <p:ph type="pic" sz="quarter" idx="22" hasCustomPrompt="1"/>
          </p:nvPr>
        </p:nvSpPr>
        <p:spPr>
          <a:xfrm>
            <a:off x="9699216" y="3862046"/>
            <a:ext cx="1620783" cy="893443"/>
          </a:xfrm>
          <a:prstGeom prst="rect">
            <a:avLst/>
          </a:prstGeom>
        </p:spPr>
        <p:txBody>
          <a:bodyPr anchor="ctr">
            <a:normAutofit/>
          </a:bodyPr>
          <a:lstStyle>
            <a:lvl1pPr marL="0" indent="0" algn="ctr">
              <a:buNone/>
              <a:defRPr sz="1200"/>
            </a:lvl1pPr>
          </a:lstStyle>
          <a:p>
            <a:r>
              <a:rPr lang="en-US" dirty="0"/>
              <a:t>Logo</a:t>
            </a:r>
          </a:p>
        </p:txBody>
      </p:sp>
      <p:sp>
        <p:nvSpPr>
          <p:cNvPr id="41" name="Title 9">
            <a:extLst>
              <a:ext uri="{FF2B5EF4-FFF2-40B4-BE49-F238E27FC236}">
                <a16:creationId xmlns:a16="http://schemas.microsoft.com/office/drawing/2014/main" id="{D7FB3734-A061-4478-BA37-30C7896D17DC}"/>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defRPr>
            </a:lvl1pPr>
          </a:lstStyle>
          <a:p>
            <a:r>
              <a:rPr lang="pt-BR" dirty="0"/>
              <a:t>Título (Segoe UI 32)</a:t>
            </a:r>
            <a:endParaRPr lang="en-US" dirty="0"/>
          </a:p>
        </p:txBody>
      </p:sp>
      <p:sp>
        <p:nvSpPr>
          <p:cNvPr id="42" name="Espaço Reservado para Rodapé 4">
            <a:extLst>
              <a:ext uri="{FF2B5EF4-FFF2-40B4-BE49-F238E27FC236}">
                <a16:creationId xmlns:a16="http://schemas.microsoft.com/office/drawing/2014/main" id="{717353F9-3364-4ECD-9524-9A8844FE705C}"/>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35" name="Gráfico 34">
            <a:extLst>
              <a:ext uri="{FF2B5EF4-FFF2-40B4-BE49-F238E27FC236}">
                <a16:creationId xmlns:a16="http://schemas.microsoft.com/office/drawing/2014/main" id="{25F0ED61-1E65-4FBB-A9D0-E167AA71BB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4" name="Gráfico 43">
            <a:extLst>
              <a:ext uri="{FF2B5EF4-FFF2-40B4-BE49-F238E27FC236}">
                <a16:creationId xmlns:a16="http://schemas.microsoft.com/office/drawing/2014/main" id="{E77564BD-A9A3-497A-B30A-F96BFA722E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45" name="logo_01.png" descr="logo_01.png">
            <a:extLst>
              <a:ext uri="{FF2B5EF4-FFF2-40B4-BE49-F238E27FC236}">
                <a16:creationId xmlns:a16="http://schemas.microsoft.com/office/drawing/2014/main" id="{DD16703A-2163-4ED4-83A8-134414E4FAE6}"/>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46" name="Espaço Reservado para Número de Slide 5">
            <a:extLst>
              <a:ext uri="{FF2B5EF4-FFF2-40B4-BE49-F238E27FC236}">
                <a16:creationId xmlns:a16="http://schemas.microsoft.com/office/drawing/2014/main" id="{17438687-9724-4CF8-A5CE-B1208C4EC6B7}"/>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580500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Nossos clientes 2 - 6 logo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36D925D-0FC7-1C42-9054-B4C953168229}"/>
              </a:ext>
            </a:extLst>
          </p:cNvPr>
          <p:cNvCxnSpPr/>
          <p:nvPr userDrawn="1"/>
        </p:nvCxnSpPr>
        <p:spPr>
          <a:xfrm flipV="1">
            <a:off x="4340484"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987F4E-4821-8F44-AF7C-099DD9AF8A6B}"/>
              </a:ext>
            </a:extLst>
          </p:cNvPr>
          <p:cNvCxnSpPr/>
          <p:nvPr userDrawn="1"/>
        </p:nvCxnSpPr>
        <p:spPr>
          <a:xfrm flipV="1">
            <a:off x="7865485" y="1615440"/>
            <a:ext cx="0" cy="3585211"/>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ADE584-3C96-FC4A-AB31-CD9A3C3B89AC}"/>
              </a:ext>
            </a:extLst>
          </p:cNvPr>
          <p:cNvCxnSpPr/>
          <p:nvPr userDrawn="1"/>
        </p:nvCxnSpPr>
        <p:spPr>
          <a:xfrm>
            <a:off x="993426"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23177B-9A98-244E-8B26-BD6AF0747DA9}"/>
              </a:ext>
            </a:extLst>
          </p:cNvPr>
          <p:cNvCxnSpPr/>
          <p:nvPr userDrawn="1"/>
        </p:nvCxnSpPr>
        <p:spPr>
          <a:xfrm>
            <a:off x="4504269"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9FE7CC-6BA4-C04D-973D-2F4F76ADDE08}"/>
              </a:ext>
            </a:extLst>
          </p:cNvPr>
          <p:cNvCxnSpPr/>
          <p:nvPr userDrawn="1"/>
        </p:nvCxnSpPr>
        <p:spPr>
          <a:xfrm>
            <a:off x="8027813" y="3415984"/>
            <a:ext cx="3206041"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a:extLst>
              <a:ext uri="{FF2B5EF4-FFF2-40B4-BE49-F238E27FC236}">
                <a16:creationId xmlns:a16="http://schemas.microsoft.com/office/drawing/2014/main" id="{67BA077E-43B9-8F4C-94BF-8D466C7B739F}"/>
              </a:ext>
            </a:extLst>
          </p:cNvPr>
          <p:cNvSpPr>
            <a:spLocks noGrp="1"/>
          </p:cNvSpPr>
          <p:nvPr>
            <p:ph type="pic" sz="quarter" idx="13" hasCustomPrompt="1"/>
          </p:nvPr>
        </p:nvSpPr>
        <p:spPr>
          <a:xfrm>
            <a:off x="1555548"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8" name="Picture Placeholder 2">
            <a:extLst>
              <a:ext uri="{FF2B5EF4-FFF2-40B4-BE49-F238E27FC236}">
                <a16:creationId xmlns:a16="http://schemas.microsoft.com/office/drawing/2014/main" id="{02E9E952-D3C8-6D4D-9D94-947D928C0E7F}"/>
              </a:ext>
            </a:extLst>
          </p:cNvPr>
          <p:cNvSpPr>
            <a:spLocks noGrp="1"/>
          </p:cNvSpPr>
          <p:nvPr>
            <p:ph type="pic" sz="quarter" idx="14" hasCustomPrompt="1"/>
          </p:nvPr>
        </p:nvSpPr>
        <p:spPr>
          <a:xfrm>
            <a:off x="5122835"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19" name="Picture Placeholder 2">
            <a:extLst>
              <a:ext uri="{FF2B5EF4-FFF2-40B4-BE49-F238E27FC236}">
                <a16:creationId xmlns:a16="http://schemas.microsoft.com/office/drawing/2014/main" id="{19FF6B6B-205D-1048-B418-4572BDD30F47}"/>
              </a:ext>
            </a:extLst>
          </p:cNvPr>
          <p:cNvSpPr>
            <a:spLocks noGrp="1"/>
          </p:cNvSpPr>
          <p:nvPr>
            <p:ph type="pic" sz="quarter" idx="15" hasCustomPrompt="1"/>
          </p:nvPr>
        </p:nvSpPr>
        <p:spPr>
          <a:xfrm>
            <a:off x="8611092" y="184473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0" name="Picture Placeholder 2">
            <a:extLst>
              <a:ext uri="{FF2B5EF4-FFF2-40B4-BE49-F238E27FC236}">
                <a16:creationId xmlns:a16="http://schemas.microsoft.com/office/drawing/2014/main" id="{13B6D7FC-0922-5C44-9E36-69F5780D4899}"/>
              </a:ext>
            </a:extLst>
          </p:cNvPr>
          <p:cNvSpPr>
            <a:spLocks noGrp="1"/>
          </p:cNvSpPr>
          <p:nvPr>
            <p:ph type="pic" sz="quarter" idx="16" hasCustomPrompt="1"/>
          </p:nvPr>
        </p:nvSpPr>
        <p:spPr>
          <a:xfrm>
            <a:off x="1555548"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3" name="Picture Placeholder 2">
            <a:extLst>
              <a:ext uri="{FF2B5EF4-FFF2-40B4-BE49-F238E27FC236}">
                <a16:creationId xmlns:a16="http://schemas.microsoft.com/office/drawing/2014/main" id="{3BD82ED7-A6CB-7C48-AA7F-1AC23A4754A9}"/>
              </a:ext>
            </a:extLst>
          </p:cNvPr>
          <p:cNvSpPr>
            <a:spLocks noGrp="1"/>
          </p:cNvSpPr>
          <p:nvPr>
            <p:ph type="pic" sz="quarter" idx="17" hasCustomPrompt="1"/>
          </p:nvPr>
        </p:nvSpPr>
        <p:spPr>
          <a:xfrm>
            <a:off x="5122835"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24" name="Picture Placeholder 2">
            <a:extLst>
              <a:ext uri="{FF2B5EF4-FFF2-40B4-BE49-F238E27FC236}">
                <a16:creationId xmlns:a16="http://schemas.microsoft.com/office/drawing/2014/main" id="{896224EB-B3E5-274A-8A29-8CFBF625C124}"/>
              </a:ext>
            </a:extLst>
          </p:cNvPr>
          <p:cNvSpPr>
            <a:spLocks noGrp="1"/>
          </p:cNvSpPr>
          <p:nvPr>
            <p:ph type="pic" sz="quarter" idx="18" hasCustomPrompt="1"/>
          </p:nvPr>
        </p:nvSpPr>
        <p:spPr>
          <a:xfrm>
            <a:off x="8611092" y="3785296"/>
            <a:ext cx="1961147" cy="1189173"/>
          </a:xfrm>
          <a:prstGeom prst="rect">
            <a:avLst/>
          </a:prstGeom>
        </p:spPr>
        <p:txBody>
          <a:bodyPr anchor="ctr">
            <a:normAutofit/>
          </a:bodyPr>
          <a:lstStyle>
            <a:lvl1pPr marL="0" indent="0" algn="ctr">
              <a:buNone/>
              <a:defRPr sz="1200">
                <a:latin typeface="+mj-lt"/>
              </a:defRPr>
            </a:lvl1pPr>
          </a:lstStyle>
          <a:p>
            <a:r>
              <a:rPr lang="en-US" dirty="0"/>
              <a:t>Logo</a:t>
            </a:r>
          </a:p>
        </p:txBody>
      </p:sp>
      <p:sp>
        <p:nvSpPr>
          <p:cNvPr id="31" name="Title 9">
            <a:extLst>
              <a:ext uri="{FF2B5EF4-FFF2-40B4-BE49-F238E27FC236}">
                <a16:creationId xmlns:a16="http://schemas.microsoft.com/office/drawing/2014/main" id="{2C9049DC-F026-4186-B6BF-B801908BF5EF}"/>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32" name="Espaço Reservado para Rodapé 4">
            <a:extLst>
              <a:ext uri="{FF2B5EF4-FFF2-40B4-BE49-F238E27FC236}">
                <a16:creationId xmlns:a16="http://schemas.microsoft.com/office/drawing/2014/main" id="{8D519817-9458-4F4E-BCDF-8BDC0A28B211}"/>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5" name="Gráfico 24">
            <a:extLst>
              <a:ext uri="{FF2B5EF4-FFF2-40B4-BE49-F238E27FC236}">
                <a16:creationId xmlns:a16="http://schemas.microsoft.com/office/drawing/2014/main" id="{1AC19718-B6A3-4841-9834-A68B9DD45F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34" name="Gráfico 33">
            <a:extLst>
              <a:ext uri="{FF2B5EF4-FFF2-40B4-BE49-F238E27FC236}">
                <a16:creationId xmlns:a16="http://schemas.microsoft.com/office/drawing/2014/main" id="{2870BFB4-B447-4E7B-AEE8-E4168127F9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35" name="logo_01.png" descr="logo_01.png">
            <a:extLst>
              <a:ext uri="{FF2B5EF4-FFF2-40B4-BE49-F238E27FC236}">
                <a16:creationId xmlns:a16="http://schemas.microsoft.com/office/drawing/2014/main" id="{6D357D4C-495B-4637-BFBD-A12B47949050}"/>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36" name="Espaço Reservado para Número de Slide 5">
            <a:extLst>
              <a:ext uri="{FF2B5EF4-FFF2-40B4-BE49-F238E27FC236}">
                <a16:creationId xmlns:a16="http://schemas.microsoft.com/office/drawing/2014/main" id="{6272BA34-27E4-4986-956A-805602BBB75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7489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Nossos clientes 3 - 6 logos">
    <p:spTree>
      <p:nvGrpSpPr>
        <p:cNvPr id="1" name=""/>
        <p:cNvGrpSpPr/>
        <p:nvPr/>
      </p:nvGrpSpPr>
      <p:grpSpPr>
        <a:xfrm>
          <a:off x="0" y="0"/>
          <a:ext cx="0" cy="0"/>
          <a:chOff x="0" y="0"/>
          <a:chExt cx="0" cy="0"/>
        </a:xfrm>
      </p:grpSpPr>
      <p:cxnSp>
        <p:nvCxnSpPr>
          <p:cNvPr id="33" name="Conector reto 32">
            <a:extLst>
              <a:ext uri="{FF2B5EF4-FFF2-40B4-BE49-F238E27FC236}">
                <a16:creationId xmlns:a16="http://schemas.microsoft.com/office/drawing/2014/main" id="{C67D0ECB-A268-4994-B14F-39FB5355E402}"/>
              </a:ext>
            </a:extLst>
          </p:cNvPr>
          <p:cNvCxnSpPr/>
          <p:nvPr userDrawn="1"/>
        </p:nvCxnSpPr>
        <p:spPr>
          <a:xfrm>
            <a:off x="7952300" y="1303039"/>
            <a:ext cx="9409"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77397C68-08B3-41C9-B75D-6CFEF05ABE40}"/>
              </a:ext>
            </a:extLst>
          </p:cNvPr>
          <p:cNvCxnSpPr/>
          <p:nvPr userDrawn="1"/>
        </p:nvCxnSpPr>
        <p:spPr>
          <a:xfrm>
            <a:off x="4235410" y="1308160"/>
            <a:ext cx="5402" cy="5015405"/>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5" name="Espaço Reservado para Imagem 4">
            <a:extLst>
              <a:ext uri="{FF2B5EF4-FFF2-40B4-BE49-F238E27FC236}">
                <a16:creationId xmlns:a16="http://schemas.microsoft.com/office/drawing/2014/main" id="{30B94FBC-9C8A-40F3-AA52-5C3332E1800E}"/>
              </a:ext>
            </a:extLst>
          </p:cNvPr>
          <p:cNvSpPr>
            <a:spLocks noGrp="1" noChangeAspect="1"/>
          </p:cNvSpPr>
          <p:nvPr>
            <p:ph type="pic" sz="quarter" idx="17" hasCustomPrompt="1"/>
          </p:nvPr>
        </p:nvSpPr>
        <p:spPr>
          <a:xfrm>
            <a:off x="1816969"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sp>
        <p:nvSpPr>
          <p:cNvPr id="36" name="Espaço Reservado para Imagem 4">
            <a:extLst>
              <a:ext uri="{FF2B5EF4-FFF2-40B4-BE49-F238E27FC236}">
                <a16:creationId xmlns:a16="http://schemas.microsoft.com/office/drawing/2014/main" id="{7F91D67B-494B-412B-8335-54163F17528A}"/>
              </a:ext>
            </a:extLst>
          </p:cNvPr>
          <p:cNvSpPr>
            <a:spLocks noGrp="1" noChangeAspect="1"/>
          </p:cNvSpPr>
          <p:nvPr>
            <p:ph type="pic" sz="quarter" idx="18" hasCustomPrompt="1"/>
          </p:nvPr>
        </p:nvSpPr>
        <p:spPr>
          <a:xfrm>
            <a:off x="5605797"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sp>
        <p:nvSpPr>
          <p:cNvPr id="37" name="Espaço Reservado para Imagem 4">
            <a:extLst>
              <a:ext uri="{FF2B5EF4-FFF2-40B4-BE49-F238E27FC236}">
                <a16:creationId xmlns:a16="http://schemas.microsoft.com/office/drawing/2014/main" id="{33AF6328-C52B-4BC1-BEBA-651B21974354}"/>
              </a:ext>
            </a:extLst>
          </p:cNvPr>
          <p:cNvSpPr>
            <a:spLocks noGrp="1" noChangeAspect="1"/>
          </p:cNvSpPr>
          <p:nvPr>
            <p:ph type="pic" sz="quarter" idx="19" hasCustomPrompt="1"/>
          </p:nvPr>
        </p:nvSpPr>
        <p:spPr>
          <a:xfrm>
            <a:off x="9298997" y="1378615"/>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900">
                <a:solidFill>
                  <a:schemeClr val="tx1"/>
                </a:solidFill>
                <a:latin typeface="+mj-lt"/>
              </a:defRPr>
            </a:lvl1pPr>
          </a:lstStyle>
          <a:p>
            <a:r>
              <a:rPr lang="pt-BR" dirty="0"/>
              <a:t>imagem</a:t>
            </a:r>
          </a:p>
        </p:txBody>
      </p:sp>
      <p:cxnSp>
        <p:nvCxnSpPr>
          <p:cNvPr id="38" name="Conector reto 37">
            <a:extLst>
              <a:ext uri="{FF2B5EF4-FFF2-40B4-BE49-F238E27FC236}">
                <a16:creationId xmlns:a16="http://schemas.microsoft.com/office/drawing/2014/main" id="{E6A0EF06-1340-467D-964C-A8FA7EFEF24A}"/>
              </a:ext>
            </a:extLst>
          </p:cNvPr>
          <p:cNvCxnSpPr/>
          <p:nvPr userDrawn="1"/>
        </p:nvCxnSpPr>
        <p:spPr>
          <a:xfrm>
            <a:off x="579943" y="3815863"/>
            <a:ext cx="10961627" cy="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Espaço Reservado para Imagem 4">
            <a:extLst>
              <a:ext uri="{FF2B5EF4-FFF2-40B4-BE49-F238E27FC236}">
                <a16:creationId xmlns:a16="http://schemas.microsoft.com/office/drawing/2014/main" id="{981E69F0-35A6-49AE-8509-D786492AAAD3}"/>
              </a:ext>
            </a:extLst>
          </p:cNvPr>
          <p:cNvSpPr>
            <a:spLocks noGrp="1" noChangeAspect="1"/>
          </p:cNvSpPr>
          <p:nvPr>
            <p:ph type="pic" sz="quarter" idx="23" hasCustomPrompt="1"/>
          </p:nvPr>
        </p:nvSpPr>
        <p:spPr>
          <a:xfrm>
            <a:off x="1816969" y="3972207"/>
            <a:ext cx="1030343" cy="1030209"/>
          </a:xfrm>
          <a:prstGeom prst="ellipse">
            <a:avLst/>
          </a:prstGeom>
          <a:ln w="6350">
            <a:solidFill>
              <a:schemeClr val="tx1">
                <a:lumMod val="40000"/>
                <a:lumOff val="60000"/>
              </a:schemeClr>
            </a:solidFill>
          </a:ln>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latin typeface="+mj-lt"/>
              </a:defRPr>
            </a:lvl1pPr>
          </a:lstStyle>
          <a:p>
            <a:r>
              <a:rPr lang="pt-BR" dirty="0"/>
              <a:t>imagem</a:t>
            </a:r>
          </a:p>
        </p:txBody>
      </p:sp>
      <p:sp>
        <p:nvSpPr>
          <p:cNvPr id="40" name="Espaço Reservado para Imagem 4">
            <a:extLst>
              <a:ext uri="{FF2B5EF4-FFF2-40B4-BE49-F238E27FC236}">
                <a16:creationId xmlns:a16="http://schemas.microsoft.com/office/drawing/2014/main" id="{71C52500-1CEF-4622-B253-FFF8C2440B75}"/>
              </a:ext>
            </a:extLst>
          </p:cNvPr>
          <p:cNvSpPr>
            <a:spLocks noGrp="1" noChangeAspect="1"/>
          </p:cNvSpPr>
          <p:nvPr>
            <p:ph type="pic" sz="quarter" idx="25" hasCustomPrompt="1"/>
          </p:nvPr>
        </p:nvSpPr>
        <p:spPr>
          <a:xfrm>
            <a:off x="5605797" y="3972207"/>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1000">
                <a:solidFill>
                  <a:schemeClr val="tx1"/>
                </a:solidFill>
                <a:latin typeface="+mj-lt"/>
              </a:defRPr>
            </a:lvl1pPr>
          </a:lstStyle>
          <a:p>
            <a:r>
              <a:rPr lang="pt-BR" dirty="0"/>
              <a:t>imagem</a:t>
            </a:r>
          </a:p>
        </p:txBody>
      </p:sp>
      <p:sp>
        <p:nvSpPr>
          <p:cNvPr id="41" name="Espaço Reservado para Imagem 4">
            <a:extLst>
              <a:ext uri="{FF2B5EF4-FFF2-40B4-BE49-F238E27FC236}">
                <a16:creationId xmlns:a16="http://schemas.microsoft.com/office/drawing/2014/main" id="{5D061FC5-7434-4F9E-9BF9-ED1DACFB67FC}"/>
              </a:ext>
            </a:extLst>
          </p:cNvPr>
          <p:cNvSpPr>
            <a:spLocks noGrp="1" noChangeAspect="1"/>
          </p:cNvSpPr>
          <p:nvPr>
            <p:ph type="pic" sz="quarter" idx="27" hasCustomPrompt="1"/>
          </p:nvPr>
        </p:nvSpPr>
        <p:spPr>
          <a:xfrm>
            <a:off x="9298997" y="3972207"/>
            <a:ext cx="1030343" cy="1030209"/>
          </a:xfrm>
          <a:prstGeom prst="ellipse">
            <a:avLst/>
          </a:prstGeom>
          <a:ln w="6350">
            <a:solidFill>
              <a:schemeClr val="tx1">
                <a:lumMod val="40000"/>
                <a:lumOff val="60000"/>
              </a:schemeClr>
            </a:solidFill>
          </a:ln>
        </p:spPr>
        <p:txBody>
          <a:bodyPr anchor="ctr">
            <a:noAutofit/>
          </a:bodyPr>
          <a:lstStyle>
            <a:lvl1pPr marL="0" indent="0" algn="ctr">
              <a:buNone/>
              <a:defRPr sz="1000">
                <a:solidFill>
                  <a:schemeClr val="tx1"/>
                </a:solidFill>
                <a:latin typeface="+mj-lt"/>
              </a:defRPr>
            </a:lvl1pPr>
          </a:lstStyle>
          <a:p>
            <a:r>
              <a:rPr lang="pt-BR" dirty="0"/>
              <a:t>imagem</a:t>
            </a:r>
          </a:p>
        </p:txBody>
      </p:sp>
      <p:sp>
        <p:nvSpPr>
          <p:cNvPr id="3" name="Text Placeholder 2">
            <a:extLst>
              <a:ext uri="{FF2B5EF4-FFF2-40B4-BE49-F238E27FC236}">
                <a16:creationId xmlns:a16="http://schemas.microsoft.com/office/drawing/2014/main" id="{26B229D7-C37D-084B-BE79-20110555B423}"/>
              </a:ext>
            </a:extLst>
          </p:cNvPr>
          <p:cNvSpPr>
            <a:spLocks noGrp="1"/>
          </p:cNvSpPr>
          <p:nvPr>
            <p:ph type="body" sz="quarter" idx="49" hasCustomPrompt="1"/>
          </p:nvPr>
        </p:nvSpPr>
        <p:spPr>
          <a:xfrm>
            <a:off x="5799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 name="Text Placeholder 4">
            <a:extLst>
              <a:ext uri="{FF2B5EF4-FFF2-40B4-BE49-F238E27FC236}">
                <a16:creationId xmlns:a16="http://schemas.microsoft.com/office/drawing/2014/main" id="{628E47BA-A231-074D-85F0-BB78E8CF8D34}"/>
              </a:ext>
            </a:extLst>
          </p:cNvPr>
          <p:cNvSpPr>
            <a:spLocks noGrp="1"/>
          </p:cNvSpPr>
          <p:nvPr>
            <p:ph type="body" sz="quarter" idx="50" hasCustomPrompt="1"/>
          </p:nvPr>
        </p:nvSpPr>
        <p:spPr>
          <a:xfrm>
            <a:off x="579943" y="2774949"/>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47" name="Text Placeholder 2">
            <a:extLst>
              <a:ext uri="{FF2B5EF4-FFF2-40B4-BE49-F238E27FC236}">
                <a16:creationId xmlns:a16="http://schemas.microsoft.com/office/drawing/2014/main" id="{E8791E05-37AC-6545-81E1-4FB30158DD35}"/>
              </a:ext>
            </a:extLst>
          </p:cNvPr>
          <p:cNvSpPr>
            <a:spLocks noGrp="1"/>
          </p:cNvSpPr>
          <p:nvPr>
            <p:ph type="body" sz="quarter" idx="51" hasCustomPrompt="1"/>
          </p:nvPr>
        </p:nvSpPr>
        <p:spPr>
          <a:xfrm>
            <a:off x="43645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48" name="Text Placeholder 4">
            <a:extLst>
              <a:ext uri="{FF2B5EF4-FFF2-40B4-BE49-F238E27FC236}">
                <a16:creationId xmlns:a16="http://schemas.microsoft.com/office/drawing/2014/main" id="{2D71D375-B4EF-D94C-BD4B-EA088AE99593}"/>
              </a:ext>
            </a:extLst>
          </p:cNvPr>
          <p:cNvSpPr>
            <a:spLocks noGrp="1"/>
          </p:cNvSpPr>
          <p:nvPr>
            <p:ph type="body" sz="quarter" idx="52" hasCustomPrompt="1"/>
          </p:nvPr>
        </p:nvSpPr>
        <p:spPr>
          <a:xfrm>
            <a:off x="4364543" y="27749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49" name="Text Placeholder 2">
            <a:extLst>
              <a:ext uri="{FF2B5EF4-FFF2-40B4-BE49-F238E27FC236}">
                <a16:creationId xmlns:a16="http://schemas.microsoft.com/office/drawing/2014/main" id="{DB2E626F-7AFE-2548-9C20-124857C06FA7}"/>
              </a:ext>
            </a:extLst>
          </p:cNvPr>
          <p:cNvSpPr>
            <a:spLocks noGrp="1"/>
          </p:cNvSpPr>
          <p:nvPr>
            <p:ph type="body" sz="quarter" idx="53" hasCustomPrompt="1"/>
          </p:nvPr>
        </p:nvSpPr>
        <p:spPr>
          <a:xfrm>
            <a:off x="8085643" y="24802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0" name="Text Placeholder 4">
            <a:extLst>
              <a:ext uri="{FF2B5EF4-FFF2-40B4-BE49-F238E27FC236}">
                <a16:creationId xmlns:a16="http://schemas.microsoft.com/office/drawing/2014/main" id="{3D853946-365A-9041-8FD7-D89F2F6C9FC2}"/>
              </a:ext>
            </a:extLst>
          </p:cNvPr>
          <p:cNvSpPr>
            <a:spLocks noGrp="1"/>
          </p:cNvSpPr>
          <p:nvPr>
            <p:ph type="body" sz="quarter" idx="54" hasCustomPrompt="1"/>
          </p:nvPr>
        </p:nvSpPr>
        <p:spPr>
          <a:xfrm>
            <a:off x="8085643" y="27749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1" name="Text Placeholder 2">
            <a:extLst>
              <a:ext uri="{FF2B5EF4-FFF2-40B4-BE49-F238E27FC236}">
                <a16:creationId xmlns:a16="http://schemas.microsoft.com/office/drawing/2014/main" id="{4E76A0FC-F8BF-0C4E-B532-F69E4010C432}"/>
              </a:ext>
            </a:extLst>
          </p:cNvPr>
          <p:cNvSpPr>
            <a:spLocks noGrp="1"/>
          </p:cNvSpPr>
          <p:nvPr>
            <p:ph type="body" sz="quarter" idx="55" hasCustomPrompt="1"/>
          </p:nvPr>
        </p:nvSpPr>
        <p:spPr>
          <a:xfrm>
            <a:off x="5799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2" name="Text Placeholder 4">
            <a:extLst>
              <a:ext uri="{FF2B5EF4-FFF2-40B4-BE49-F238E27FC236}">
                <a16:creationId xmlns:a16="http://schemas.microsoft.com/office/drawing/2014/main" id="{733F0229-60EE-2E40-AF7E-02A42029FD79}"/>
              </a:ext>
            </a:extLst>
          </p:cNvPr>
          <p:cNvSpPr>
            <a:spLocks noGrp="1"/>
          </p:cNvSpPr>
          <p:nvPr>
            <p:ph type="body" sz="quarter" idx="56" hasCustomPrompt="1"/>
          </p:nvPr>
        </p:nvSpPr>
        <p:spPr>
          <a:xfrm>
            <a:off x="5799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3" name="Text Placeholder 2">
            <a:extLst>
              <a:ext uri="{FF2B5EF4-FFF2-40B4-BE49-F238E27FC236}">
                <a16:creationId xmlns:a16="http://schemas.microsoft.com/office/drawing/2014/main" id="{F810B1E4-BD6C-744C-9F94-3B4D662D1031}"/>
              </a:ext>
            </a:extLst>
          </p:cNvPr>
          <p:cNvSpPr>
            <a:spLocks noGrp="1"/>
          </p:cNvSpPr>
          <p:nvPr>
            <p:ph type="body" sz="quarter" idx="57" hasCustomPrompt="1"/>
          </p:nvPr>
        </p:nvSpPr>
        <p:spPr>
          <a:xfrm>
            <a:off x="43645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4" name="Text Placeholder 4">
            <a:extLst>
              <a:ext uri="{FF2B5EF4-FFF2-40B4-BE49-F238E27FC236}">
                <a16:creationId xmlns:a16="http://schemas.microsoft.com/office/drawing/2014/main" id="{A194CF44-77FE-2E47-A50E-63A155CAD507}"/>
              </a:ext>
            </a:extLst>
          </p:cNvPr>
          <p:cNvSpPr>
            <a:spLocks noGrp="1"/>
          </p:cNvSpPr>
          <p:nvPr>
            <p:ph type="body" sz="quarter" idx="58" hasCustomPrompt="1"/>
          </p:nvPr>
        </p:nvSpPr>
        <p:spPr>
          <a:xfrm>
            <a:off x="43645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5" name="Text Placeholder 2">
            <a:extLst>
              <a:ext uri="{FF2B5EF4-FFF2-40B4-BE49-F238E27FC236}">
                <a16:creationId xmlns:a16="http://schemas.microsoft.com/office/drawing/2014/main" id="{B398AFB6-B97C-A847-AF71-833A62A00603}"/>
              </a:ext>
            </a:extLst>
          </p:cNvPr>
          <p:cNvSpPr>
            <a:spLocks noGrp="1"/>
          </p:cNvSpPr>
          <p:nvPr>
            <p:ph type="body" sz="quarter" idx="59" hasCustomPrompt="1"/>
          </p:nvPr>
        </p:nvSpPr>
        <p:spPr>
          <a:xfrm>
            <a:off x="8085643" y="5071052"/>
            <a:ext cx="3465770" cy="286232"/>
          </a:xfrm>
          <a:prstGeom prst="rect">
            <a:avLst/>
          </a:prstGeom>
        </p:spPr>
        <p:txBody>
          <a:bodyPr>
            <a:spAutoFit/>
          </a:bodyPr>
          <a:lstStyle>
            <a:lvl1pPr marL="0" indent="0">
              <a:buNone/>
              <a:defRPr sz="1400" b="0">
                <a:solidFill>
                  <a:srgbClr val="682895"/>
                </a:solidFill>
                <a:latin typeface="+mj-lt"/>
              </a:defRPr>
            </a:lvl1pPr>
          </a:lstStyle>
          <a:p>
            <a:pPr lvl="0"/>
            <a:r>
              <a:rPr lang="en-US" dirty="0" err="1"/>
              <a:t>Subtítulo</a:t>
            </a:r>
            <a:r>
              <a:rPr lang="en-US" dirty="0"/>
              <a:t> (Segoe UI 14)</a:t>
            </a:r>
            <a:endParaRPr lang="en-BR" dirty="0"/>
          </a:p>
        </p:txBody>
      </p:sp>
      <p:sp>
        <p:nvSpPr>
          <p:cNvPr id="56" name="Text Placeholder 4">
            <a:extLst>
              <a:ext uri="{FF2B5EF4-FFF2-40B4-BE49-F238E27FC236}">
                <a16:creationId xmlns:a16="http://schemas.microsoft.com/office/drawing/2014/main" id="{4FD1DA42-3B3D-0D42-B6BB-9E74CAAC3A46}"/>
              </a:ext>
            </a:extLst>
          </p:cNvPr>
          <p:cNvSpPr>
            <a:spLocks noGrp="1"/>
          </p:cNvSpPr>
          <p:nvPr>
            <p:ph type="body" sz="quarter" idx="60" hasCustomPrompt="1"/>
          </p:nvPr>
        </p:nvSpPr>
        <p:spPr>
          <a:xfrm>
            <a:off x="8085643" y="5365750"/>
            <a:ext cx="3465770" cy="244682"/>
          </a:xfrm>
          <a:prstGeom prst="rect">
            <a:avLst/>
          </a:prstGeom>
        </p:spPr>
        <p:txBody>
          <a:bodyPr>
            <a:spAutoFit/>
          </a:bodyPr>
          <a:lstStyle>
            <a:lvl1pPr marL="0" indent="0">
              <a:buNone/>
              <a:defRPr sz="1100">
                <a:solidFill>
                  <a:srgbClr val="3C3C3C"/>
                </a:solidFill>
                <a:latin typeface="+mj-lt"/>
              </a:defRPr>
            </a:lvl1pPr>
          </a:lstStyle>
          <a:p>
            <a:pPr lvl="0"/>
            <a:r>
              <a:rPr lang="en-US" dirty="0" err="1"/>
              <a:t>Inserir</a:t>
            </a:r>
            <a:r>
              <a:rPr lang="en-US" dirty="0"/>
              <a:t> </a:t>
            </a:r>
            <a:r>
              <a:rPr lang="en-US" dirty="0" err="1"/>
              <a:t>texto</a:t>
            </a:r>
            <a:r>
              <a:rPr lang="en-US" dirty="0"/>
              <a:t> (Segoe UI 11)</a:t>
            </a:r>
            <a:endParaRPr lang="en-BR" dirty="0"/>
          </a:p>
        </p:txBody>
      </p:sp>
      <p:sp>
        <p:nvSpPr>
          <p:cNvPr id="58" name="Title 9">
            <a:extLst>
              <a:ext uri="{FF2B5EF4-FFF2-40B4-BE49-F238E27FC236}">
                <a16:creationId xmlns:a16="http://schemas.microsoft.com/office/drawing/2014/main" id="{81050D8F-E9CA-4F5D-8A1A-F363BC644517}"/>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60" name="Espaço Reservado para Número de Slide 5">
            <a:extLst>
              <a:ext uri="{FF2B5EF4-FFF2-40B4-BE49-F238E27FC236}">
                <a16:creationId xmlns:a16="http://schemas.microsoft.com/office/drawing/2014/main" id="{A8AABF6A-7233-48E5-B3B4-C8D3FE67A034}"/>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42" name="Gráfico 41">
            <a:extLst>
              <a:ext uri="{FF2B5EF4-FFF2-40B4-BE49-F238E27FC236}">
                <a16:creationId xmlns:a16="http://schemas.microsoft.com/office/drawing/2014/main" id="{2A474D05-2A55-4B30-ABDC-C7105C522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43" name="Gráfico 42">
            <a:extLst>
              <a:ext uri="{FF2B5EF4-FFF2-40B4-BE49-F238E27FC236}">
                <a16:creationId xmlns:a16="http://schemas.microsoft.com/office/drawing/2014/main" id="{34393074-40C1-4E09-8C34-10D4539BA5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59" name="logo_01.png" descr="logo_01.png">
            <a:extLst>
              <a:ext uri="{FF2B5EF4-FFF2-40B4-BE49-F238E27FC236}">
                <a16:creationId xmlns:a16="http://schemas.microsoft.com/office/drawing/2014/main" id="{34C0276E-F864-45B5-9067-806E831329A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61" name="Espaço Reservado para Número de Slide 5">
            <a:extLst>
              <a:ext uri="{FF2B5EF4-FFF2-40B4-BE49-F238E27FC236}">
                <a16:creationId xmlns:a16="http://schemas.microsoft.com/office/drawing/2014/main" id="{9348F472-45CD-4610-B89E-D852C8E14A93}"/>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492623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Linha do tempo 1A">
    <p:spTree>
      <p:nvGrpSpPr>
        <p:cNvPr id="1" name=""/>
        <p:cNvGrpSpPr/>
        <p:nvPr/>
      </p:nvGrpSpPr>
      <p:grpSpPr>
        <a:xfrm>
          <a:off x="0" y="0"/>
          <a:ext cx="0" cy="0"/>
          <a:chOff x="0" y="0"/>
          <a:chExt cx="0" cy="0"/>
        </a:xfrm>
      </p:grpSpPr>
      <p:sp>
        <p:nvSpPr>
          <p:cNvPr id="1044" name="Rectangle"/>
          <p:cNvSpPr/>
          <p:nvPr/>
        </p:nvSpPr>
        <p:spPr>
          <a:xfrm>
            <a:off x="1" y="2799189"/>
            <a:ext cx="12193588" cy="4058811"/>
          </a:xfrm>
          <a:prstGeom prst="rect">
            <a:avLst/>
          </a:prstGeom>
          <a:solidFill>
            <a:srgbClr val="3F0B65"/>
          </a:solidFill>
          <a:ln w="12700">
            <a:miter lim="400000"/>
          </a:ln>
        </p:spPr>
        <p:txBody>
          <a:bodyPr tIns="45720" bIns="45720" anchor="ctr"/>
          <a:lstStyle/>
          <a:p>
            <a:endParaRPr sz="900" dirty="0">
              <a:latin typeface="+mj-lt"/>
            </a:endParaRPr>
          </a:p>
        </p:txBody>
      </p:sp>
      <p:sp>
        <p:nvSpPr>
          <p:cNvPr id="1054" name="Circle"/>
          <p:cNvSpPr/>
          <p:nvPr/>
        </p:nvSpPr>
        <p:spPr>
          <a:xfrm>
            <a:off x="1329232" y="2701778"/>
            <a:ext cx="213225"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5" name="Circle"/>
          <p:cNvSpPr/>
          <p:nvPr/>
        </p:nvSpPr>
        <p:spPr>
          <a:xfrm>
            <a:off x="4115357"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6" name="Circle"/>
          <p:cNvSpPr/>
          <p:nvPr/>
        </p:nvSpPr>
        <p:spPr>
          <a:xfrm>
            <a:off x="6901480"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1057" name="Circle"/>
          <p:cNvSpPr/>
          <p:nvPr/>
        </p:nvSpPr>
        <p:spPr>
          <a:xfrm>
            <a:off x="9687604" y="2701778"/>
            <a:ext cx="213224" cy="213197"/>
          </a:xfrm>
          <a:prstGeom prst="ellipse">
            <a:avLst/>
          </a:prstGeom>
          <a:solidFill>
            <a:srgbClr val="FFA400"/>
          </a:solidFill>
          <a:ln w="12700">
            <a:miter lim="400000"/>
          </a:ln>
        </p:spPr>
        <p:txBody>
          <a:bodyPr tIns="45720" bIns="45720" anchor="ctr"/>
          <a:lstStyle/>
          <a:p>
            <a:endParaRPr sz="900" dirty="0">
              <a:latin typeface="+mj-lt"/>
            </a:endParaRPr>
          </a:p>
        </p:txBody>
      </p:sp>
      <p:sp>
        <p:nvSpPr>
          <p:cNvPr id="3" name="Text Placeholder 2">
            <a:extLst>
              <a:ext uri="{FF2B5EF4-FFF2-40B4-BE49-F238E27FC236}">
                <a16:creationId xmlns:a16="http://schemas.microsoft.com/office/drawing/2014/main" id="{D9837BC8-729D-9D4C-B98C-38F55BF1D6C9}"/>
              </a:ext>
            </a:extLst>
          </p:cNvPr>
          <p:cNvSpPr>
            <a:spLocks noGrp="1"/>
          </p:cNvSpPr>
          <p:nvPr>
            <p:ph type="body" sz="quarter" idx="22" hasCustomPrompt="1"/>
          </p:nvPr>
        </p:nvSpPr>
        <p:spPr>
          <a:xfrm>
            <a:off x="133749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4" name="Text Placeholder 2">
            <a:extLst>
              <a:ext uri="{FF2B5EF4-FFF2-40B4-BE49-F238E27FC236}">
                <a16:creationId xmlns:a16="http://schemas.microsoft.com/office/drawing/2014/main" id="{B8B9D6A1-C4CF-7C4F-921B-51A1882BC25E}"/>
              </a:ext>
            </a:extLst>
          </p:cNvPr>
          <p:cNvSpPr>
            <a:spLocks noGrp="1"/>
          </p:cNvSpPr>
          <p:nvPr>
            <p:ph type="body" sz="quarter" idx="24" hasCustomPrompt="1"/>
          </p:nvPr>
        </p:nvSpPr>
        <p:spPr>
          <a:xfrm>
            <a:off x="410891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6" name="Text Placeholder 2">
            <a:extLst>
              <a:ext uri="{FF2B5EF4-FFF2-40B4-BE49-F238E27FC236}">
                <a16:creationId xmlns:a16="http://schemas.microsoft.com/office/drawing/2014/main" id="{EB0FD10D-51E1-4141-B73A-2D4CA87A5794}"/>
              </a:ext>
            </a:extLst>
          </p:cNvPr>
          <p:cNvSpPr>
            <a:spLocks noGrp="1"/>
          </p:cNvSpPr>
          <p:nvPr>
            <p:ph type="body" sz="quarter" idx="26" hasCustomPrompt="1"/>
          </p:nvPr>
        </p:nvSpPr>
        <p:spPr>
          <a:xfrm>
            <a:off x="688033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8" name="Text Placeholder 2">
            <a:extLst>
              <a:ext uri="{FF2B5EF4-FFF2-40B4-BE49-F238E27FC236}">
                <a16:creationId xmlns:a16="http://schemas.microsoft.com/office/drawing/2014/main" id="{270365EF-FA3D-174D-8BA5-13A66D5FD450}"/>
              </a:ext>
            </a:extLst>
          </p:cNvPr>
          <p:cNvSpPr>
            <a:spLocks noGrp="1"/>
          </p:cNvSpPr>
          <p:nvPr>
            <p:ph type="body" sz="quarter" idx="28" hasCustomPrompt="1"/>
          </p:nvPr>
        </p:nvSpPr>
        <p:spPr>
          <a:xfrm>
            <a:off x="9687038" y="3129957"/>
            <a:ext cx="1366323" cy="397032"/>
          </a:xfrm>
          <a:prstGeom prst="rect">
            <a:avLst/>
          </a:prstGeom>
        </p:spPr>
        <p:txBody>
          <a:bodyPr>
            <a:spAutoFit/>
          </a:bodyPr>
          <a:lstStyle>
            <a:lvl1pPr marL="0" indent="0">
              <a:buNone/>
              <a:defRPr sz="1100">
                <a:solidFill>
                  <a:schemeClr val="bg1"/>
                </a:solidFill>
                <a:latin typeface="+mj-lt"/>
                <a:ea typeface="Verdana" panose="020B0604030504040204" pitchFamily="34" charset="0"/>
                <a:cs typeface="Verdana" panose="020B0604030504040204" pitchFamily="34" charset="0"/>
              </a:defRPr>
            </a:lvl1pPr>
          </a:lstStyle>
          <a:p>
            <a:pPr lvl="0"/>
            <a:r>
              <a:rPr lang="en-US" dirty="0" err="1"/>
              <a:t>Inserir</a:t>
            </a:r>
            <a:r>
              <a:rPr lang="en-US" dirty="0"/>
              <a:t> </a:t>
            </a:r>
            <a:r>
              <a:rPr lang="en-US" dirty="0" err="1"/>
              <a:t>texto</a:t>
            </a:r>
            <a:r>
              <a:rPr lang="en-US" dirty="0"/>
              <a:t> (Segoe UI 11)</a:t>
            </a:r>
            <a:endParaRPr lang="en-BR" dirty="0"/>
          </a:p>
        </p:txBody>
      </p:sp>
      <p:sp>
        <p:nvSpPr>
          <p:cNvPr id="30" name="Text Placeholder 2">
            <a:extLst>
              <a:ext uri="{FF2B5EF4-FFF2-40B4-BE49-F238E27FC236}">
                <a16:creationId xmlns:a16="http://schemas.microsoft.com/office/drawing/2014/main" id="{77473634-0661-9942-9B3A-615997DDE0B3}"/>
              </a:ext>
            </a:extLst>
          </p:cNvPr>
          <p:cNvSpPr>
            <a:spLocks noGrp="1"/>
          </p:cNvSpPr>
          <p:nvPr>
            <p:ph type="body" sz="quarter" idx="10" hasCustomPrompt="1"/>
          </p:nvPr>
        </p:nvSpPr>
        <p:spPr>
          <a:xfrm>
            <a:off x="1210498" y="2250908"/>
            <a:ext cx="111360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1" name="Text Placeholder 2">
            <a:extLst>
              <a:ext uri="{FF2B5EF4-FFF2-40B4-BE49-F238E27FC236}">
                <a16:creationId xmlns:a16="http://schemas.microsoft.com/office/drawing/2014/main" id="{9A9F21E5-6783-8849-B3B7-D3EF8D47AAC5}"/>
              </a:ext>
            </a:extLst>
          </p:cNvPr>
          <p:cNvSpPr>
            <a:spLocks noGrp="1"/>
          </p:cNvSpPr>
          <p:nvPr>
            <p:ph type="body" sz="quarter" idx="23" hasCustomPrompt="1"/>
          </p:nvPr>
        </p:nvSpPr>
        <p:spPr>
          <a:xfrm>
            <a:off x="3981918" y="2250908"/>
            <a:ext cx="121238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2" name="Text Placeholder 2">
            <a:extLst>
              <a:ext uri="{FF2B5EF4-FFF2-40B4-BE49-F238E27FC236}">
                <a16:creationId xmlns:a16="http://schemas.microsoft.com/office/drawing/2014/main" id="{036FB005-C458-C040-BB8F-F26BE16B2C92}"/>
              </a:ext>
            </a:extLst>
          </p:cNvPr>
          <p:cNvSpPr>
            <a:spLocks noGrp="1"/>
          </p:cNvSpPr>
          <p:nvPr>
            <p:ph type="body" sz="quarter" idx="25" hasCustomPrompt="1"/>
          </p:nvPr>
        </p:nvSpPr>
        <p:spPr>
          <a:xfrm>
            <a:off x="6753338" y="2250908"/>
            <a:ext cx="1082562"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sp>
        <p:nvSpPr>
          <p:cNvPr id="39" name="Text Placeholder 2">
            <a:extLst>
              <a:ext uri="{FF2B5EF4-FFF2-40B4-BE49-F238E27FC236}">
                <a16:creationId xmlns:a16="http://schemas.microsoft.com/office/drawing/2014/main" id="{0F9DD809-1666-3344-A0BF-85BD2441F57E}"/>
              </a:ext>
            </a:extLst>
          </p:cNvPr>
          <p:cNvSpPr>
            <a:spLocks noGrp="1"/>
          </p:cNvSpPr>
          <p:nvPr>
            <p:ph type="body" sz="quarter" idx="27" hasCustomPrompt="1"/>
          </p:nvPr>
        </p:nvSpPr>
        <p:spPr>
          <a:xfrm>
            <a:off x="9560037" y="2250908"/>
            <a:ext cx="1082561" cy="424732"/>
          </a:xfrm>
          <a:prstGeom prst="rect">
            <a:avLst/>
          </a:prstGeom>
        </p:spPr>
        <p:txBody>
          <a:bodyPr>
            <a:spAutoFit/>
          </a:bodyPr>
          <a:lstStyle>
            <a:lvl1pPr marL="0" indent="0">
              <a:buNone/>
              <a:defRPr sz="2400" b="1">
                <a:solidFill>
                  <a:srgbClr val="EC7000"/>
                </a:solidFill>
                <a:latin typeface="+mj-lt"/>
                <a:ea typeface="Verdana" panose="020B0604030504040204" pitchFamily="34" charset="0"/>
                <a:cs typeface="Verdana" panose="020B0604030504040204" pitchFamily="34" charset="0"/>
              </a:defRPr>
            </a:lvl1pPr>
          </a:lstStyle>
          <a:p>
            <a:pPr lvl="0"/>
            <a:r>
              <a:rPr lang="en-US" dirty="0" err="1"/>
              <a:t>Título</a:t>
            </a:r>
            <a:endParaRPr lang="en-BR" dirty="0"/>
          </a:p>
        </p:txBody>
      </p:sp>
      <p:pic>
        <p:nvPicPr>
          <p:cNvPr id="25" name="Gráfico 24">
            <a:extLst>
              <a:ext uri="{FF2B5EF4-FFF2-40B4-BE49-F238E27FC236}">
                <a16:creationId xmlns:a16="http://schemas.microsoft.com/office/drawing/2014/main" id="{BF167017-D591-4DF0-821F-05F8724D28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7" name="logo_01.png" descr="logo_01.png">
            <a:extLst>
              <a:ext uri="{FF2B5EF4-FFF2-40B4-BE49-F238E27FC236}">
                <a16:creationId xmlns:a16="http://schemas.microsoft.com/office/drawing/2014/main" id="{D39EF1ED-1BCB-4F02-AA77-8C7203C08B59}"/>
              </a:ext>
            </a:extLst>
          </p:cNvPr>
          <p:cNvPicPr>
            <a:picLocks noChangeAspect="1"/>
          </p:cNvPicPr>
          <p:nvPr userDrawn="1"/>
        </p:nvPicPr>
        <p:blipFill>
          <a:blip r:embed="rId4"/>
          <a:srcRect t="32580" b="32580"/>
          <a:stretch>
            <a:fillRect/>
          </a:stretch>
        </p:blipFill>
        <p:spPr>
          <a:xfrm>
            <a:off x="10664982" y="169776"/>
            <a:ext cx="1401880" cy="274723"/>
          </a:xfrm>
          <a:prstGeom prst="rect">
            <a:avLst/>
          </a:prstGeom>
          <a:ln w="12700">
            <a:miter lim="400000"/>
          </a:ln>
        </p:spPr>
      </p:pic>
      <p:sp>
        <p:nvSpPr>
          <p:cNvPr id="35" name="Title 9">
            <a:extLst>
              <a:ext uri="{FF2B5EF4-FFF2-40B4-BE49-F238E27FC236}">
                <a16:creationId xmlns:a16="http://schemas.microsoft.com/office/drawing/2014/main" id="{ED632184-5E0D-A044-9663-AF83B9F7B6E6}"/>
              </a:ext>
            </a:extLst>
          </p:cNvPr>
          <p:cNvSpPr>
            <a:spLocks noGrp="1"/>
          </p:cNvSpPr>
          <p:nvPr>
            <p:ph type="title" hasCustomPrompt="1"/>
          </p:nvPr>
        </p:nvSpPr>
        <p:spPr>
          <a:xfrm>
            <a:off x="381424" y="617361"/>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grpSp>
        <p:nvGrpSpPr>
          <p:cNvPr id="43" name="Gráfico 9">
            <a:extLst>
              <a:ext uri="{FF2B5EF4-FFF2-40B4-BE49-F238E27FC236}">
                <a16:creationId xmlns:a16="http://schemas.microsoft.com/office/drawing/2014/main" id="{3C6F87CF-2EE1-4CA0-8D70-2926B41714B6}"/>
              </a:ext>
            </a:extLst>
          </p:cNvPr>
          <p:cNvGrpSpPr/>
          <p:nvPr userDrawn="1"/>
        </p:nvGrpSpPr>
        <p:grpSpPr>
          <a:xfrm>
            <a:off x="11272058" y="5941382"/>
            <a:ext cx="924930" cy="924930"/>
            <a:chOff x="11272058" y="5941382"/>
            <a:chExt cx="924930" cy="924930"/>
          </a:xfrm>
        </p:grpSpPr>
        <p:sp>
          <p:nvSpPr>
            <p:cNvPr id="44" name="Forma Livre: Forma 43">
              <a:extLst>
                <a:ext uri="{FF2B5EF4-FFF2-40B4-BE49-F238E27FC236}">
                  <a16:creationId xmlns:a16="http://schemas.microsoft.com/office/drawing/2014/main" id="{418DD7B3-1EF0-4760-9B52-62FDB0443F67}"/>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45" name="Forma Livre: Forma 44">
              <a:extLst>
                <a:ext uri="{FF2B5EF4-FFF2-40B4-BE49-F238E27FC236}">
                  <a16:creationId xmlns:a16="http://schemas.microsoft.com/office/drawing/2014/main" id="{F4BB323B-D424-432E-9EA2-3ADB826F083B}"/>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46" name="Forma Livre: Forma 45">
              <a:extLst>
                <a:ext uri="{FF2B5EF4-FFF2-40B4-BE49-F238E27FC236}">
                  <a16:creationId xmlns:a16="http://schemas.microsoft.com/office/drawing/2014/main" id="{EA006613-D6F8-4C6F-9563-CD5B05D00296}"/>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47" name="Espaço Reservado para Número de Slide 5">
            <a:extLst>
              <a:ext uri="{FF2B5EF4-FFF2-40B4-BE49-F238E27FC236}">
                <a16:creationId xmlns:a16="http://schemas.microsoft.com/office/drawing/2014/main" id="{7FCDD952-227D-48F3-A5DD-05BD7F234DA2}"/>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972248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ítulo sem texto 1A">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1BA827B5-AAC3-4480-98FF-3BA65D34AD98}"/>
              </a:ext>
            </a:extLst>
          </p:cNvPr>
          <p:cNvSpPr>
            <a:spLocks noGrp="1"/>
          </p:cNvSpPr>
          <p:nvPr>
            <p:ph type="title" hasCustomPrompt="1"/>
          </p:nvPr>
        </p:nvSpPr>
        <p:spPr>
          <a:xfrm>
            <a:off x="381424" y="760236"/>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
        <p:nvSpPr>
          <p:cNvPr id="14" name="Espaço Reservado para Rodapé 4">
            <a:extLst>
              <a:ext uri="{FF2B5EF4-FFF2-40B4-BE49-F238E27FC236}">
                <a16:creationId xmlns:a16="http://schemas.microsoft.com/office/drawing/2014/main" id="{B97407C9-036B-405D-B6C8-44E457729A20}"/>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5" name="Gráfico 14">
            <a:extLst>
              <a:ext uri="{FF2B5EF4-FFF2-40B4-BE49-F238E27FC236}">
                <a16:creationId xmlns:a16="http://schemas.microsoft.com/office/drawing/2014/main" id="{C06C0983-FD35-4CD6-AB3E-77E6D2DD02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7" name="Gráfico 16">
            <a:extLst>
              <a:ext uri="{FF2B5EF4-FFF2-40B4-BE49-F238E27FC236}">
                <a16:creationId xmlns:a16="http://schemas.microsoft.com/office/drawing/2014/main" id="{2D22E92D-8FB3-456A-B801-6C8536D270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2FAA7C9E-7EAC-41B7-90BA-18E7C66EC5AE}"/>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E7DECCBC-5DB5-4A0F-ADE8-6A5B5D418C74}"/>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257238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ítulo sem texto 1B">
    <p:bg>
      <p:bgPr>
        <a:solidFill>
          <a:srgbClr val="3F0B65"/>
        </a:solidFill>
        <a:effectLst/>
      </p:bgPr>
    </p:bg>
    <p:spTree>
      <p:nvGrpSpPr>
        <p:cNvPr id="1" name=""/>
        <p:cNvGrpSpPr/>
        <p:nvPr/>
      </p:nvGrpSpPr>
      <p:grpSpPr>
        <a:xfrm>
          <a:off x="0" y="0"/>
          <a:ext cx="0" cy="0"/>
          <a:chOff x="0" y="0"/>
          <a:chExt cx="0" cy="0"/>
        </a:xfrm>
      </p:grpSpPr>
      <p:pic>
        <p:nvPicPr>
          <p:cNvPr id="11" name="logo_03.png" descr="logo_03.png">
            <a:extLst>
              <a:ext uri="{FF2B5EF4-FFF2-40B4-BE49-F238E27FC236}">
                <a16:creationId xmlns:a16="http://schemas.microsoft.com/office/drawing/2014/main" id="{3A37B359-608A-C144-A659-D42D231FFF14}"/>
              </a:ext>
            </a:extLst>
          </p:cNvPr>
          <p:cNvPicPr>
            <a:picLocks noChangeAspect="1"/>
          </p:cNvPicPr>
          <p:nvPr userDrawn="1"/>
        </p:nvPicPr>
        <p:blipFill>
          <a:blip r:embed="rId2"/>
          <a:srcRect t="32580" b="32580"/>
          <a:stretch>
            <a:fillRect/>
          </a:stretch>
        </p:blipFill>
        <p:spPr>
          <a:xfrm>
            <a:off x="10587155" y="123171"/>
            <a:ext cx="1469823" cy="288075"/>
          </a:xfrm>
          <a:prstGeom prst="rect">
            <a:avLst/>
          </a:prstGeom>
          <a:ln w="12700">
            <a:miter lim="400000"/>
          </a:ln>
        </p:spPr>
      </p:pic>
      <p:pic>
        <p:nvPicPr>
          <p:cNvPr id="12" name="Gráfico 11">
            <a:extLst>
              <a:ext uri="{FF2B5EF4-FFF2-40B4-BE49-F238E27FC236}">
                <a16:creationId xmlns:a16="http://schemas.microsoft.com/office/drawing/2014/main" id="{81B441B0-9A69-4273-A753-77AF891438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8312"/>
            <a:ext cx="2793076" cy="1156858"/>
          </a:xfrm>
          <a:prstGeom prst="rect">
            <a:avLst/>
          </a:prstGeom>
        </p:spPr>
      </p:pic>
      <p:grpSp>
        <p:nvGrpSpPr>
          <p:cNvPr id="15" name="Gráfico 9">
            <a:extLst>
              <a:ext uri="{FF2B5EF4-FFF2-40B4-BE49-F238E27FC236}">
                <a16:creationId xmlns:a16="http://schemas.microsoft.com/office/drawing/2014/main" id="{4A34363E-71DB-48D7-9489-0ACD08AB3BA2}"/>
              </a:ext>
            </a:extLst>
          </p:cNvPr>
          <p:cNvGrpSpPr/>
          <p:nvPr userDrawn="1"/>
        </p:nvGrpSpPr>
        <p:grpSpPr>
          <a:xfrm>
            <a:off x="11272058" y="5941382"/>
            <a:ext cx="924930" cy="924930"/>
            <a:chOff x="11272058" y="5941382"/>
            <a:chExt cx="924930" cy="924930"/>
          </a:xfrm>
        </p:grpSpPr>
        <p:sp>
          <p:nvSpPr>
            <p:cNvPr id="23" name="Forma Livre: Forma 22">
              <a:extLst>
                <a:ext uri="{FF2B5EF4-FFF2-40B4-BE49-F238E27FC236}">
                  <a16:creationId xmlns:a16="http://schemas.microsoft.com/office/drawing/2014/main" id="{360B1008-F3FC-4718-874A-EEDB85268D8B}"/>
                </a:ext>
              </a:extLst>
            </p:cNvPr>
            <p:cNvSpPr/>
            <p:nvPr/>
          </p:nvSpPr>
          <p:spPr>
            <a:xfrm>
              <a:off x="11269257" y="5938581"/>
              <a:ext cx="924930" cy="924930"/>
            </a:xfrm>
            <a:custGeom>
              <a:avLst/>
              <a:gdLst>
                <a:gd name="connsiteX0" fmla="*/ 924389 w 924930"/>
                <a:gd name="connsiteY0" fmla="*/ 2801 h 924930"/>
                <a:gd name="connsiteX1" fmla="*/ 924389 w 924930"/>
                <a:gd name="connsiteY1" fmla="*/ 924389 h 924930"/>
                <a:gd name="connsiteX2" fmla="*/ 2801 w 924930"/>
                <a:gd name="connsiteY2" fmla="*/ 924389 h 924930"/>
                <a:gd name="connsiteX3" fmla="*/ 924389 w 924930"/>
                <a:gd name="connsiteY3" fmla="*/ 2801 h 924930"/>
              </a:gdLst>
              <a:ahLst/>
              <a:cxnLst>
                <a:cxn ang="0">
                  <a:pos x="connsiteX0" y="connsiteY0"/>
                </a:cxn>
                <a:cxn ang="0">
                  <a:pos x="connsiteX1" y="connsiteY1"/>
                </a:cxn>
                <a:cxn ang="0">
                  <a:pos x="connsiteX2" y="connsiteY2"/>
                </a:cxn>
                <a:cxn ang="0">
                  <a:pos x="connsiteX3" y="connsiteY3"/>
                </a:cxn>
              </a:cxnLst>
              <a:rect l="l" t="t" r="r" b="b"/>
              <a:pathLst>
                <a:path w="924930" h="924930">
                  <a:moveTo>
                    <a:pt x="924389" y="2801"/>
                  </a:moveTo>
                  <a:lnTo>
                    <a:pt x="924389" y="924389"/>
                  </a:lnTo>
                  <a:lnTo>
                    <a:pt x="2801" y="924389"/>
                  </a:lnTo>
                  <a:lnTo>
                    <a:pt x="924389" y="2801"/>
                  </a:lnTo>
                  <a:close/>
                </a:path>
              </a:pathLst>
            </a:custGeom>
            <a:solidFill>
              <a:srgbClr val="EC7000"/>
            </a:solidFill>
            <a:ln w="5961" cap="flat">
              <a:noFill/>
              <a:prstDash val="solid"/>
              <a:miter/>
            </a:ln>
          </p:spPr>
          <p:txBody>
            <a:bodyPr rtlCol="0" anchor="ctr"/>
            <a:lstStyle/>
            <a:p>
              <a:endParaRPr lang="pt-BR" dirty="0"/>
            </a:p>
          </p:txBody>
        </p:sp>
        <p:sp>
          <p:nvSpPr>
            <p:cNvPr id="24" name="Forma Livre: Forma 23">
              <a:extLst>
                <a:ext uri="{FF2B5EF4-FFF2-40B4-BE49-F238E27FC236}">
                  <a16:creationId xmlns:a16="http://schemas.microsoft.com/office/drawing/2014/main" id="{967B9882-E075-40C8-B601-3213B9A9E07E}"/>
                </a:ext>
              </a:extLst>
            </p:cNvPr>
            <p:cNvSpPr/>
            <p:nvPr/>
          </p:nvSpPr>
          <p:spPr>
            <a:xfrm>
              <a:off x="11907280" y="5938581"/>
              <a:ext cx="286430" cy="566893"/>
            </a:xfrm>
            <a:custGeom>
              <a:avLst/>
              <a:gdLst>
                <a:gd name="connsiteX0" fmla="*/ 286366 w 286429"/>
                <a:gd name="connsiteY0" fmla="*/ 569932 h 566892"/>
                <a:gd name="connsiteX1" fmla="*/ 2801 w 286429"/>
                <a:gd name="connsiteY1" fmla="*/ 286366 h 566892"/>
                <a:gd name="connsiteX2" fmla="*/ 286366 w 286429"/>
                <a:gd name="connsiteY2" fmla="*/ 2801 h 566892"/>
                <a:gd name="connsiteX3" fmla="*/ 286366 w 286429"/>
                <a:gd name="connsiteY3" fmla="*/ 569932 h 566892"/>
              </a:gdLst>
              <a:ahLst/>
              <a:cxnLst>
                <a:cxn ang="0">
                  <a:pos x="connsiteX0" y="connsiteY0"/>
                </a:cxn>
                <a:cxn ang="0">
                  <a:pos x="connsiteX1" y="connsiteY1"/>
                </a:cxn>
                <a:cxn ang="0">
                  <a:pos x="connsiteX2" y="connsiteY2"/>
                </a:cxn>
                <a:cxn ang="0">
                  <a:pos x="connsiteX3" y="connsiteY3"/>
                </a:cxn>
              </a:cxnLst>
              <a:rect l="l" t="t" r="r" b="b"/>
              <a:pathLst>
                <a:path w="286429" h="566892">
                  <a:moveTo>
                    <a:pt x="286366" y="569932"/>
                  </a:moveTo>
                  <a:lnTo>
                    <a:pt x="2801" y="286366"/>
                  </a:lnTo>
                  <a:lnTo>
                    <a:pt x="286366" y="2801"/>
                  </a:lnTo>
                  <a:lnTo>
                    <a:pt x="286366" y="569932"/>
                  </a:lnTo>
                  <a:close/>
                </a:path>
              </a:pathLst>
            </a:custGeom>
            <a:solidFill>
              <a:srgbClr val="BD00F7"/>
            </a:solidFill>
            <a:ln w="5961" cap="flat">
              <a:noFill/>
              <a:prstDash val="solid"/>
              <a:miter/>
            </a:ln>
          </p:spPr>
          <p:txBody>
            <a:bodyPr rtlCol="0" anchor="ctr"/>
            <a:lstStyle/>
            <a:p>
              <a:endParaRPr lang="pt-BR" dirty="0"/>
            </a:p>
          </p:txBody>
        </p:sp>
        <p:sp>
          <p:nvSpPr>
            <p:cNvPr id="25" name="Forma Livre: Forma 24">
              <a:extLst>
                <a:ext uri="{FF2B5EF4-FFF2-40B4-BE49-F238E27FC236}">
                  <a16:creationId xmlns:a16="http://schemas.microsoft.com/office/drawing/2014/main" id="{26BA81DD-FB19-48F6-BA90-B84F0E250323}"/>
                </a:ext>
              </a:extLst>
            </p:cNvPr>
            <p:cNvSpPr/>
            <p:nvPr/>
          </p:nvSpPr>
          <p:spPr>
            <a:xfrm>
              <a:off x="11573319" y="6363242"/>
              <a:ext cx="620598" cy="501252"/>
            </a:xfrm>
            <a:custGeom>
              <a:avLst/>
              <a:gdLst>
                <a:gd name="connsiteX0" fmla="*/ 620328 w 620598"/>
                <a:gd name="connsiteY0" fmla="*/ 160369 h 501252"/>
                <a:gd name="connsiteX1" fmla="*/ 336762 w 620598"/>
                <a:gd name="connsiteY1" fmla="*/ 2773 h 501252"/>
                <a:gd name="connsiteX2" fmla="*/ 2773 w 620598"/>
                <a:gd name="connsiteY2" fmla="*/ 336762 h 501252"/>
                <a:gd name="connsiteX3" fmla="*/ 45260 w 620598"/>
                <a:gd name="connsiteY3" fmla="*/ 499729 h 501252"/>
              </a:gdLst>
              <a:ahLst/>
              <a:cxnLst>
                <a:cxn ang="0">
                  <a:pos x="connsiteX0" y="connsiteY0"/>
                </a:cxn>
                <a:cxn ang="0">
                  <a:pos x="connsiteX1" y="connsiteY1"/>
                </a:cxn>
                <a:cxn ang="0">
                  <a:pos x="connsiteX2" y="connsiteY2"/>
                </a:cxn>
                <a:cxn ang="0">
                  <a:pos x="connsiteX3" y="connsiteY3"/>
                </a:cxn>
              </a:cxnLst>
              <a:rect l="l" t="t" r="r" b="b"/>
              <a:pathLst>
                <a:path w="620598" h="501252">
                  <a:moveTo>
                    <a:pt x="620328" y="160369"/>
                  </a:moveTo>
                  <a:cubicBezTo>
                    <a:pt x="561371" y="65787"/>
                    <a:pt x="456406" y="2773"/>
                    <a:pt x="336762" y="2773"/>
                  </a:cubicBezTo>
                  <a:cubicBezTo>
                    <a:pt x="152313" y="2773"/>
                    <a:pt x="2773" y="152313"/>
                    <a:pt x="2773" y="336762"/>
                  </a:cubicBezTo>
                  <a:cubicBezTo>
                    <a:pt x="2773" y="395958"/>
                    <a:pt x="18228" y="451513"/>
                    <a:pt x="45260" y="499729"/>
                  </a:cubicBezTo>
                </a:path>
              </a:pathLst>
            </a:custGeom>
            <a:noFill/>
            <a:ln w="5901" cap="flat">
              <a:solidFill>
                <a:srgbClr val="FFA900"/>
              </a:solidFill>
              <a:prstDash val="solid"/>
              <a:miter/>
            </a:ln>
          </p:spPr>
          <p:txBody>
            <a:bodyPr rtlCol="0" anchor="ctr"/>
            <a:lstStyle/>
            <a:p>
              <a:endParaRPr lang="pt-BR" dirty="0"/>
            </a:p>
          </p:txBody>
        </p:sp>
      </p:grpSp>
      <p:sp>
        <p:nvSpPr>
          <p:cNvPr id="26" name="Espaço Reservado para Número de Slide 5">
            <a:extLst>
              <a:ext uri="{FF2B5EF4-FFF2-40B4-BE49-F238E27FC236}">
                <a16:creationId xmlns:a16="http://schemas.microsoft.com/office/drawing/2014/main" id="{D54390F0-7CCD-4CCF-AB96-DB7770F4E25B}"/>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6" name="Text Placeholder 3">
            <a:extLst>
              <a:ext uri="{FF2B5EF4-FFF2-40B4-BE49-F238E27FC236}">
                <a16:creationId xmlns:a16="http://schemas.microsoft.com/office/drawing/2014/main" id="{736C6FB7-3B24-0445-8D56-C716F5F4C920}"/>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FFFFFF"/>
                </a:solidFill>
                <a:latin typeface="+mj-lt"/>
              </a:defRPr>
            </a:lvl1pPr>
          </a:lstStyle>
          <a:p>
            <a:pPr lvl="0"/>
            <a:r>
              <a:rPr lang="en-US" dirty="0" err="1"/>
              <a:t>Título</a:t>
            </a:r>
            <a:r>
              <a:rPr lang="en-US" dirty="0"/>
              <a:t> (Segoe UI 32)</a:t>
            </a:r>
            <a:endParaRPr lang="en-BR" dirty="0"/>
          </a:p>
        </p:txBody>
      </p:sp>
    </p:spTree>
    <p:extLst>
      <p:ext uri="{BB962C8B-B14F-4D97-AF65-F5344CB8AC3E}">
        <p14:creationId xmlns:p14="http://schemas.microsoft.com/office/powerpoint/2010/main" val="3135503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ítulo, texto lateral e espaço 1A">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25980F52-346C-EC43-8613-4CD9743A86BD}"/>
              </a:ext>
            </a:extLst>
          </p:cNvPr>
          <p:cNvSpPr>
            <a:spLocks noGrp="1"/>
          </p:cNvSpPr>
          <p:nvPr>
            <p:ph type="body" sz="quarter" idx="15" hasCustomPrompt="1"/>
          </p:nvPr>
        </p:nvSpPr>
        <p:spPr>
          <a:xfrm>
            <a:off x="9185744" y="2561295"/>
            <a:ext cx="1910881" cy="480131"/>
          </a:xfrm>
          <a:prstGeom prst="rect">
            <a:avLst/>
          </a:prstGeom>
        </p:spPr>
        <p:txBody>
          <a:bodyPr>
            <a:spAutoFit/>
          </a:bodyPr>
          <a:lstStyle>
            <a:lvl1pPr marL="0" indent="0">
              <a:buNone/>
              <a:defRPr sz="1400">
                <a:solidFill>
                  <a:srgbClr val="3C3C3C"/>
                </a:solidFill>
                <a:latin typeface="+mj-lt"/>
              </a:defRPr>
            </a:lvl1pPr>
          </a:lstStyle>
          <a:p>
            <a:pPr lvl="0"/>
            <a:r>
              <a:rPr lang="en-US" dirty="0" err="1"/>
              <a:t>Inserir</a:t>
            </a:r>
            <a:r>
              <a:rPr lang="en-US" dirty="0"/>
              <a:t> </a:t>
            </a:r>
            <a:r>
              <a:rPr lang="en-US" dirty="0" err="1"/>
              <a:t>texto</a:t>
            </a:r>
            <a:r>
              <a:rPr lang="en-US" dirty="0"/>
              <a:t> principal (Segoe UI 14)</a:t>
            </a:r>
            <a:endParaRPr lang="en-BR" dirty="0"/>
          </a:p>
        </p:txBody>
      </p:sp>
      <p:pic>
        <p:nvPicPr>
          <p:cNvPr id="15" name="Gráfico 14">
            <a:extLst>
              <a:ext uri="{FF2B5EF4-FFF2-40B4-BE49-F238E27FC236}">
                <a16:creationId xmlns:a16="http://schemas.microsoft.com/office/drawing/2014/main" id="{D7A5A46A-A703-4EAF-BDB8-8426257B3A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9" name="Gráfico 18">
            <a:extLst>
              <a:ext uri="{FF2B5EF4-FFF2-40B4-BE49-F238E27FC236}">
                <a16:creationId xmlns:a16="http://schemas.microsoft.com/office/drawing/2014/main" id="{29D26764-1A3B-4781-B410-7D8978014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3" name="logo_01.png" descr="logo_01.png">
            <a:extLst>
              <a:ext uri="{FF2B5EF4-FFF2-40B4-BE49-F238E27FC236}">
                <a16:creationId xmlns:a16="http://schemas.microsoft.com/office/drawing/2014/main" id="{91D6B939-16C7-4A77-B920-320EE87DCC71}"/>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4" name="Espaço Reservado para Número de Slide 5">
            <a:extLst>
              <a:ext uri="{FF2B5EF4-FFF2-40B4-BE49-F238E27FC236}">
                <a16:creationId xmlns:a16="http://schemas.microsoft.com/office/drawing/2014/main" id="{F3DD8505-04C3-4122-8049-672B1F5EAAE9}"/>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4" name="Title 9">
            <a:extLst>
              <a:ext uri="{FF2B5EF4-FFF2-40B4-BE49-F238E27FC236}">
                <a16:creationId xmlns:a16="http://schemas.microsoft.com/office/drawing/2014/main" id="{9CF00393-45F1-4BBD-99EB-751F4B6E4F13}"/>
              </a:ext>
            </a:extLst>
          </p:cNvPr>
          <p:cNvSpPr>
            <a:spLocks noGrp="1"/>
          </p:cNvSpPr>
          <p:nvPr>
            <p:ph type="title" hasCustomPrompt="1"/>
          </p:nvPr>
        </p:nvSpPr>
        <p:spPr>
          <a:xfrm>
            <a:off x="381424" y="664986"/>
            <a:ext cx="10987617" cy="535531"/>
          </a:xfrm>
          <a:prstGeom prst="rect">
            <a:avLst/>
          </a:prstGeom>
        </p:spPr>
        <p:txBody>
          <a:bodyPr lIns="108000">
            <a:spAutoFit/>
          </a:bodyPr>
          <a:lstStyle>
            <a:lvl1pPr marL="0" indent="0" algn="l">
              <a:defRPr sz="3200">
                <a:solidFill>
                  <a:schemeClr val="tx2"/>
                </a:solidFill>
                <a:latin typeface="+mj-lt"/>
              </a:defRPr>
            </a:lvl1pPr>
          </a:lstStyle>
          <a:p>
            <a:r>
              <a:rPr lang="pt-BR" dirty="0"/>
              <a:t>Título (Segoe UI 32)</a:t>
            </a:r>
            <a:endParaRPr lang="en-US" dirty="0"/>
          </a:p>
        </p:txBody>
      </p:sp>
    </p:spTree>
    <p:extLst>
      <p:ext uri="{BB962C8B-B14F-4D97-AF65-F5344CB8AC3E}">
        <p14:creationId xmlns:p14="http://schemas.microsoft.com/office/powerpoint/2010/main" val="3963137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Slide de encerramento">
    <p:bg>
      <p:bgPr>
        <a:solidFill>
          <a:srgbClr val="EC7000"/>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E2355BB-80E1-459A-87DB-107E94B05382}"/>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riângulo isósceles 1">
            <a:extLst>
              <a:ext uri="{FF2B5EF4-FFF2-40B4-BE49-F238E27FC236}">
                <a16:creationId xmlns:a16="http://schemas.microsoft.com/office/drawing/2014/main" id="{8A0A7A7D-E9FE-45E8-8819-2DFFB1E73AD0}"/>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6" name="Triângulo isósceles 95">
            <a:extLst>
              <a:ext uri="{FF2B5EF4-FFF2-40B4-BE49-F238E27FC236}">
                <a16:creationId xmlns:a16="http://schemas.microsoft.com/office/drawing/2014/main" id="{9C06D3B1-0E89-4C24-A249-C9FA61BED601}"/>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dirty="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50818" y="1578716"/>
            <a:ext cx="2388794"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mattos_filho</a:t>
            </a:r>
            <a:endParaRPr sz="1400" dirty="0">
              <a:latin typeface="+mj-lt"/>
            </a:endParaRP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mattosfilho</a:t>
            </a:r>
            <a:endParaRPr sz="1400" dirty="0">
              <a:latin typeface="+mj-lt"/>
            </a:endParaRP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a:t>
            </a:r>
            <a:r>
              <a:rPr sz="1400" dirty="0" err="1">
                <a:latin typeface="+mj-lt"/>
              </a:rPr>
              <a:t>mattosfilhoadvogados</a:t>
            </a:r>
            <a:endParaRPr sz="1400" dirty="0">
              <a:latin typeface="+mj-lt"/>
            </a:endParaRPr>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dirty="0">
              <a:latin typeface="+mj-lt"/>
            </a:endParaRPr>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dirty="0">
              <a:latin typeface="+mj-lt"/>
            </a:endParaRPr>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2"/>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3"/>
          <a:srcRect/>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01320"/>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NOVA IORQUE</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LONDRES</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dirty="0">
                <a:latin typeface="+mj-lt"/>
              </a:endParaRPr>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dirty="0">
                <a:latin typeface="+mj-lt"/>
              </a:endParaRPr>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dirty="0">
                <a:latin typeface="+mj-lt"/>
              </a:endParaRPr>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dirty="0">
                <a:latin typeface="+mj-lt"/>
              </a:endParaRPr>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dirty="0">
                <a:latin typeface="+mj-lt"/>
              </a:endParaRPr>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dirty="0">
                <a:latin typeface="+mj-lt"/>
              </a:endParaRPr>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dirty="0">
                <a:latin typeface="+mj-lt"/>
              </a:endParaRPr>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dirty="0">
                <a:latin typeface="+mj-lt"/>
              </a:endParaRPr>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dirty="0">
                <a:latin typeface="+mj-lt"/>
              </a:endParaRPr>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dirty="0">
                <a:latin typeface="+mj-lt"/>
              </a:endParaRPr>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dirty="0">
                <a:latin typeface="+mj-lt"/>
              </a:endParaRPr>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dirty="0">
                <a:latin typeface="+mj-lt"/>
              </a:endParaRPr>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dirty="0">
                <a:latin typeface="+mj-lt"/>
              </a:endParaRPr>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dirty="0">
                <a:latin typeface="+mj-lt"/>
              </a:endParaRPr>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dirty="0">
                <a:latin typeface="+mj-lt"/>
              </a:endParaRPr>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dirty="0">
                <a:latin typeface="+mj-lt"/>
              </a:endParaRPr>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dirty="0">
                <a:latin typeface="+mj-lt"/>
              </a:endParaRPr>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dirty="0">
                <a:latin typeface="+mj-lt"/>
              </a:endParaRPr>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dirty="0">
                <a:latin typeface="+mj-lt"/>
              </a:endParaRPr>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dirty="0">
                <a:latin typeface="+mj-lt"/>
              </a:endParaRPr>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dirty="0">
                <a:latin typeface="+mj-lt"/>
              </a:endParaRPr>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dirty="0">
                <a:latin typeface="+mj-lt"/>
              </a:endParaRPr>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308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ct val="0"/>
              </a:spcBef>
              <a:spcAft>
                <a:spcPct val="0"/>
              </a:spcAft>
              <a:buClrTx/>
              <a:buSzTx/>
              <a:buFontTx/>
              <a:buNone/>
            </a:pPr>
            <a:endParaRPr kumimoji="0" lang="pt-BR" sz="14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3946757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lide de encerramento - inglês">
    <p:bg>
      <p:bgPr>
        <a:solidFill>
          <a:srgbClr val="EC7000"/>
        </a:solidFill>
        <a:effectLst/>
      </p:bgPr>
    </p:bg>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E50CB5D-4AF9-4CE6-87F0-C9A4DF77FA7D}"/>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Triângulo isósceles 28">
            <a:extLst>
              <a:ext uri="{FF2B5EF4-FFF2-40B4-BE49-F238E27FC236}">
                <a16:creationId xmlns:a16="http://schemas.microsoft.com/office/drawing/2014/main" id="{BC837605-ECFB-40B1-9D27-BD871E780244}"/>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riângulo isósceles 29">
            <a:extLst>
              <a:ext uri="{FF2B5EF4-FFF2-40B4-BE49-F238E27FC236}">
                <a16:creationId xmlns:a16="http://schemas.microsoft.com/office/drawing/2014/main" id="{959C8E0C-D789-4A24-B885-045BBE845266}"/>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dirty="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241973" y="1578716"/>
            <a:ext cx="2605200"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lang="pt-BR" dirty="0" err="1"/>
              <a:t>Thank</a:t>
            </a:r>
            <a:r>
              <a:rPr lang="pt-BR" dirty="0"/>
              <a:t> </a:t>
            </a:r>
            <a:r>
              <a:rPr lang="pt-BR" dirty="0" err="1"/>
              <a:t>you</a:t>
            </a:r>
            <a:r>
              <a:rPr lang="pt-BR" dirty="0"/>
              <a:t>!</a:t>
            </a:r>
            <a:endParaRPr dirty="0"/>
          </a:p>
        </p:txBody>
      </p:sp>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10118"/>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NEW YORK</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LONDON</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1" y="4359272"/>
            <a:ext cx="2666225"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r>
              <a:rPr kumimoji="0" lang="pt-BR" sz="1600" b="1" i="0" u="none" strike="noStrike" cap="none" spc="75" normalizeH="0" baseline="0" dirty="0" err="1">
                <a:ln>
                  <a:noFill/>
                </a:ln>
                <a:solidFill>
                  <a:srgbClr val="FFFFFF"/>
                </a:solidFill>
                <a:effectLst/>
                <a:uFillTx/>
                <a:latin typeface="+mj-lt"/>
                <a:ea typeface="Arial"/>
                <a:cs typeface="Arial"/>
                <a:sym typeface="Arial"/>
              </a:rPr>
              <a:t>en</a:t>
            </a:r>
            <a:endParaRPr kumimoji="0" lang="pt-BR" sz="1600" b="1" i="0" u="none" strike="noStrike" cap="none" spc="75" normalizeH="0" baseline="0" dirty="0">
              <a:ln>
                <a:noFill/>
              </a:ln>
              <a:solidFill>
                <a:srgbClr val="FFFFFF"/>
              </a:solidFill>
              <a:effectLst/>
              <a:uFillTx/>
              <a:latin typeface="+mj-lt"/>
              <a:ea typeface="Arial"/>
              <a:cs typeface="Arial"/>
              <a:sym typeface="Arial"/>
            </a:endParaRP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3026786" cy="2154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mattosfilho.com.br/en/unico</a:t>
            </a:r>
          </a:p>
        </p:txBody>
      </p:sp>
      <p:pic>
        <p:nvPicPr>
          <p:cNvPr id="100" name="Gráfico 99">
            <a:extLst>
              <a:ext uri="{FF2B5EF4-FFF2-40B4-BE49-F238E27FC236}">
                <a16:creationId xmlns:a16="http://schemas.microsoft.com/office/drawing/2014/main" id="{2F772B8D-D210-42C5-9740-03DC98645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330" y="5322909"/>
            <a:ext cx="2454595" cy="522547"/>
          </a:xfrm>
          <a:prstGeom prst="rect">
            <a:avLst/>
          </a:prstGeom>
        </p:spPr>
      </p:pic>
      <p:grpSp>
        <p:nvGrpSpPr>
          <p:cNvPr id="4" name="Gráfico 2">
            <a:extLst>
              <a:ext uri="{FF2B5EF4-FFF2-40B4-BE49-F238E27FC236}">
                <a16:creationId xmlns:a16="http://schemas.microsoft.com/office/drawing/2014/main" id="{034C9C61-6CD7-41FD-ABB9-5AC8AA032665}"/>
              </a:ext>
            </a:extLst>
          </p:cNvPr>
          <p:cNvGrpSpPr/>
          <p:nvPr/>
        </p:nvGrpSpPr>
        <p:grpSpPr>
          <a:xfrm>
            <a:off x="3464187" y="4410072"/>
            <a:ext cx="2447928" cy="2447928"/>
            <a:chOff x="-1185817" y="-3853611"/>
            <a:chExt cx="13937226" cy="13937226"/>
          </a:xfrm>
          <a:solidFill>
            <a:srgbClr val="3F0B65"/>
          </a:solidFill>
        </p:grpSpPr>
        <p:sp>
          <p:nvSpPr>
            <p:cNvPr id="6" name="Forma Livre: Forma 5">
              <a:extLst>
                <a:ext uri="{FF2B5EF4-FFF2-40B4-BE49-F238E27FC236}">
                  <a16:creationId xmlns:a16="http://schemas.microsoft.com/office/drawing/2014/main" id="{4FD475DE-AC8E-45F4-91A4-407F115B139F}"/>
                </a:ext>
              </a:extLst>
            </p:cNvPr>
            <p:cNvSpPr/>
            <p:nvPr/>
          </p:nvSpPr>
          <p:spPr>
            <a:xfrm>
              <a:off x="-1185817" y="-3853611"/>
              <a:ext cx="13937226" cy="13937226"/>
            </a:xfrm>
            <a:custGeom>
              <a:avLst/>
              <a:gdLst>
                <a:gd name="connsiteX0" fmla="*/ 5623418 w 13937225"/>
                <a:gd name="connsiteY0" fmla="*/ 3853611 h 13937225"/>
                <a:gd name="connsiteX1" fmla="*/ 5844643 w 13937225"/>
                <a:gd name="connsiteY1" fmla="*/ 3853611 h 13937225"/>
                <a:gd name="connsiteX2" fmla="*/ 5844643 w 13937225"/>
                <a:gd name="connsiteY2" fmla="*/ 4074837 h 13937225"/>
                <a:gd name="connsiteX3" fmla="*/ 5623418 w 13937225"/>
                <a:gd name="connsiteY3" fmla="*/ 4074837 h 13937225"/>
                <a:gd name="connsiteX4" fmla="*/ 6065869 w 13937225"/>
                <a:gd name="connsiteY4" fmla="*/ 3853611 h 13937225"/>
                <a:gd name="connsiteX5" fmla="*/ 6287095 w 13937225"/>
                <a:gd name="connsiteY5" fmla="*/ 3853611 h 13937225"/>
                <a:gd name="connsiteX6" fmla="*/ 6287095 w 13937225"/>
                <a:gd name="connsiteY6" fmla="*/ 4074837 h 13937225"/>
                <a:gd name="connsiteX7" fmla="*/ 6508321 w 13937225"/>
                <a:gd name="connsiteY7" fmla="*/ 4074837 h 13937225"/>
                <a:gd name="connsiteX8" fmla="*/ 6508321 w 13937225"/>
                <a:gd name="connsiteY8" fmla="*/ 3853611 h 13937225"/>
                <a:gd name="connsiteX9" fmla="*/ 6950772 w 13937225"/>
                <a:gd name="connsiteY9" fmla="*/ 3853611 h 13937225"/>
                <a:gd name="connsiteX10" fmla="*/ 6950772 w 13937225"/>
                <a:gd name="connsiteY10" fmla="*/ 4074837 h 13937225"/>
                <a:gd name="connsiteX11" fmla="*/ 6729547 w 13937225"/>
                <a:gd name="connsiteY11" fmla="*/ 4074837 h 13937225"/>
                <a:gd name="connsiteX12" fmla="*/ 6729547 w 13937225"/>
                <a:gd name="connsiteY12" fmla="*/ 4296063 h 13937225"/>
                <a:gd name="connsiteX13" fmla="*/ 6287095 w 13937225"/>
                <a:gd name="connsiteY13" fmla="*/ 4296063 h 13937225"/>
                <a:gd name="connsiteX14" fmla="*/ 6287095 w 13937225"/>
                <a:gd name="connsiteY14" fmla="*/ 4738514 h 13937225"/>
                <a:gd name="connsiteX15" fmla="*/ 5844643 w 13937225"/>
                <a:gd name="connsiteY15" fmla="*/ 4738514 h 13937225"/>
                <a:gd name="connsiteX16" fmla="*/ 5844643 w 13937225"/>
                <a:gd name="connsiteY16" fmla="*/ 4959740 h 13937225"/>
                <a:gd name="connsiteX17" fmla="*/ 5623418 w 13937225"/>
                <a:gd name="connsiteY17" fmla="*/ 4959740 h 13937225"/>
                <a:gd name="connsiteX18" fmla="*/ 5623418 w 13937225"/>
                <a:gd name="connsiteY18" fmla="*/ 4296063 h 13937225"/>
                <a:gd name="connsiteX19" fmla="*/ 5844643 w 13937225"/>
                <a:gd name="connsiteY19" fmla="*/ 4296063 h 13937225"/>
                <a:gd name="connsiteX20" fmla="*/ 5844643 w 13937225"/>
                <a:gd name="connsiteY20" fmla="*/ 4074837 h 13937225"/>
                <a:gd name="connsiteX21" fmla="*/ 6065869 w 13937225"/>
                <a:gd name="connsiteY21" fmla="*/ 4074837 h 13937225"/>
                <a:gd name="connsiteX22" fmla="*/ 7393224 w 13937225"/>
                <a:gd name="connsiteY22" fmla="*/ 3853611 h 13937225"/>
                <a:gd name="connsiteX23" fmla="*/ 8499353 w 13937225"/>
                <a:gd name="connsiteY23" fmla="*/ 3853611 h 13937225"/>
                <a:gd name="connsiteX24" fmla="*/ 8499353 w 13937225"/>
                <a:gd name="connsiteY24" fmla="*/ 4296063 h 13937225"/>
                <a:gd name="connsiteX25" fmla="*/ 8278127 w 13937225"/>
                <a:gd name="connsiteY25" fmla="*/ 4296063 h 13937225"/>
                <a:gd name="connsiteX26" fmla="*/ 8278127 w 13937225"/>
                <a:gd name="connsiteY26" fmla="*/ 4074837 h 13937225"/>
                <a:gd name="connsiteX27" fmla="*/ 8056902 w 13937225"/>
                <a:gd name="connsiteY27" fmla="*/ 4074837 h 13937225"/>
                <a:gd name="connsiteX28" fmla="*/ 8056902 w 13937225"/>
                <a:gd name="connsiteY28" fmla="*/ 4296063 h 13937225"/>
                <a:gd name="connsiteX29" fmla="*/ 8278127 w 13937225"/>
                <a:gd name="connsiteY29" fmla="*/ 4296063 h 13937225"/>
                <a:gd name="connsiteX30" fmla="*/ 8278127 w 13937225"/>
                <a:gd name="connsiteY30" fmla="*/ 5180966 h 13937225"/>
                <a:gd name="connsiteX31" fmla="*/ 8056902 w 13937225"/>
                <a:gd name="connsiteY31" fmla="*/ 5180966 h 13937225"/>
                <a:gd name="connsiteX32" fmla="*/ 8056902 w 13937225"/>
                <a:gd name="connsiteY32" fmla="*/ 5402192 h 13937225"/>
                <a:gd name="connsiteX33" fmla="*/ 7835676 w 13937225"/>
                <a:gd name="connsiteY33" fmla="*/ 5402192 h 13937225"/>
                <a:gd name="connsiteX34" fmla="*/ 7835676 w 13937225"/>
                <a:gd name="connsiteY34" fmla="*/ 5180966 h 13937225"/>
                <a:gd name="connsiteX35" fmla="*/ 7614450 w 13937225"/>
                <a:gd name="connsiteY35" fmla="*/ 5180966 h 13937225"/>
                <a:gd name="connsiteX36" fmla="*/ 7614450 w 13937225"/>
                <a:gd name="connsiteY36" fmla="*/ 4959740 h 13937225"/>
                <a:gd name="connsiteX37" fmla="*/ 8056902 w 13937225"/>
                <a:gd name="connsiteY37" fmla="*/ 4959740 h 13937225"/>
                <a:gd name="connsiteX38" fmla="*/ 8056902 w 13937225"/>
                <a:gd name="connsiteY38" fmla="*/ 4738514 h 13937225"/>
                <a:gd name="connsiteX39" fmla="*/ 7614450 w 13937225"/>
                <a:gd name="connsiteY39" fmla="*/ 4738514 h 13937225"/>
                <a:gd name="connsiteX40" fmla="*/ 7614450 w 13937225"/>
                <a:gd name="connsiteY40" fmla="*/ 4517289 h 13937225"/>
                <a:gd name="connsiteX41" fmla="*/ 7835676 w 13937225"/>
                <a:gd name="connsiteY41" fmla="*/ 4517289 h 13937225"/>
                <a:gd name="connsiteX42" fmla="*/ 7835676 w 13937225"/>
                <a:gd name="connsiteY42" fmla="*/ 4074837 h 13937225"/>
                <a:gd name="connsiteX43" fmla="*/ 7393224 w 13937225"/>
                <a:gd name="connsiteY43" fmla="*/ 4074837 h 13937225"/>
                <a:gd name="connsiteX44" fmla="*/ 6950772 w 13937225"/>
                <a:gd name="connsiteY44" fmla="*/ 4074837 h 13937225"/>
                <a:gd name="connsiteX45" fmla="*/ 7171998 w 13937225"/>
                <a:gd name="connsiteY45" fmla="*/ 4074837 h 13937225"/>
                <a:gd name="connsiteX46" fmla="*/ 7171998 w 13937225"/>
                <a:gd name="connsiteY46" fmla="*/ 4296063 h 13937225"/>
                <a:gd name="connsiteX47" fmla="*/ 7393224 w 13937225"/>
                <a:gd name="connsiteY47" fmla="*/ 4296063 h 13937225"/>
                <a:gd name="connsiteX48" fmla="*/ 7393224 w 13937225"/>
                <a:gd name="connsiteY48" fmla="*/ 4517289 h 13937225"/>
                <a:gd name="connsiteX49" fmla="*/ 7171998 w 13937225"/>
                <a:gd name="connsiteY49" fmla="*/ 4517289 h 13937225"/>
                <a:gd name="connsiteX50" fmla="*/ 7171998 w 13937225"/>
                <a:gd name="connsiteY50" fmla="*/ 4738514 h 13937225"/>
                <a:gd name="connsiteX51" fmla="*/ 7614450 w 13937225"/>
                <a:gd name="connsiteY51" fmla="*/ 4738514 h 13937225"/>
                <a:gd name="connsiteX52" fmla="*/ 7614450 w 13937225"/>
                <a:gd name="connsiteY52" fmla="*/ 4959740 h 13937225"/>
                <a:gd name="connsiteX53" fmla="*/ 6950772 w 13937225"/>
                <a:gd name="connsiteY53" fmla="*/ 4959740 h 13937225"/>
                <a:gd name="connsiteX54" fmla="*/ 6950772 w 13937225"/>
                <a:gd name="connsiteY54" fmla="*/ 4738514 h 13937225"/>
                <a:gd name="connsiteX55" fmla="*/ 6729547 w 13937225"/>
                <a:gd name="connsiteY55" fmla="*/ 4738514 h 13937225"/>
                <a:gd name="connsiteX56" fmla="*/ 6729547 w 13937225"/>
                <a:gd name="connsiteY56" fmla="*/ 4959740 h 13937225"/>
                <a:gd name="connsiteX57" fmla="*/ 6508321 w 13937225"/>
                <a:gd name="connsiteY57" fmla="*/ 4959740 h 13937225"/>
                <a:gd name="connsiteX58" fmla="*/ 6508321 w 13937225"/>
                <a:gd name="connsiteY58" fmla="*/ 5180966 h 13937225"/>
                <a:gd name="connsiteX59" fmla="*/ 6287095 w 13937225"/>
                <a:gd name="connsiteY59" fmla="*/ 5180966 h 13937225"/>
                <a:gd name="connsiteX60" fmla="*/ 6287095 w 13937225"/>
                <a:gd name="connsiteY60" fmla="*/ 5623418 h 13937225"/>
                <a:gd name="connsiteX61" fmla="*/ 6508321 w 13937225"/>
                <a:gd name="connsiteY61" fmla="*/ 5623418 h 13937225"/>
                <a:gd name="connsiteX62" fmla="*/ 6508321 w 13937225"/>
                <a:gd name="connsiteY62" fmla="*/ 5180966 h 13937225"/>
                <a:gd name="connsiteX63" fmla="*/ 6729547 w 13937225"/>
                <a:gd name="connsiteY63" fmla="*/ 5180966 h 13937225"/>
                <a:gd name="connsiteX64" fmla="*/ 6729547 w 13937225"/>
                <a:gd name="connsiteY64" fmla="*/ 5844643 h 13937225"/>
                <a:gd name="connsiteX65" fmla="*/ 6950772 w 13937225"/>
                <a:gd name="connsiteY65" fmla="*/ 5844643 h 13937225"/>
                <a:gd name="connsiteX66" fmla="*/ 6950772 w 13937225"/>
                <a:gd name="connsiteY66" fmla="*/ 6287095 h 13937225"/>
                <a:gd name="connsiteX67" fmla="*/ 7393224 w 13937225"/>
                <a:gd name="connsiteY67" fmla="*/ 6287095 h 13937225"/>
                <a:gd name="connsiteX68" fmla="*/ 7393224 w 13937225"/>
                <a:gd name="connsiteY68" fmla="*/ 6508321 h 13937225"/>
                <a:gd name="connsiteX69" fmla="*/ 6950772 w 13937225"/>
                <a:gd name="connsiteY69" fmla="*/ 6508321 h 13937225"/>
                <a:gd name="connsiteX70" fmla="*/ 6950772 w 13937225"/>
                <a:gd name="connsiteY70" fmla="*/ 6729547 h 13937225"/>
                <a:gd name="connsiteX71" fmla="*/ 7393224 w 13937225"/>
                <a:gd name="connsiteY71" fmla="*/ 6729547 h 13937225"/>
                <a:gd name="connsiteX72" fmla="*/ 7393224 w 13937225"/>
                <a:gd name="connsiteY72" fmla="*/ 6950772 h 13937225"/>
                <a:gd name="connsiteX73" fmla="*/ 7171998 w 13937225"/>
                <a:gd name="connsiteY73" fmla="*/ 6950772 h 13937225"/>
                <a:gd name="connsiteX74" fmla="*/ 7171998 w 13937225"/>
                <a:gd name="connsiteY74" fmla="*/ 7393224 h 13937225"/>
                <a:gd name="connsiteX75" fmla="*/ 7393224 w 13937225"/>
                <a:gd name="connsiteY75" fmla="*/ 7393224 h 13937225"/>
                <a:gd name="connsiteX76" fmla="*/ 7393224 w 13937225"/>
                <a:gd name="connsiteY76" fmla="*/ 7835676 h 13937225"/>
                <a:gd name="connsiteX77" fmla="*/ 7614450 w 13937225"/>
                <a:gd name="connsiteY77" fmla="*/ 7835676 h 13937225"/>
                <a:gd name="connsiteX78" fmla="*/ 7614450 w 13937225"/>
                <a:gd name="connsiteY78" fmla="*/ 8056902 h 13937225"/>
                <a:gd name="connsiteX79" fmla="*/ 8278127 w 13937225"/>
                <a:gd name="connsiteY79" fmla="*/ 8056902 h 13937225"/>
                <a:gd name="connsiteX80" fmla="*/ 8278127 w 13937225"/>
                <a:gd name="connsiteY80" fmla="*/ 7393224 h 13937225"/>
                <a:gd name="connsiteX81" fmla="*/ 8056902 w 13937225"/>
                <a:gd name="connsiteY81" fmla="*/ 7393224 h 13937225"/>
                <a:gd name="connsiteX82" fmla="*/ 8056902 w 13937225"/>
                <a:gd name="connsiteY82" fmla="*/ 7171998 h 13937225"/>
                <a:gd name="connsiteX83" fmla="*/ 7614450 w 13937225"/>
                <a:gd name="connsiteY83" fmla="*/ 7171998 h 13937225"/>
                <a:gd name="connsiteX84" fmla="*/ 7614450 w 13937225"/>
                <a:gd name="connsiteY84" fmla="*/ 7393224 h 13937225"/>
                <a:gd name="connsiteX85" fmla="*/ 7393224 w 13937225"/>
                <a:gd name="connsiteY85" fmla="*/ 7393224 h 13937225"/>
                <a:gd name="connsiteX86" fmla="*/ 7393224 w 13937225"/>
                <a:gd name="connsiteY86" fmla="*/ 6950772 h 13937225"/>
                <a:gd name="connsiteX87" fmla="*/ 8056902 w 13937225"/>
                <a:gd name="connsiteY87" fmla="*/ 6950772 h 13937225"/>
                <a:gd name="connsiteX88" fmla="*/ 8056902 w 13937225"/>
                <a:gd name="connsiteY88" fmla="*/ 6508321 h 13937225"/>
                <a:gd name="connsiteX89" fmla="*/ 7835676 w 13937225"/>
                <a:gd name="connsiteY89" fmla="*/ 6508321 h 13937225"/>
                <a:gd name="connsiteX90" fmla="*/ 7835676 w 13937225"/>
                <a:gd name="connsiteY90" fmla="*/ 6287095 h 13937225"/>
                <a:gd name="connsiteX91" fmla="*/ 8278127 w 13937225"/>
                <a:gd name="connsiteY91" fmla="*/ 6287095 h 13937225"/>
                <a:gd name="connsiteX92" fmla="*/ 8278127 w 13937225"/>
                <a:gd name="connsiteY92" fmla="*/ 7171998 h 13937225"/>
                <a:gd name="connsiteX93" fmla="*/ 8499353 w 13937225"/>
                <a:gd name="connsiteY93" fmla="*/ 7171998 h 13937225"/>
                <a:gd name="connsiteX94" fmla="*/ 8499353 w 13937225"/>
                <a:gd name="connsiteY94" fmla="*/ 7393224 h 13937225"/>
                <a:gd name="connsiteX95" fmla="*/ 8720579 w 13937225"/>
                <a:gd name="connsiteY95" fmla="*/ 7393224 h 13937225"/>
                <a:gd name="connsiteX96" fmla="*/ 8720579 w 13937225"/>
                <a:gd name="connsiteY96" fmla="*/ 7835676 h 13937225"/>
                <a:gd name="connsiteX97" fmla="*/ 8499353 w 13937225"/>
                <a:gd name="connsiteY97" fmla="*/ 7835676 h 13937225"/>
                <a:gd name="connsiteX98" fmla="*/ 8499353 w 13937225"/>
                <a:gd name="connsiteY98" fmla="*/ 8278127 h 13937225"/>
                <a:gd name="connsiteX99" fmla="*/ 8278127 w 13937225"/>
                <a:gd name="connsiteY99" fmla="*/ 8278127 h 13937225"/>
                <a:gd name="connsiteX100" fmla="*/ 8278127 w 13937225"/>
                <a:gd name="connsiteY100" fmla="*/ 8941804 h 13937225"/>
                <a:gd name="connsiteX101" fmla="*/ 7835676 w 13937225"/>
                <a:gd name="connsiteY101" fmla="*/ 8941804 h 13937225"/>
                <a:gd name="connsiteX102" fmla="*/ 7835676 w 13937225"/>
                <a:gd name="connsiteY102" fmla="*/ 8720579 h 13937225"/>
                <a:gd name="connsiteX103" fmla="*/ 7614450 w 13937225"/>
                <a:gd name="connsiteY103" fmla="*/ 8720579 h 13937225"/>
                <a:gd name="connsiteX104" fmla="*/ 7614450 w 13937225"/>
                <a:gd name="connsiteY104" fmla="*/ 8941804 h 13937225"/>
                <a:gd name="connsiteX105" fmla="*/ 7393224 w 13937225"/>
                <a:gd name="connsiteY105" fmla="*/ 8941804 h 13937225"/>
                <a:gd name="connsiteX106" fmla="*/ 7393224 w 13937225"/>
                <a:gd name="connsiteY106" fmla="*/ 8056902 h 13937225"/>
                <a:gd name="connsiteX107" fmla="*/ 7171998 w 13937225"/>
                <a:gd name="connsiteY107" fmla="*/ 8056902 h 13937225"/>
                <a:gd name="connsiteX108" fmla="*/ 7171998 w 13937225"/>
                <a:gd name="connsiteY108" fmla="*/ 8499353 h 13937225"/>
                <a:gd name="connsiteX109" fmla="*/ 6729547 w 13937225"/>
                <a:gd name="connsiteY109" fmla="*/ 8499353 h 13937225"/>
                <a:gd name="connsiteX110" fmla="*/ 6729547 w 13937225"/>
                <a:gd name="connsiteY110" fmla="*/ 7835676 h 13937225"/>
                <a:gd name="connsiteX111" fmla="*/ 7171998 w 13937225"/>
                <a:gd name="connsiteY111" fmla="*/ 7835676 h 13937225"/>
                <a:gd name="connsiteX112" fmla="*/ 7171998 w 13937225"/>
                <a:gd name="connsiteY112" fmla="*/ 7614450 h 13937225"/>
                <a:gd name="connsiteX113" fmla="*/ 6950772 w 13937225"/>
                <a:gd name="connsiteY113" fmla="*/ 7614450 h 13937225"/>
                <a:gd name="connsiteX114" fmla="*/ 6950772 w 13937225"/>
                <a:gd name="connsiteY114" fmla="*/ 6950772 h 13937225"/>
                <a:gd name="connsiteX115" fmla="*/ 6508321 w 13937225"/>
                <a:gd name="connsiteY115" fmla="*/ 6950772 h 13937225"/>
                <a:gd name="connsiteX116" fmla="*/ 6508321 w 13937225"/>
                <a:gd name="connsiteY116" fmla="*/ 7393224 h 13937225"/>
                <a:gd name="connsiteX117" fmla="*/ 6065869 w 13937225"/>
                <a:gd name="connsiteY117" fmla="*/ 7393224 h 13937225"/>
                <a:gd name="connsiteX118" fmla="*/ 6065869 w 13937225"/>
                <a:gd name="connsiteY118" fmla="*/ 7614450 h 13937225"/>
                <a:gd name="connsiteX119" fmla="*/ 5623418 w 13937225"/>
                <a:gd name="connsiteY119" fmla="*/ 7614450 h 13937225"/>
                <a:gd name="connsiteX120" fmla="*/ 5623418 w 13937225"/>
                <a:gd name="connsiteY120" fmla="*/ 7393224 h 13937225"/>
                <a:gd name="connsiteX121" fmla="*/ 5402192 w 13937225"/>
                <a:gd name="connsiteY121" fmla="*/ 7393224 h 13937225"/>
                <a:gd name="connsiteX122" fmla="*/ 5402192 w 13937225"/>
                <a:gd name="connsiteY122" fmla="*/ 7171998 h 13937225"/>
                <a:gd name="connsiteX123" fmla="*/ 5844643 w 13937225"/>
                <a:gd name="connsiteY123" fmla="*/ 7171998 h 13937225"/>
                <a:gd name="connsiteX124" fmla="*/ 5844643 w 13937225"/>
                <a:gd name="connsiteY124" fmla="*/ 6950772 h 13937225"/>
                <a:gd name="connsiteX125" fmla="*/ 6065869 w 13937225"/>
                <a:gd name="connsiteY125" fmla="*/ 6950772 h 13937225"/>
                <a:gd name="connsiteX126" fmla="*/ 6065869 w 13937225"/>
                <a:gd name="connsiteY126" fmla="*/ 7171998 h 13937225"/>
                <a:gd name="connsiteX127" fmla="*/ 6287095 w 13937225"/>
                <a:gd name="connsiteY127" fmla="*/ 7171998 h 13937225"/>
                <a:gd name="connsiteX128" fmla="*/ 6287095 w 13937225"/>
                <a:gd name="connsiteY128" fmla="*/ 6729547 h 13937225"/>
                <a:gd name="connsiteX129" fmla="*/ 6508321 w 13937225"/>
                <a:gd name="connsiteY129" fmla="*/ 6729547 h 13937225"/>
                <a:gd name="connsiteX130" fmla="*/ 6508321 w 13937225"/>
                <a:gd name="connsiteY130" fmla="*/ 6508321 h 13937225"/>
                <a:gd name="connsiteX131" fmla="*/ 6729547 w 13937225"/>
                <a:gd name="connsiteY131" fmla="*/ 6508321 h 13937225"/>
                <a:gd name="connsiteX132" fmla="*/ 6729547 w 13937225"/>
                <a:gd name="connsiteY132" fmla="*/ 6287095 h 13937225"/>
                <a:gd name="connsiteX133" fmla="*/ 6287095 w 13937225"/>
                <a:gd name="connsiteY133" fmla="*/ 6287095 h 13937225"/>
                <a:gd name="connsiteX134" fmla="*/ 6287095 w 13937225"/>
                <a:gd name="connsiteY134" fmla="*/ 6729547 h 13937225"/>
                <a:gd name="connsiteX135" fmla="*/ 5844643 w 13937225"/>
                <a:gd name="connsiteY135" fmla="*/ 6729547 h 13937225"/>
                <a:gd name="connsiteX136" fmla="*/ 5844643 w 13937225"/>
                <a:gd name="connsiteY136" fmla="*/ 6950772 h 13937225"/>
                <a:gd name="connsiteX137" fmla="*/ 5623418 w 13937225"/>
                <a:gd name="connsiteY137" fmla="*/ 6950772 h 13937225"/>
                <a:gd name="connsiteX138" fmla="*/ 5623418 w 13937225"/>
                <a:gd name="connsiteY138" fmla="*/ 6508321 h 13937225"/>
                <a:gd name="connsiteX139" fmla="*/ 5844643 w 13937225"/>
                <a:gd name="connsiteY139" fmla="*/ 6508321 h 13937225"/>
                <a:gd name="connsiteX140" fmla="*/ 5844643 w 13937225"/>
                <a:gd name="connsiteY140" fmla="*/ 6287095 h 13937225"/>
                <a:gd name="connsiteX141" fmla="*/ 5623418 w 13937225"/>
                <a:gd name="connsiteY141" fmla="*/ 6287095 h 13937225"/>
                <a:gd name="connsiteX142" fmla="*/ 5623418 w 13937225"/>
                <a:gd name="connsiteY142" fmla="*/ 6508321 h 13937225"/>
                <a:gd name="connsiteX143" fmla="*/ 5402192 w 13937225"/>
                <a:gd name="connsiteY143" fmla="*/ 6508321 h 13937225"/>
                <a:gd name="connsiteX144" fmla="*/ 5402192 w 13937225"/>
                <a:gd name="connsiteY144" fmla="*/ 6287095 h 13937225"/>
                <a:gd name="connsiteX145" fmla="*/ 5180966 w 13937225"/>
                <a:gd name="connsiteY145" fmla="*/ 6287095 h 13937225"/>
                <a:gd name="connsiteX146" fmla="*/ 5180966 w 13937225"/>
                <a:gd name="connsiteY146" fmla="*/ 6065869 h 13937225"/>
                <a:gd name="connsiteX147" fmla="*/ 6065869 w 13937225"/>
                <a:gd name="connsiteY147" fmla="*/ 6065869 h 13937225"/>
                <a:gd name="connsiteX148" fmla="*/ 6065869 w 13937225"/>
                <a:gd name="connsiteY148" fmla="*/ 4959740 h 13937225"/>
                <a:gd name="connsiteX149" fmla="*/ 6287095 w 13937225"/>
                <a:gd name="connsiteY149" fmla="*/ 4959740 h 13937225"/>
                <a:gd name="connsiteX150" fmla="*/ 6287095 w 13937225"/>
                <a:gd name="connsiteY150" fmla="*/ 4738514 h 13937225"/>
                <a:gd name="connsiteX151" fmla="*/ 6508321 w 13937225"/>
                <a:gd name="connsiteY151" fmla="*/ 4738514 h 13937225"/>
                <a:gd name="connsiteX152" fmla="*/ 6508321 w 13937225"/>
                <a:gd name="connsiteY152" fmla="*/ 4517289 h 13937225"/>
                <a:gd name="connsiteX153" fmla="*/ 6729547 w 13937225"/>
                <a:gd name="connsiteY153" fmla="*/ 4517289 h 13937225"/>
                <a:gd name="connsiteX154" fmla="*/ 6729547 w 13937225"/>
                <a:gd name="connsiteY154" fmla="*/ 4296063 h 13937225"/>
                <a:gd name="connsiteX155" fmla="*/ 6950772 w 13937225"/>
                <a:gd name="connsiteY155" fmla="*/ 4296063 h 13937225"/>
                <a:gd name="connsiteX156" fmla="*/ 6287095 w 13937225"/>
                <a:gd name="connsiteY156" fmla="*/ 5844643 h 13937225"/>
                <a:gd name="connsiteX157" fmla="*/ 6508321 w 13937225"/>
                <a:gd name="connsiteY157" fmla="*/ 5844643 h 13937225"/>
                <a:gd name="connsiteX158" fmla="*/ 6508321 w 13937225"/>
                <a:gd name="connsiteY158" fmla="*/ 6065869 h 13937225"/>
                <a:gd name="connsiteX159" fmla="*/ 6287095 w 13937225"/>
                <a:gd name="connsiteY159" fmla="*/ 6065869 h 13937225"/>
                <a:gd name="connsiteX160" fmla="*/ 7835676 w 13937225"/>
                <a:gd name="connsiteY160" fmla="*/ 8278127 h 13937225"/>
                <a:gd name="connsiteX161" fmla="*/ 8056902 w 13937225"/>
                <a:gd name="connsiteY161" fmla="*/ 8278127 h 13937225"/>
                <a:gd name="connsiteX162" fmla="*/ 8056902 w 13937225"/>
                <a:gd name="connsiteY162" fmla="*/ 8499353 h 13937225"/>
                <a:gd name="connsiteX163" fmla="*/ 7835676 w 13937225"/>
                <a:gd name="connsiteY163" fmla="*/ 8499353 h 13937225"/>
                <a:gd name="connsiteX164" fmla="*/ 5623418 w 13937225"/>
                <a:gd name="connsiteY164" fmla="*/ 5180966 h 13937225"/>
                <a:gd name="connsiteX165" fmla="*/ 5844643 w 13937225"/>
                <a:gd name="connsiteY165" fmla="*/ 5180966 h 13937225"/>
                <a:gd name="connsiteX166" fmla="*/ 5844643 w 13937225"/>
                <a:gd name="connsiteY166" fmla="*/ 5402192 h 13937225"/>
                <a:gd name="connsiteX167" fmla="*/ 5623418 w 13937225"/>
                <a:gd name="connsiteY167" fmla="*/ 5402192 h 13937225"/>
                <a:gd name="connsiteX168" fmla="*/ 6950772 w 13937225"/>
                <a:gd name="connsiteY168" fmla="*/ 5180966 h 13937225"/>
                <a:gd name="connsiteX169" fmla="*/ 7171998 w 13937225"/>
                <a:gd name="connsiteY169" fmla="*/ 5180966 h 13937225"/>
                <a:gd name="connsiteX170" fmla="*/ 7171998 w 13937225"/>
                <a:gd name="connsiteY170" fmla="*/ 5402192 h 13937225"/>
                <a:gd name="connsiteX171" fmla="*/ 6950772 w 13937225"/>
                <a:gd name="connsiteY171" fmla="*/ 5402192 h 13937225"/>
                <a:gd name="connsiteX172" fmla="*/ 7393224 w 13937225"/>
                <a:gd name="connsiteY172" fmla="*/ 5180966 h 13937225"/>
                <a:gd name="connsiteX173" fmla="*/ 7614450 w 13937225"/>
                <a:gd name="connsiteY173" fmla="*/ 5180966 h 13937225"/>
                <a:gd name="connsiteX174" fmla="*/ 7614450 w 13937225"/>
                <a:gd name="connsiteY174" fmla="*/ 5402192 h 13937225"/>
                <a:gd name="connsiteX175" fmla="*/ 7835676 w 13937225"/>
                <a:gd name="connsiteY175" fmla="*/ 5402192 h 13937225"/>
                <a:gd name="connsiteX176" fmla="*/ 7835676 w 13937225"/>
                <a:gd name="connsiteY176" fmla="*/ 5623418 h 13937225"/>
                <a:gd name="connsiteX177" fmla="*/ 8056902 w 13937225"/>
                <a:gd name="connsiteY177" fmla="*/ 5623418 h 13937225"/>
                <a:gd name="connsiteX178" fmla="*/ 8056902 w 13937225"/>
                <a:gd name="connsiteY178" fmla="*/ 5844643 h 13937225"/>
                <a:gd name="connsiteX179" fmla="*/ 8499353 w 13937225"/>
                <a:gd name="connsiteY179" fmla="*/ 5844643 h 13937225"/>
                <a:gd name="connsiteX180" fmla="*/ 8499353 w 13937225"/>
                <a:gd name="connsiteY180" fmla="*/ 5623418 h 13937225"/>
                <a:gd name="connsiteX181" fmla="*/ 8720579 w 13937225"/>
                <a:gd name="connsiteY181" fmla="*/ 5623418 h 13937225"/>
                <a:gd name="connsiteX182" fmla="*/ 8720579 w 13937225"/>
                <a:gd name="connsiteY182" fmla="*/ 5844643 h 13937225"/>
                <a:gd name="connsiteX183" fmla="*/ 9163030 w 13937225"/>
                <a:gd name="connsiteY183" fmla="*/ 5844643 h 13937225"/>
                <a:gd name="connsiteX184" fmla="*/ 9163030 w 13937225"/>
                <a:gd name="connsiteY184" fmla="*/ 5623418 h 13937225"/>
                <a:gd name="connsiteX185" fmla="*/ 9826708 w 13937225"/>
                <a:gd name="connsiteY185" fmla="*/ 5623418 h 13937225"/>
                <a:gd name="connsiteX186" fmla="*/ 9826708 w 13937225"/>
                <a:gd name="connsiteY186" fmla="*/ 5844643 h 13937225"/>
                <a:gd name="connsiteX187" fmla="*/ 9384256 w 13937225"/>
                <a:gd name="connsiteY187" fmla="*/ 5844643 h 13937225"/>
                <a:gd name="connsiteX188" fmla="*/ 9384256 w 13937225"/>
                <a:gd name="connsiteY188" fmla="*/ 6508321 h 13937225"/>
                <a:gd name="connsiteX189" fmla="*/ 8499353 w 13937225"/>
                <a:gd name="connsiteY189" fmla="*/ 6508321 h 13937225"/>
                <a:gd name="connsiteX190" fmla="*/ 8499353 w 13937225"/>
                <a:gd name="connsiteY190" fmla="*/ 6065869 h 13937225"/>
                <a:gd name="connsiteX191" fmla="*/ 7835676 w 13937225"/>
                <a:gd name="connsiteY191" fmla="*/ 6065869 h 13937225"/>
                <a:gd name="connsiteX192" fmla="*/ 7835676 w 13937225"/>
                <a:gd name="connsiteY192" fmla="*/ 5844643 h 13937225"/>
                <a:gd name="connsiteX193" fmla="*/ 7614450 w 13937225"/>
                <a:gd name="connsiteY193" fmla="*/ 5844643 h 13937225"/>
                <a:gd name="connsiteX194" fmla="*/ 7614450 w 13937225"/>
                <a:gd name="connsiteY194" fmla="*/ 5623418 h 13937225"/>
                <a:gd name="connsiteX195" fmla="*/ 7393224 w 13937225"/>
                <a:gd name="connsiteY195" fmla="*/ 5623418 h 13937225"/>
                <a:gd name="connsiteX196" fmla="*/ 8278127 w 13937225"/>
                <a:gd name="connsiteY196" fmla="*/ 5180966 h 13937225"/>
                <a:gd name="connsiteX197" fmla="*/ 8499353 w 13937225"/>
                <a:gd name="connsiteY197" fmla="*/ 5180966 h 13937225"/>
                <a:gd name="connsiteX198" fmla="*/ 8499353 w 13937225"/>
                <a:gd name="connsiteY198" fmla="*/ 5402192 h 13937225"/>
                <a:gd name="connsiteX199" fmla="*/ 8278127 w 13937225"/>
                <a:gd name="connsiteY199" fmla="*/ 5402192 h 13937225"/>
                <a:gd name="connsiteX200" fmla="*/ 3853611 w 13937225"/>
                <a:gd name="connsiteY200" fmla="*/ 5623418 h 13937225"/>
                <a:gd name="connsiteX201" fmla="*/ 4738514 w 13937225"/>
                <a:gd name="connsiteY201" fmla="*/ 5623418 h 13937225"/>
                <a:gd name="connsiteX202" fmla="*/ 4738514 w 13937225"/>
                <a:gd name="connsiteY202" fmla="*/ 5844643 h 13937225"/>
                <a:gd name="connsiteX203" fmla="*/ 3853611 w 13937225"/>
                <a:gd name="connsiteY203" fmla="*/ 5844643 h 13937225"/>
                <a:gd name="connsiteX204" fmla="*/ 5180966 w 13937225"/>
                <a:gd name="connsiteY204" fmla="*/ 5623418 h 13937225"/>
                <a:gd name="connsiteX205" fmla="*/ 5402192 w 13937225"/>
                <a:gd name="connsiteY205" fmla="*/ 5623418 h 13937225"/>
                <a:gd name="connsiteX206" fmla="*/ 5402192 w 13937225"/>
                <a:gd name="connsiteY206" fmla="*/ 5844643 h 13937225"/>
                <a:gd name="connsiteX207" fmla="*/ 5180966 w 13937225"/>
                <a:gd name="connsiteY207" fmla="*/ 5844643 h 13937225"/>
                <a:gd name="connsiteX208" fmla="*/ 5623418 w 13937225"/>
                <a:gd name="connsiteY208" fmla="*/ 5623418 h 13937225"/>
                <a:gd name="connsiteX209" fmla="*/ 5844643 w 13937225"/>
                <a:gd name="connsiteY209" fmla="*/ 5623418 h 13937225"/>
                <a:gd name="connsiteX210" fmla="*/ 5844643 w 13937225"/>
                <a:gd name="connsiteY210" fmla="*/ 5844643 h 13937225"/>
                <a:gd name="connsiteX211" fmla="*/ 5623418 w 13937225"/>
                <a:gd name="connsiteY211" fmla="*/ 5844643 h 13937225"/>
                <a:gd name="connsiteX212" fmla="*/ 6950772 w 13937225"/>
                <a:gd name="connsiteY212" fmla="*/ 5623418 h 13937225"/>
                <a:gd name="connsiteX213" fmla="*/ 7171998 w 13937225"/>
                <a:gd name="connsiteY213" fmla="*/ 5623418 h 13937225"/>
                <a:gd name="connsiteX214" fmla="*/ 7171998 w 13937225"/>
                <a:gd name="connsiteY214" fmla="*/ 5844643 h 13937225"/>
                <a:gd name="connsiteX215" fmla="*/ 6950772 w 13937225"/>
                <a:gd name="connsiteY215" fmla="*/ 5844643 h 13937225"/>
                <a:gd name="connsiteX216" fmla="*/ 10047934 w 13937225"/>
                <a:gd name="connsiteY216" fmla="*/ 5623418 h 13937225"/>
                <a:gd name="connsiteX217" fmla="*/ 10269159 w 13937225"/>
                <a:gd name="connsiteY217" fmla="*/ 5623418 h 13937225"/>
                <a:gd name="connsiteX218" fmla="*/ 10269159 w 13937225"/>
                <a:gd name="connsiteY218" fmla="*/ 6065869 h 13937225"/>
                <a:gd name="connsiteX219" fmla="*/ 10047934 w 13937225"/>
                <a:gd name="connsiteY219" fmla="*/ 6065869 h 13937225"/>
                <a:gd name="connsiteX220" fmla="*/ 4738514 w 13937225"/>
                <a:gd name="connsiteY220" fmla="*/ 5844643 h 13937225"/>
                <a:gd name="connsiteX221" fmla="*/ 5180966 w 13937225"/>
                <a:gd name="connsiteY221" fmla="*/ 5844643 h 13937225"/>
                <a:gd name="connsiteX222" fmla="*/ 5180966 w 13937225"/>
                <a:gd name="connsiteY222" fmla="*/ 6065869 h 13937225"/>
                <a:gd name="connsiteX223" fmla="*/ 4738514 w 13937225"/>
                <a:gd name="connsiteY223" fmla="*/ 6065869 h 13937225"/>
                <a:gd name="connsiteX224" fmla="*/ 7393224 w 13937225"/>
                <a:gd name="connsiteY224" fmla="*/ 5844643 h 13937225"/>
                <a:gd name="connsiteX225" fmla="*/ 7614450 w 13937225"/>
                <a:gd name="connsiteY225" fmla="*/ 5844643 h 13937225"/>
                <a:gd name="connsiteX226" fmla="*/ 7614450 w 13937225"/>
                <a:gd name="connsiteY226" fmla="*/ 6287095 h 13937225"/>
                <a:gd name="connsiteX227" fmla="*/ 7393224 w 13937225"/>
                <a:gd name="connsiteY227" fmla="*/ 6287095 h 13937225"/>
                <a:gd name="connsiteX228" fmla="*/ 3853611 w 13937225"/>
                <a:gd name="connsiteY228" fmla="*/ 6065869 h 13937225"/>
                <a:gd name="connsiteX229" fmla="*/ 4074837 w 13937225"/>
                <a:gd name="connsiteY229" fmla="*/ 6065869 h 13937225"/>
                <a:gd name="connsiteX230" fmla="*/ 4074837 w 13937225"/>
                <a:gd name="connsiteY230" fmla="*/ 6287095 h 13937225"/>
                <a:gd name="connsiteX231" fmla="*/ 3853611 w 13937225"/>
                <a:gd name="connsiteY231" fmla="*/ 6287095 h 13937225"/>
                <a:gd name="connsiteX232" fmla="*/ 4296063 w 13937225"/>
                <a:gd name="connsiteY232" fmla="*/ 6065869 h 13937225"/>
                <a:gd name="connsiteX233" fmla="*/ 4738514 w 13937225"/>
                <a:gd name="connsiteY233" fmla="*/ 6065869 h 13937225"/>
                <a:gd name="connsiteX234" fmla="*/ 4738514 w 13937225"/>
                <a:gd name="connsiteY234" fmla="*/ 6287095 h 13937225"/>
                <a:gd name="connsiteX235" fmla="*/ 5180966 w 13937225"/>
                <a:gd name="connsiteY235" fmla="*/ 6287095 h 13937225"/>
                <a:gd name="connsiteX236" fmla="*/ 5180966 w 13937225"/>
                <a:gd name="connsiteY236" fmla="*/ 6508321 h 13937225"/>
                <a:gd name="connsiteX237" fmla="*/ 4959740 w 13937225"/>
                <a:gd name="connsiteY237" fmla="*/ 6508321 h 13937225"/>
                <a:gd name="connsiteX238" fmla="*/ 4959740 w 13937225"/>
                <a:gd name="connsiteY238" fmla="*/ 6729547 h 13937225"/>
                <a:gd name="connsiteX239" fmla="*/ 5180966 w 13937225"/>
                <a:gd name="connsiteY239" fmla="*/ 6729547 h 13937225"/>
                <a:gd name="connsiteX240" fmla="*/ 5180966 w 13937225"/>
                <a:gd name="connsiteY240" fmla="*/ 6950772 h 13937225"/>
                <a:gd name="connsiteX241" fmla="*/ 4738514 w 13937225"/>
                <a:gd name="connsiteY241" fmla="*/ 6950772 h 13937225"/>
                <a:gd name="connsiteX242" fmla="*/ 4738514 w 13937225"/>
                <a:gd name="connsiteY242" fmla="*/ 7171998 h 13937225"/>
                <a:gd name="connsiteX243" fmla="*/ 4959740 w 13937225"/>
                <a:gd name="connsiteY243" fmla="*/ 7171998 h 13937225"/>
                <a:gd name="connsiteX244" fmla="*/ 4959740 w 13937225"/>
                <a:gd name="connsiteY244" fmla="*/ 7614450 h 13937225"/>
                <a:gd name="connsiteX245" fmla="*/ 4738514 w 13937225"/>
                <a:gd name="connsiteY245" fmla="*/ 7614450 h 13937225"/>
                <a:gd name="connsiteX246" fmla="*/ 4738514 w 13937225"/>
                <a:gd name="connsiteY246" fmla="*/ 7393224 h 13937225"/>
                <a:gd name="connsiteX247" fmla="*/ 4517289 w 13937225"/>
                <a:gd name="connsiteY247" fmla="*/ 7393224 h 13937225"/>
                <a:gd name="connsiteX248" fmla="*/ 4517289 w 13937225"/>
                <a:gd name="connsiteY248" fmla="*/ 7614450 h 13937225"/>
                <a:gd name="connsiteX249" fmla="*/ 4296063 w 13937225"/>
                <a:gd name="connsiteY249" fmla="*/ 7614450 h 13937225"/>
                <a:gd name="connsiteX250" fmla="*/ 4296063 w 13937225"/>
                <a:gd name="connsiteY250" fmla="*/ 7393224 h 13937225"/>
                <a:gd name="connsiteX251" fmla="*/ 3853611 w 13937225"/>
                <a:gd name="connsiteY251" fmla="*/ 7393224 h 13937225"/>
                <a:gd name="connsiteX252" fmla="*/ 3853611 w 13937225"/>
                <a:gd name="connsiteY252" fmla="*/ 6508321 h 13937225"/>
                <a:gd name="connsiteX253" fmla="*/ 4074837 w 13937225"/>
                <a:gd name="connsiteY253" fmla="*/ 6508321 h 13937225"/>
                <a:gd name="connsiteX254" fmla="*/ 4074837 w 13937225"/>
                <a:gd name="connsiteY254" fmla="*/ 6950772 h 13937225"/>
                <a:gd name="connsiteX255" fmla="*/ 4296063 w 13937225"/>
                <a:gd name="connsiteY255" fmla="*/ 6950772 h 13937225"/>
                <a:gd name="connsiteX256" fmla="*/ 4296063 w 13937225"/>
                <a:gd name="connsiteY256" fmla="*/ 7171998 h 13937225"/>
                <a:gd name="connsiteX257" fmla="*/ 4517289 w 13937225"/>
                <a:gd name="connsiteY257" fmla="*/ 7171998 h 13937225"/>
                <a:gd name="connsiteX258" fmla="*/ 4517289 w 13937225"/>
                <a:gd name="connsiteY258" fmla="*/ 6950772 h 13937225"/>
                <a:gd name="connsiteX259" fmla="*/ 4296063 w 13937225"/>
                <a:gd name="connsiteY259" fmla="*/ 6950772 h 13937225"/>
                <a:gd name="connsiteX260" fmla="*/ 4296063 w 13937225"/>
                <a:gd name="connsiteY260" fmla="*/ 6508321 h 13937225"/>
                <a:gd name="connsiteX261" fmla="*/ 4074837 w 13937225"/>
                <a:gd name="connsiteY261" fmla="*/ 6508321 h 13937225"/>
                <a:gd name="connsiteX262" fmla="*/ 4074837 w 13937225"/>
                <a:gd name="connsiteY262" fmla="*/ 6287095 h 13937225"/>
                <a:gd name="connsiteX263" fmla="*/ 4296063 w 13937225"/>
                <a:gd name="connsiteY263" fmla="*/ 6287095 h 13937225"/>
                <a:gd name="connsiteX264" fmla="*/ 4517289 w 13937225"/>
                <a:gd name="connsiteY264" fmla="*/ 6508321 h 13937225"/>
                <a:gd name="connsiteX265" fmla="*/ 4738514 w 13937225"/>
                <a:gd name="connsiteY265" fmla="*/ 6508321 h 13937225"/>
                <a:gd name="connsiteX266" fmla="*/ 4738514 w 13937225"/>
                <a:gd name="connsiteY266" fmla="*/ 6729547 h 13937225"/>
                <a:gd name="connsiteX267" fmla="*/ 4517289 w 13937225"/>
                <a:gd name="connsiteY267" fmla="*/ 6729547 h 13937225"/>
                <a:gd name="connsiteX268" fmla="*/ 9605482 w 13937225"/>
                <a:gd name="connsiteY268" fmla="*/ 6065869 h 13937225"/>
                <a:gd name="connsiteX269" fmla="*/ 10047934 w 13937225"/>
                <a:gd name="connsiteY269" fmla="*/ 6065869 h 13937225"/>
                <a:gd name="connsiteX270" fmla="*/ 10047934 w 13937225"/>
                <a:gd name="connsiteY270" fmla="*/ 6287095 h 13937225"/>
                <a:gd name="connsiteX271" fmla="*/ 9605482 w 13937225"/>
                <a:gd name="connsiteY271" fmla="*/ 6287095 h 13937225"/>
                <a:gd name="connsiteX272" fmla="*/ 10047934 w 13937225"/>
                <a:gd name="connsiteY272" fmla="*/ 6287095 h 13937225"/>
                <a:gd name="connsiteX273" fmla="*/ 10269159 w 13937225"/>
                <a:gd name="connsiteY273" fmla="*/ 6287095 h 13937225"/>
                <a:gd name="connsiteX274" fmla="*/ 10269159 w 13937225"/>
                <a:gd name="connsiteY274" fmla="*/ 6508321 h 13937225"/>
                <a:gd name="connsiteX275" fmla="*/ 10047934 w 13937225"/>
                <a:gd name="connsiteY275" fmla="*/ 6508321 h 13937225"/>
                <a:gd name="connsiteX276" fmla="*/ 5180966 w 13937225"/>
                <a:gd name="connsiteY276" fmla="*/ 6508321 h 13937225"/>
                <a:gd name="connsiteX277" fmla="*/ 5402192 w 13937225"/>
                <a:gd name="connsiteY277" fmla="*/ 6508321 h 13937225"/>
                <a:gd name="connsiteX278" fmla="*/ 5402192 w 13937225"/>
                <a:gd name="connsiteY278" fmla="*/ 6729547 h 13937225"/>
                <a:gd name="connsiteX279" fmla="*/ 5180966 w 13937225"/>
                <a:gd name="connsiteY279" fmla="*/ 6729547 h 13937225"/>
                <a:gd name="connsiteX280" fmla="*/ 7614450 w 13937225"/>
                <a:gd name="connsiteY280" fmla="*/ 6508321 h 13937225"/>
                <a:gd name="connsiteX281" fmla="*/ 7835676 w 13937225"/>
                <a:gd name="connsiteY281" fmla="*/ 6508321 h 13937225"/>
                <a:gd name="connsiteX282" fmla="*/ 7835676 w 13937225"/>
                <a:gd name="connsiteY282" fmla="*/ 6729547 h 13937225"/>
                <a:gd name="connsiteX283" fmla="*/ 7614450 w 13937225"/>
                <a:gd name="connsiteY283" fmla="*/ 6729547 h 13937225"/>
                <a:gd name="connsiteX284" fmla="*/ 9384256 w 13937225"/>
                <a:gd name="connsiteY284" fmla="*/ 6508321 h 13937225"/>
                <a:gd name="connsiteX285" fmla="*/ 9826708 w 13937225"/>
                <a:gd name="connsiteY285" fmla="*/ 6508321 h 13937225"/>
                <a:gd name="connsiteX286" fmla="*/ 9826708 w 13937225"/>
                <a:gd name="connsiteY286" fmla="*/ 6729547 h 13937225"/>
                <a:gd name="connsiteX287" fmla="*/ 10269159 w 13937225"/>
                <a:gd name="connsiteY287" fmla="*/ 6729547 h 13937225"/>
                <a:gd name="connsiteX288" fmla="*/ 10269159 w 13937225"/>
                <a:gd name="connsiteY288" fmla="*/ 7171998 h 13937225"/>
                <a:gd name="connsiteX289" fmla="*/ 10047934 w 13937225"/>
                <a:gd name="connsiteY289" fmla="*/ 7171998 h 13937225"/>
                <a:gd name="connsiteX290" fmla="*/ 10047934 w 13937225"/>
                <a:gd name="connsiteY290" fmla="*/ 7835676 h 13937225"/>
                <a:gd name="connsiteX291" fmla="*/ 9826708 w 13937225"/>
                <a:gd name="connsiteY291" fmla="*/ 7835676 h 13937225"/>
                <a:gd name="connsiteX292" fmla="*/ 9826708 w 13937225"/>
                <a:gd name="connsiteY292" fmla="*/ 8499353 h 13937225"/>
                <a:gd name="connsiteX293" fmla="*/ 10269159 w 13937225"/>
                <a:gd name="connsiteY293" fmla="*/ 8499353 h 13937225"/>
                <a:gd name="connsiteX294" fmla="*/ 10269159 w 13937225"/>
                <a:gd name="connsiteY294" fmla="*/ 8720579 h 13937225"/>
                <a:gd name="connsiteX295" fmla="*/ 10047934 w 13937225"/>
                <a:gd name="connsiteY295" fmla="*/ 8720579 h 13937225"/>
                <a:gd name="connsiteX296" fmla="*/ 10047934 w 13937225"/>
                <a:gd name="connsiteY296" fmla="*/ 8941804 h 13937225"/>
                <a:gd name="connsiteX297" fmla="*/ 9826708 w 13937225"/>
                <a:gd name="connsiteY297" fmla="*/ 8941804 h 13937225"/>
                <a:gd name="connsiteX298" fmla="*/ 9826708 w 13937225"/>
                <a:gd name="connsiteY298" fmla="*/ 8720579 h 13937225"/>
                <a:gd name="connsiteX299" fmla="*/ 9605482 w 13937225"/>
                <a:gd name="connsiteY299" fmla="*/ 8720579 h 13937225"/>
                <a:gd name="connsiteX300" fmla="*/ 9605482 w 13937225"/>
                <a:gd name="connsiteY300" fmla="*/ 9163030 h 13937225"/>
                <a:gd name="connsiteX301" fmla="*/ 9384256 w 13937225"/>
                <a:gd name="connsiteY301" fmla="*/ 9163030 h 13937225"/>
                <a:gd name="connsiteX302" fmla="*/ 9384256 w 13937225"/>
                <a:gd name="connsiteY302" fmla="*/ 8278127 h 13937225"/>
                <a:gd name="connsiteX303" fmla="*/ 9605482 w 13937225"/>
                <a:gd name="connsiteY303" fmla="*/ 8278127 h 13937225"/>
                <a:gd name="connsiteX304" fmla="*/ 9605482 w 13937225"/>
                <a:gd name="connsiteY304" fmla="*/ 7835676 h 13937225"/>
                <a:gd name="connsiteX305" fmla="*/ 9384256 w 13937225"/>
                <a:gd name="connsiteY305" fmla="*/ 7835676 h 13937225"/>
                <a:gd name="connsiteX306" fmla="*/ 9384256 w 13937225"/>
                <a:gd name="connsiteY306" fmla="*/ 7614450 h 13937225"/>
                <a:gd name="connsiteX307" fmla="*/ 9163030 w 13937225"/>
                <a:gd name="connsiteY307" fmla="*/ 7614450 h 13937225"/>
                <a:gd name="connsiteX308" fmla="*/ 9163030 w 13937225"/>
                <a:gd name="connsiteY308" fmla="*/ 7393224 h 13937225"/>
                <a:gd name="connsiteX309" fmla="*/ 8941804 w 13937225"/>
                <a:gd name="connsiteY309" fmla="*/ 7393224 h 13937225"/>
                <a:gd name="connsiteX310" fmla="*/ 8941804 w 13937225"/>
                <a:gd name="connsiteY310" fmla="*/ 7171998 h 13937225"/>
                <a:gd name="connsiteX311" fmla="*/ 8720579 w 13937225"/>
                <a:gd name="connsiteY311" fmla="*/ 7171998 h 13937225"/>
                <a:gd name="connsiteX312" fmla="*/ 8720579 w 13937225"/>
                <a:gd name="connsiteY312" fmla="*/ 6729547 h 13937225"/>
                <a:gd name="connsiteX313" fmla="*/ 9163030 w 13937225"/>
                <a:gd name="connsiteY313" fmla="*/ 6729547 h 13937225"/>
                <a:gd name="connsiteX314" fmla="*/ 9163030 w 13937225"/>
                <a:gd name="connsiteY314" fmla="*/ 6950772 h 13937225"/>
                <a:gd name="connsiteX315" fmla="*/ 9384256 w 13937225"/>
                <a:gd name="connsiteY315" fmla="*/ 6950772 h 13937225"/>
                <a:gd name="connsiteX316" fmla="*/ 9384256 w 13937225"/>
                <a:gd name="connsiteY316" fmla="*/ 7393224 h 13937225"/>
                <a:gd name="connsiteX317" fmla="*/ 9605482 w 13937225"/>
                <a:gd name="connsiteY317" fmla="*/ 7393224 h 13937225"/>
                <a:gd name="connsiteX318" fmla="*/ 9605482 w 13937225"/>
                <a:gd name="connsiteY318" fmla="*/ 7614450 h 13937225"/>
                <a:gd name="connsiteX319" fmla="*/ 9826708 w 13937225"/>
                <a:gd name="connsiteY319" fmla="*/ 7614450 h 13937225"/>
                <a:gd name="connsiteX320" fmla="*/ 9826708 w 13937225"/>
                <a:gd name="connsiteY320" fmla="*/ 7171998 h 13937225"/>
                <a:gd name="connsiteX321" fmla="*/ 9605482 w 13937225"/>
                <a:gd name="connsiteY321" fmla="*/ 7171998 h 13937225"/>
                <a:gd name="connsiteX322" fmla="*/ 9605482 w 13937225"/>
                <a:gd name="connsiteY322" fmla="*/ 6729547 h 13937225"/>
                <a:gd name="connsiteX323" fmla="*/ 9384256 w 13937225"/>
                <a:gd name="connsiteY323" fmla="*/ 6729547 h 13937225"/>
                <a:gd name="connsiteX324" fmla="*/ 5180966 w 13937225"/>
                <a:gd name="connsiteY324" fmla="*/ 6950772 h 13937225"/>
                <a:gd name="connsiteX325" fmla="*/ 5402192 w 13937225"/>
                <a:gd name="connsiteY325" fmla="*/ 6950772 h 13937225"/>
                <a:gd name="connsiteX326" fmla="*/ 5402192 w 13937225"/>
                <a:gd name="connsiteY326" fmla="*/ 7171998 h 13937225"/>
                <a:gd name="connsiteX327" fmla="*/ 5180966 w 13937225"/>
                <a:gd name="connsiteY327" fmla="*/ 7171998 h 13937225"/>
                <a:gd name="connsiteX328" fmla="*/ 5180966 w 13937225"/>
                <a:gd name="connsiteY328" fmla="*/ 7393224 h 13937225"/>
                <a:gd name="connsiteX329" fmla="*/ 5402192 w 13937225"/>
                <a:gd name="connsiteY329" fmla="*/ 7393224 h 13937225"/>
                <a:gd name="connsiteX330" fmla="*/ 5402192 w 13937225"/>
                <a:gd name="connsiteY330" fmla="*/ 7614450 h 13937225"/>
                <a:gd name="connsiteX331" fmla="*/ 5180966 w 13937225"/>
                <a:gd name="connsiteY331" fmla="*/ 7614450 h 13937225"/>
                <a:gd name="connsiteX332" fmla="*/ 6508321 w 13937225"/>
                <a:gd name="connsiteY332" fmla="*/ 7393224 h 13937225"/>
                <a:gd name="connsiteX333" fmla="*/ 6729547 w 13937225"/>
                <a:gd name="connsiteY333" fmla="*/ 7393224 h 13937225"/>
                <a:gd name="connsiteX334" fmla="*/ 6729547 w 13937225"/>
                <a:gd name="connsiteY334" fmla="*/ 7614450 h 13937225"/>
                <a:gd name="connsiteX335" fmla="*/ 6508321 w 13937225"/>
                <a:gd name="connsiteY335" fmla="*/ 7614450 h 13937225"/>
                <a:gd name="connsiteX336" fmla="*/ 7835676 w 13937225"/>
                <a:gd name="connsiteY336" fmla="*/ 7393224 h 13937225"/>
                <a:gd name="connsiteX337" fmla="*/ 8056902 w 13937225"/>
                <a:gd name="connsiteY337" fmla="*/ 7393224 h 13937225"/>
                <a:gd name="connsiteX338" fmla="*/ 8056902 w 13937225"/>
                <a:gd name="connsiteY338" fmla="*/ 7614450 h 13937225"/>
                <a:gd name="connsiteX339" fmla="*/ 7835676 w 13937225"/>
                <a:gd name="connsiteY339" fmla="*/ 7614450 h 13937225"/>
                <a:gd name="connsiteX340" fmla="*/ 4959740 w 13937225"/>
                <a:gd name="connsiteY340" fmla="*/ 7614450 h 13937225"/>
                <a:gd name="connsiteX341" fmla="*/ 5180966 w 13937225"/>
                <a:gd name="connsiteY341" fmla="*/ 7614450 h 13937225"/>
                <a:gd name="connsiteX342" fmla="*/ 5180966 w 13937225"/>
                <a:gd name="connsiteY342" fmla="*/ 7835676 h 13937225"/>
                <a:gd name="connsiteX343" fmla="*/ 4959740 w 13937225"/>
                <a:gd name="connsiteY343" fmla="*/ 7835676 h 13937225"/>
                <a:gd name="connsiteX344" fmla="*/ 6065869 w 13937225"/>
                <a:gd name="connsiteY344" fmla="*/ 7614450 h 13937225"/>
                <a:gd name="connsiteX345" fmla="*/ 6287095 w 13937225"/>
                <a:gd name="connsiteY345" fmla="*/ 7614450 h 13937225"/>
                <a:gd name="connsiteX346" fmla="*/ 6287095 w 13937225"/>
                <a:gd name="connsiteY346" fmla="*/ 7835676 h 13937225"/>
                <a:gd name="connsiteX347" fmla="*/ 6065869 w 13937225"/>
                <a:gd name="connsiteY347" fmla="*/ 7835676 h 13937225"/>
                <a:gd name="connsiteX348" fmla="*/ 7614450 w 13937225"/>
                <a:gd name="connsiteY348" fmla="*/ 7614450 h 13937225"/>
                <a:gd name="connsiteX349" fmla="*/ 7835676 w 13937225"/>
                <a:gd name="connsiteY349" fmla="*/ 7614450 h 13937225"/>
                <a:gd name="connsiteX350" fmla="*/ 7835676 w 13937225"/>
                <a:gd name="connsiteY350" fmla="*/ 7835676 h 13937225"/>
                <a:gd name="connsiteX351" fmla="*/ 7614450 w 13937225"/>
                <a:gd name="connsiteY351" fmla="*/ 7835676 h 13937225"/>
                <a:gd name="connsiteX352" fmla="*/ 8941804 w 13937225"/>
                <a:gd name="connsiteY352" fmla="*/ 7614450 h 13937225"/>
                <a:gd name="connsiteX353" fmla="*/ 9163030 w 13937225"/>
                <a:gd name="connsiteY353" fmla="*/ 7614450 h 13937225"/>
                <a:gd name="connsiteX354" fmla="*/ 9163030 w 13937225"/>
                <a:gd name="connsiteY354" fmla="*/ 8056902 h 13937225"/>
                <a:gd name="connsiteX355" fmla="*/ 8941804 w 13937225"/>
                <a:gd name="connsiteY355" fmla="*/ 8056902 h 13937225"/>
                <a:gd name="connsiteX356" fmla="*/ 3853611 w 13937225"/>
                <a:gd name="connsiteY356" fmla="*/ 7835676 h 13937225"/>
                <a:gd name="connsiteX357" fmla="*/ 4074837 w 13937225"/>
                <a:gd name="connsiteY357" fmla="*/ 7835676 h 13937225"/>
                <a:gd name="connsiteX358" fmla="*/ 4074837 w 13937225"/>
                <a:gd name="connsiteY358" fmla="*/ 8056902 h 13937225"/>
                <a:gd name="connsiteX359" fmla="*/ 3853611 w 13937225"/>
                <a:gd name="connsiteY359" fmla="*/ 8056902 h 13937225"/>
                <a:gd name="connsiteX360" fmla="*/ 4296063 w 13937225"/>
                <a:gd name="connsiteY360" fmla="*/ 7835676 h 13937225"/>
                <a:gd name="connsiteX361" fmla="*/ 4517289 w 13937225"/>
                <a:gd name="connsiteY361" fmla="*/ 7835676 h 13937225"/>
                <a:gd name="connsiteX362" fmla="*/ 4517289 w 13937225"/>
                <a:gd name="connsiteY362" fmla="*/ 8499353 h 13937225"/>
                <a:gd name="connsiteX363" fmla="*/ 4074837 w 13937225"/>
                <a:gd name="connsiteY363" fmla="*/ 8499353 h 13937225"/>
                <a:gd name="connsiteX364" fmla="*/ 4074837 w 13937225"/>
                <a:gd name="connsiteY364" fmla="*/ 8278127 h 13937225"/>
                <a:gd name="connsiteX365" fmla="*/ 4296063 w 13937225"/>
                <a:gd name="connsiteY365" fmla="*/ 8278127 h 13937225"/>
                <a:gd name="connsiteX366" fmla="*/ 5180966 w 13937225"/>
                <a:gd name="connsiteY366" fmla="*/ 7835676 h 13937225"/>
                <a:gd name="connsiteX367" fmla="*/ 5623418 w 13937225"/>
                <a:gd name="connsiteY367" fmla="*/ 7835676 h 13937225"/>
                <a:gd name="connsiteX368" fmla="*/ 5623418 w 13937225"/>
                <a:gd name="connsiteY368" fmla="*/ 8056902 h 13937225"/>
                <a:gd name="connsiteX369" fmla="*/ 5180966 w 13937225"/>
                <a:gd name="connsiteY369" fmla="*/ 8056902 h 13937225"/>
                <a:gd name="connsiteX370" fmla="*/ 5844643 w 13937225"/>
                <a:gd name="connsiteY370" fmla="*/ 7835676 h 13937225"/>
                <a:gd name="connsiteX371" fmla="*/ 6065869 w 13937225"/>
                <a:gd name="connsiteY371" fmla="*/ 7835676 h 13937225"/>
                <a:gd name="connsiteX372" fmla="*/ 6065869 w 13937225"/>
                <a:gd name="connsiteY372" fmla="*/ 8056902 h 13937225"/>
                <a:gd name="connsiteX373" fmla="*/ 5844643 w 13937225"/>
                <a:gd name="connsiteY373" fmla="*/ 8056902 h 13937225"/>
                <a:gd name="connsiteX374" fmla="*/ 6065869 w 13937225"/>
                <a:gd name="connsiteY374" fmla="*/ 8056902 h 13937225"/>
                <a:gd name="connsiteX375" fmla="*/ 6508321 w 13937225"/>
                <a:gd name="connsiteY375" fmla="*/ 8056902 h 13937225"/>
                <a:gd name="connsiteX376" fmla="*/ 6508321 w 13937225"/>
                <a:gd name="connsiteY376" fmla="*/ 8278127 h 13937225"/>
                <a:gd name="connsiteX377" fmla="*/ 6065869 w 13937225"/>
                <a:gd name="connsiteY377" fmla="*/ 8278127 h 13937225"/>
                <a:gd name="connsiteX378" fmla="*/ 4738514 w 13937225"/>
                <a:gd name="connsiteY378" fmla="*/ 8278127 h 13937225"/>
                <a:gd name="connsiteX379" fmla="*/ 4959740 w 13937225"/>
                <a:gd name="connsiteY379" fmla="*/ 8278127 h 13937225"/>
                <a:gd name="connsiteX380" fmla="*/ 4959740 w 13937225"/>
                <a:gd name="connsiteY380" fmla="*/ 8499353 h 13937225"/>
                <a:gd name="connsiteX381" fmla="*/ 4738514 w 13937225"/>
                <a:gd name="connsiteY381" fmla="*/ 8499353 h 13937225"/>
                <a:gd name="connsiteX382" fmla="*/ 5180966 w 13937225"/>
                <a:gd name="connsiteY382" fmla="*/ 8278127 h 13937225"/>
                <a:gd name="connsiteX383" fmla="*/ 5844643 w 13937225"/>
                <a:gd name="connsiteY383" fmla="*/ 8278127 h 13937225"/>
                <a:gd name="connsiteX384" fmla="*/ 5844643 w 13937225"/>
                <a:gd name="connsiteY384" fmla="*/ 8720579 h 13937225"/>
                <a:gd name="connsiteX385" fmla="*/ 5623418 w 13937225"/>
                <a:gd name="connsiteY385" fmla="*/ 8720579 h 13937225"/>
                <a:gd name="connsiteX386" fmla="*/ 5623418 w 13937225"/>
                <a:gd name="connsiteY386" fmla="*/ 8499353 h 13937225"/>
                <a:gd name="connsiteX387" fmla="*/ 5180966 w 13937225"/>
                <a:gd name="connsiteY387" fmla="*/ 8499353 h 13937225"/>
                <a:gd name="connsiteX388" fmla="*/ 6065869 w 13937225"/>
                <a:gd name="connsiteY388" fmla="*/ 8499353 h 13937225"/>
                <a:gd name="connsiteX389" fmla="*/ 6287095 w 13937225"/>
                <a:gd name="connsiteY389" fmla="*/ 8499353 h 13937225"/>
                <a:gd name="connsiteX390" fmla="*/ 6287095 w 13937225"/>
                <a:gd name="connsiteY390" fmla="*/ 8941804 h 13937225"/>
                <a:gd name="connsiteX391" fmla="*/ 6065869 w 13937225"/>
                <a:gd name="connsiteY391" fmla="*/ 8941804 h 13937225"/>
                <a:gd name="connsiteX392" fmla="*/ 6950772 w 13937225"/>
                <a:gd name="connsiteY392" fmla="*/ 8720579 h 13937225"/>
                <a:gd name="connsiteX393" fmla="*/ 7171998 w 13937225"/>
                <a:gd name="connsiteY393" fmla="*/ 8720579 h 13937225"/>
                <a:gd name="connsiteX394" fmla="*/ 7171998 w 13937225"/>
                <a:gd name="connsiteY394" fmla="*/ 8941804 h 13937225"/>
                <a:gd name="connsiteX395" fmla="*/ 7393224 w 13937225"/>
                <a:gd name="connsiteY395" fmla="*/ 8941804 h 13937225"/>
                <a:gd name="connsiteX396" fmla="*/ 7393224 w 13937225"/>
                <a:gd name="connsiteY396" fmla="*/ 9163030 h 13937225"/>
                <a:gd name="connsiteX397" fmla="*/ 6508321 w 13937225"/>
                <a:gd name="connsiteY397" fmla="*/ 9163030 h 13937225"/>
                <a:gd name="connsiteX398" fmla="*/ 6508321 w 13937225"/>
                <a:gd name="connsiteY398" fmla="*/ 9605482 h 13937225"/>
                <a:gd name="connsiteX399" fmla="*/ 6287095 w 13937225"/>
                <a:gd name="connsiteY399" fmla="*/ 9605482 h 13937225"/>
                <a:gd name="connsiteX400" fmla="*/ 6287095 w 13937225"/>
                <a:gd name="connsiteY400" fmla="*/ 9384256 h 13937225"/>
                <a:gd name="connsiteX401" fmla="*/ 5844643 w 13937225"/>
                <a:gd name="connsiteY401" fmla="*/ 9384256 h 13937225"/>
                <a:gd name="connsiteX402" fmla="*/ 5844643 w 13937225"/>
                <a:gd name="connsiteY402" fmla="*/ 9163030 h 13937225"/>
                <a:gd name="connsiteX403" fmla="*/ 6287095 w 13937225"/>
                <a:gd name="connsiteY403" fmla="*/ 9163030 h 13937225"/>
                <a:gd name="connsiteX404" fmla="*/ 6287095 w 13937225"/>
                <a:gd name="connsiteY404" fmla="*/ 8941804 h 13937225"/>
                <a:gd name="connsiteX405" fmla="*/ 6950772 w 13937225"/>
                <a:gd name="connsiteY405" fmla="*/ 8941804 h 13937225"/>
                <a:gd name="connsiteX406" fmla="*/ 10047934 w 13937225"/>
                <a:gd name="connsiteY406" fmla="*/ 8941804 h 13937225"/>
                <a:gd name="connsiteX407" fmla="*/ 10269159 w 13937225"/>
                <a:gd name="connsiteY407" fmla="*/ 8941804 h 13937225"/>
                <a:gd name="connsiteX408" fmla="*/ 10269159 w 13937225"/>
                <a:gd name="connsiteY408" fmla="*/ 9826708 h 13937225"/>
                <a:gd name="connsiteX409" fmla="*/ 10047934 w 13937225"/>
                <a:gd name="connsiteY409" fmla="*/ 9826708 h 13937225"/>
                <a:gd name="connsiteX410" fmla="*/ 10047934 w 13937225"/>
                <a:gd name="connsiteY410" fmla="*/ 9384256 h 13937225"/>
                <a:gd name="connsiteX411" fmla="*/ 9605482 w 13937225"/>
                <a:gd name="connsiteY411" fmla="*/ 9384256 h 13937225"/>
                <a:gd name="connsiteX412" fmla="*/ 9605482 w 13937225"/>
                <a:gd name="connsiteY412" fmla="*/ 9163030 h 13937225"/>
                <a:gd name="connsiteX413" fmla="*/ 10047934 w 13937225"/>
                <a:gd name="connsiteY413" fmla="*/ 9163030 h 13937225"/>
                <a:gd name="connsiteX414" fmla="*/ 7614450 w 13937225"/>
                <a:gd name="connsiteY414" fmla="*/ 9163030 h 13937225"/>
                <a:gd name="connsiteX415" fmla="*/ 7835676 w 13937225"/>
                <a:gd name="connsiteY415" fmla="*/ 9163030 h 13937225"/>
                <a:gd name="connsiteX416" fmla="*/ 7835676 w 13937225"/>
                <a:gd name="connsiteY416" fmla="*/ 9826708 h 13937225"/>
                <a:gd name="connsiteX417" fmla="*/ 7393224 w 13937225"/>
                <a:gd name="connsiteY417" fmla="*/ 9826708 h 13937225"/>
                <a:gd name="connsiteX418" fmla="*/ 7393224 w 13937225"/>
                <a:gd name="connsiteY418" fmla="*/ 9605482 h 13937225"/>
                <a:gd name="connsiteX419" fmla="*/ 7614450 w 13937225"/>
                <a:gd name="connsiteY419" fmla="*/ 9605482 h 13937225"/>
                <a:gd name="connsiteX420" fmla="*/ 5623418 w 13937225"/>
                <a:gd name="connsiteY420" fmla="*/ 9384256 h 13937225"/>
                <a:gd name="connsiteX421" fmla="*/ 5844643 w 13937225"/>
                <a:gd name="connsiteY421" fmla="*/ 9384256 h 13937225"/>
                <a:gd name="connsiteX422" fmla="*/ 5844643 w 13937225"/>
                <a:gd name="connsiteY422" fmla="*/ 9605482 h 13937225"/>
                <a:gd name="connsiteX423" fmla="*/ 6065869 w 13937225"/>
                <a:gd name="connsiteY423" fmla="*/ 9605482 h 13937225"/>
                <a:gd name="connsiteX424" fmla="*/ 6065869 w 13937225"/>
                <a:gd name="connsiteY424" fmla="*/ 10047934 h 13937225"/>
                <a:gd name="connsiteX425" fmla="*/ 6508321 w 13937225"/>
                <a:gd name="connsiteY425" fmla="*/ 10047934 h 13937225"/>
                <a:gd name="connsiteX426" fmla="*/ 6508321 w 13937225"/>
                <a:gd name="connsiteY426" fmla="*/ 10269159 h 13937225"/>
                <a:gd name="connsiteX427" fmla="*/ 5623418 w 13937225"/>
                <a:gd name="connsiteY427" fmla="*/ 10269159 h 13937225"/>
                <a:gd name="connsiteX428" fmla="*/ 6729547 w 13937225"/>
                <a:gd name="connsiteY428" fmla="*/ 9384256 h 13937225"/>
                <a:gd name="connsiteX429" fmla="*/ 6950772 w 13937225"/>
                <a:gd name="connsiteY429" fmla="*/ 9384256 h 13937225"/>
                <a:gd name="connsiteX430" fmla="*/ 6950772 w 13937225"/>
                <a:gd name="connsiteY430" fmla="*/ 9605482 h 13937225"/>
                <a:gd name="connsiteX431" fmla="*/ 6729547 w 13937225"/>
                <a:gd name="connsiteY431" fmla="*/ 9605482 h 13937225"/>
                <a:gd name="connsiteX432" fmla="*/ 7171998 w 13937225"/>
                <a:gd name="connsiteY432" fmla="*/ 9384256 h 13937225"/>
                <a:gd name="connsiteX433" fmla="*/ 7393224 w 13937225"/>
                <a:gd name="connsiteY433" fmla="*/ 9384256 h 13937225"/>
                <a:gd name="connsiteX434" fmla="*/ 7393224 w 13937225"/>
                <a:gd name="connsiteY434" fmla="*/ 9605482 h 13937225"/>
                <a:gd name="connsiteX435" fmla="*/ 7171998 w 13937225"/>
                <a:gd name="connsiteY435" fmla="*/ 9605482 h 13937225"/>
                <a:gd name="connsiteX436" fmla="*/ 8056902 w 13937225"/>
                <a:gd name="connsiteY436" fmla="*/ 9384256 h 13937225"/>
                <a:gd name="connsiteX437" fmla="*/ 8278127 w 13937225"/>
                <a:gd name="connsiteY437" fmla="*/ 9384256 h 13937225"/>
                <a:gd name="connsiteX438" fmla="*/ 8278127 w 13937225"/>
                <a:gd name="connsiteY438" fmla="*/ 9605482 h 13937225"/>
                <a:gd name="connsiteX439" fmla="*/ 8056902 w 13937225"/>
                <a:gd name="connsiteY439" fmla="*/ 9605482 h 13937225"/>
                <a:gd name="connsiteX440" fmla="*/ 8499353 w 13937225"/>
                <a:gd name="connsiteY440" fmla="*/ 9384256 h 13937225"/>
                <a:gd name="connsiteX441" fmla="*/ 8720579 w 13937225"/>
                <a:gd name="connsiteY441" fmla="*/ 9384256 h 13937225"/>
                <a:gd name="connsiteX442" fmla="*/ 8720579 w 13937225"/>
                <a:gd name="connsiteY442" fmla="*/ 9826708 h 13937225"/>
                <a:gd name="connsiteX443" fmla="*/ 8499353 w 13937225"/>
                <a:gd name="connsiteY443" fmla="*/ 9826708 h 13937225"/>
                <a:gd name="connsiteX444" fmla="*/ 8499353 w 13937225"/>
                <a:gd name="connsiteY444" fmla="*/ 10269159 h 13937225"/>
                <a:gd name="connsiteX445" fmla="*/ 7835676 w 13937225"/>
                <a:gd name="connsiteY445" fmla="*/ 10269159 h 13937225"/>
                <a:gd name="connsiteX446" fmla="*/ 7835676 w 13937225"/>
                <a:gd name="connsiteY446" fmla="*/ 9826708 h 13937225"/>
                <a:gd name="connsiteX447" fmla="*/ 8056902 w 13937225"/>
                <a:gd name="connsiteY447" fmla="*/ 9826708 h 13937225"/>
                <a:gd name="connsiteX448" fmla="*/ 8056902 w 13937225"/>
                <a:gd name="connsiteY448" fmla="*/ 10047934 h 13937225"/>
                <a:gd name="connsiteX449" fmla="*/ 8278127 w 13937225"/>
                <a:gd name="connsiteY449" fmla="*/ 10047934 h 13937225"/>
                <a:gd name="connsiteX450" fmla="*/ 8278127 w 13937225"/>
                <a:gd name="connsiteY450" fmla="*/ 9605482 h 13937225"/>
                <a:gd name="connsiteX451" fmla="*/ 8499353 w 13937225"/>
                <a:gd name="connsiteY451" fmla="*/ 9605482 h 13937225"/>
                <a:gd name="connsiteX452" fmla="*/ 9163030 w 13937225"/>
                <a:gd name="connsiteY452" fmla="*/ 9384256 h 13937225"/>
                <a:gd name="connsiteX453" fmla="*/ 9605482 w 13937225"/>
                <a:gd name="connsiteY453" fmla="*/ 9384256 h 13937225"/>
                <a:gd name="connsiteX454" fmla="*/ 9605482 w 13937225"/>
                <a:gd name="connsiteY454" fmla="*/ 9605482 h 13937225"/>
                <a:gd name="connsiteX455" fmla="*/ 9163030 w 13937225"/>
                <a:gd name="connsiteY455" fmla="*/ 9605482 h 13937225"/>
                <a:gd name="connsiteX456" fmla="*/ 6508321 w 13937225"/>
                <a:gd name="connsiteY456" fmla="*/ 9605482 h 13937225"/>
                <a:gd name="connsiteX457" fmla="*/ 6729547 w 13937225"/>
                <a:gd name="connsiteY457" fmla="*/ 9605482 h 13937225"/>
                <a:gd name="connsiteX458" fmla="*/ 6729547 w 13937225"/>
                <a:gd name="connsiteY458" fmla="*/ 9826708 h 13937225"/>
                <a:gd name="connsiteX459" fmla="*/ 6950772 w 13937225"/>
                <a:gd name="connsiteY459" fmla="*/ 9826708 h 13937225"/>
                <a:gd name="connsiteX460" fmla="*/ 6950772 w 13937225"/>
                <a:gd name="connsiteY460" fmla="*/ 10047934 h 13937225"/>
                <a:gd name="connsiteX461" fmla="*/ 6508321 w 13937225"/>
                <a:gd name="connsiteY461" fmla="*/ 10047934 h 13937225"/>
                <a:gd name="connsiteX462" fmla="*/ 6950772 w 13937225"/>
                <a:gd name="connsiteY462" fmla="*/ 9605482 h 13937225"/>
                <a:gd name="connsiteX463" fmla="*/ 7171998 w 13937225"/>
                <a:gd name="connsiteY463" fmla="*/ 9605482 h 13937225"/>
                <a:gd name="connsiteX464" fmla="*/ 7171998 w 13937225"/>
                <a:gd name="connsiteY464" fmla="*/ 9826708 h 13937225"/>
                <a:gd name="connsiteX465" fmla="*/ 6950772 w 13937225"/>
                <a:gd name="connsiteY465" fmla="*/ 9826708 h 13937225"/>
                <a:gd name="connsiteX466" fmla="*/ 8941804 w 13937225"/>
                <a:gd name="connsiteY466" fmla="*/ 9605482 h 13937225"/>
                <a:gd name="connsiteX467" fmla="*/ 9163030 w 13937225"/>
                <a:gd name="connsiteY467" fmla="*/ 9605482 h 13937225"/>
                <a:gd name="connsiteX468" fmla="*/ 9163030 w 13937225"/>
                <a:gd name="connsiteY468" fmla="*/ 10047934 h 13937225"/>
                <a:gd name="connsiteX469" fmla="*/ 8941804 w 13937225"/>
                <a:gd name="connsiteY469" fmla="*/ 10047934 h 13937225"/>
                <a:gd name="connsiteX470" fmla="*/ 9605482 w 13937225"/>
                <a:gd name="connsiteY470" fmla="*/ 9605482 h 13937225"/>
                <a:gd name="connsiteX471" fmla="*/ 9826708 w 13937225"/>
                <a:gd name="connsiteY471" fmla="*/ 9605482 h 13937225"/>
                <a:gd name="connsiteX472" fmla="*/ 9826708 w 13937225"/>
                <a:gd name="connsiteY472" fmla="*/ 9826708 h 13937225"/>
                <a:gd name="connsiteX473" fmla="*/ 9605482 w 13937225"/>
                <a:gd name="connsiteY473" fmla="*/ 9826708 h 13937225"/>
                <a:gd name="connsiteX474" fmla="*/ 9384256 w 13937225"/>
                <a:gd name="connsiteY474" fmla="*/ 9826708 h 13937225"/>
                <a:gd name="connsiteX475" fmla="*/ 9605482 w 13937225"/>
                <a:gd name="connsiteY475" fmla="*/ 9826708 h 13937225"/>
                <a:gd name="connsiteX476" fmla="*/ 9605482 w 13937225"/>
                <a:gd name="connsiteY476" fmla="*/ 10269159 h 13937225"/>
                <a:gd name="connsiteX477" fmla="*/ 9384256 w 13937225"/>
                <a:gd name="connsiteY477" fmla="*/ 10269159 h 13937225"/>
                <a:gd name="connsiteX478" fmla="*/ 9826708 w 13937225"/>
                <a:gd name="connsiteY478" fmla="*/ 9826708 h 13937225"/>
                <a:gd name="connsiteX479" fmla="*/ 10047934 w 13937225"/>
                <a:gd name="connsiteY479" fmla="*/ 9826708 h 13937225"/>
                <a:gd name="connsiteX480" fmla="*/ 10047934 w 13937225"/>
                <a:gd name="connsiteY480" fmla="*/ 10269159 h 13937225"/>
                <a:gd name="connsiteX481" fmla="*/ 9826708 w 13937225"/>
                <a:gd name="connsiteY481" fmla="*/ 10269159 h 13937225"/>
                <a:gd name="connsiteX482" fmla="*/ 7393224 w 13937225"/>
                <a:gd name="connsiteY482" fmla="*/ 10047934 h 13937225"/>
                <a:gd name="connsiteX483" fmla="*/ 7614450 w 13937225"/>
                <a:gd name="connsiteY483" fmla="*/ 10047934 h 13937225"/>
                <a:gd name="connsiteX484" fmla="*/ 7614450 w 13937225"/>
                <a:gd name="connsiteY484" fmla="*/ 10269159 h 13937225"/>
                <a:gd name="connsiteX485" fmla="*/ 7393224 w 13937225"/>
                <a:gd name="connsiteY485" fmla="*/ 1026915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3937225" h="13937225">
                  <a:moveTo>
                    <a:pt x="5623418" y="3853611"/>
                  </a:moveTo>
                  <a:lnTo>
                    <a:pt x="5844643" y="3853611"/>
                  </a:lnTo>
                  <a:lnTo>
                    <a:pt x="5844643" y="4074837"/>
                  </a:lnTo>
                  <a:lnTo>
                    <a:pt x="5623418" y="4074837"/>
                  </a:lnTo>
                  <a:close/>
                  <a:moveTo>
                    <a:pt x="6065869" y="3853611"/>
                  </a:moveTo>
                  <a:lnTo>
                    <a:pt x="6287095" y="3853611"/>
                  </a:lnTo>
                  <a:lnTo>
                    <a:pt x="6287095" y="4074837"/>
                  </a:lnTo>
                  <a:lnTo>
                    <a:pt x="6508321" y="4074837"/>
                  </a:lnTo>
                  <a:lnTo>
                    <a:pt x="6508321" y="3853611"/>
                  </a:lnTo>
                  <a:lnTo>
                    <a:pt x="6950772" y="3853611"/>
                  </a:lnTo>
                  <a:lnTo>
                    <a:pt x="6950772" y="4074837"/>
                  </a:lnTo>
                  <a:lnTo>
                    <a:pt x="6729547" y="4074837"/>
                  </a:lnTo>
                  <a:lnTo>
                    <a:pt x="6729547" y="4296063"/>
                  </a:lnTo>
                  <a:lnTo>
                    <a:pt x="6287095" y="4296063"/>
                  </a:lnTo>
                  <a:lnTo>
                    <a:pt x="6287095" y="4738514"/>
                  </a:lnTo>
                  <a:lnTo>
                    <a:pt x="5844643" y="4738514"/>
                  </a:lnTo>
                  <a:lnTo>
                    <a:pt x="5844643" y="4959740"/>
                  </a:lnTo>
                  <a:lnTo>
                    <a:pt x="5623418" y="4959740"/>
                  </a:lnTo>
                  <a:lnTo>
                    <a:pt x="5623418" y="4296063"/>
                  </a:lnTo>
                  <a:lnTo>
                    <a:pt x="5844643" y="4296063"/>
                  </a:lnTo>
                  <a:lnTo>
                    <a:pt x="5844643" y="4074837"/>
                  </a:lnTo>
                  <a:lnTo>
                    <a:pt x="6065869" y="4074837"/>
                  </a:lnTo>
                  <a:close/>
                  <a:moveTo>
                    <a:pt x="7393224" y="3853611"/>
                  </a:moveTo>
                  <a:lnTo>
                    <a:pt x="8499353" y="3853611"/>
                  </a:lnTo>
                  <a:lnTo>
                    <a:pt x="8499353" y="4296063"/>
                  </a:lnTo>
                  <a:lnTo>
                    <a:pt x="8278127" y="4296063"/>
                  </a:lnTo>
                  <a:lnTo>
                    <a:pt x="8278127" y="4074837"/>
                  </a:lnTo>
                  <a:lnTo>
                    <a:pt x="8056902" y="4074837"/>
                  </a:lnTo>
                  <a:lnTo>
                    <a:pt x="8056902" y="4296063"/>
                  </a:lnTo>
                  <a:lnTo>
                    <a:pt x="8278127" y="4296063"/>
                  </a:lnTo>
                  <a:lnTo>
                    <a:pt x="8278127" y="5180966"/>
                  </a:lnTo>
                  <a:lnTo>
                    <a:pt x="8056902" y="5180966"/>
                  </a:lnTo>
                  <a:lnTo>
                    <a:pt x="8056902" y="5402192"/>
                  </a:lnTo>
                  <a:lnTo>
                    <a:pt x="7835676" y="5402192"/>
                  </a:lnTo>
                  <a:lnTo>
                    <a:pt x="7835676" y="5180966"/>
                  </a:lnTo>
                  <a:lnTo>
                    <a:pt x="7614450" y="5180966"/>
                  </a:lnTo>
                  <a:lnTo>
                    <a:pt x="7614450" y="4959740"/>
                  </a:lnTo>
                  <a:lnTo>
                    <a:pt x="8056902" y="4959740"/>
                  </a:lnTo>
                  <a:lnTo>
                    <a:pt x="8056902" y="4738514"/>
                  </a:lnTo>
                  <a:lnTo>
                    <a:pt x="7614450" y="4738514"/>
                  </a:lnTo>
                  <a:lnTo>
                    <a:pt x="7614450" y="4517289"/>
                  </a:lnTo>
                  <a:lnTo>
                    <a:pt x="7835676" y="4517289"/>
                  </a:lnTo>
                  <a:lnTo>
                    <a:pt x="7835676" y="4074837"/>
                  </a:lnTo>
                  <a:lnTo>
                    <a:pt x="7393224" y="4074837"/>
                  </a:lnTo>
                  <a:close/>
                  <a:moveTo>
                    <a:pt x="6950772" y="4074837"/>
                  </a:moveTo>
                  <a:lnTo>
                    <a:pt x="7171998" y="4074837"/>
                  </a:lnTo>
                  <a:lnTo>
                    <a:pt x="7171998" y="4296063"/>
                  </a:lnTo>
                  <a:lnTo>
                    <a:pt x="7393224" y="4296063"/>
                  </a:lnTo>
                  <a:lnTo>
                    <a:pt x="7393224" y="4517289"/>
                  </a:lnTo>
                  <a:lnTo>
                    <a:pt x="7171998" y="4517289"/>
                  </a:lnTo>
                  <a:lnTo>
                    <a:pt x="7171998" y="4738514"/>
                  </a:lnTo>
                  <a:lnTo>
                    <a:pt x="7614450" y="4738514"/>
                  </a:lnTo>
                  <a:lnTo>
                    <a:pt x="7614450" y="4959740"/>
                  </a:lnTo>
                  <a:lnTo>
                    <a:pt x="6950772" y="4959740"/>
                  </a:lnTo>
                  <a:lnTo>
                    <a:pt x="6950772" y="4738514"/>
                  </a:lnTo>
                  <a:lnTo>
                    <a:pt x="6729547" y="4738514"/>
                  </a:lnTo>
                  <a:lnTo>
                    <a:pt x="6729547" y="4959740"/>
                  </a:lnTo>
                  <a:lnTo>
                    <a:pt x="6508321" y="4959740"/>
                  </a:lnTo>
                  <a:lnTo>
                    <a:pt x="6508321" y="5180966"/>
                  </a:lnTo>
                  <a:lnTo>
                    <a:pt x="6287095" y="5180966"/>
                  </a:lnTo>
                  <a:lnTo>
                    <a:pt x="6287095" y="5623418"/>
                  </a:lnTo>
                  <a:lnTo>
                    <a:pt x="6508321" y="5623418"/>
                  </a:lnTo>
                  <a:lnTo>
                    <a:pt x="6508321" y="5180966"/>
                  </a:lnTo>
                  <a:lnTo>
                    <a:pt x="6729547" y="5180966"/>
                  </a:lnTo>
                  <a:lnTo>
                    <a:pt x="6729547" y="5844643"/>
                  </a:lnTo>
                  <a:lnTo>
                    <a:pt x="6950772" y="5844643"/>
                  </a:lnTo>
                  <a:lnTo>
                    <a:pt x="6950772" y="6287095"/>
                  </a:lnTo>
                  <a:lnTo>
                    <a:pt x="7393224" y="6287095"/>
                  </a:lnTo>
                  <a:lnTo>
                    <a:pt x="7393224" y="6508321"/>
                  </a:lnTo>
                  <a:lnTo>
                    <a:pt x="6950772" y="6508321"/>
                  </a:lnTo>
                  <a:lnTo>
                    <a:pt x="6950772" y="6729547"/>
                  </a:lnTo>
                  <a:lnTo>
                    <a:pt x="7393224" y="6729547"/>
                  </a:lnTo>
                  <a:lnTo>
                    <a:pt x="7393224" y="6950772"/>
                  </a:lnTo>
                  <a:lnTo>
                    <a:pt x="7171998" y="6950772"/>
                  </a:lnTo>
                  <a:lnTo>
                    <a:pt x="7171998" y="7393224"/>
                  </a:lnTo>
                  <a:lnTo>
                    <a:pt x="7393224" y="7393224"/>
                  </a:lnTo>
                  <a:lnTo>
                    <a:pt x="7393224" y="7835676"/>
                  </a:lnTo>
                  <a:lnTo>
                    <a:pt x="7614450" y="7835676"/>
                  </a:lnTo>
                  <a:lnTo>
                    <a:pt x="7614450" y="8056902"/>
                  </a:lnTo>
                  <a:lnTo>
                    <a:pt x="8278127" y="8056902"/>
                  </a:lnTo>
                  <a:lnTo>
                    <a:pt x="8278127" y="7393224"/>
                  </a:lnTo>
                  <a:lnTo>
                    <a:pt x="8056902" y="7393224"/>
                  </a:lnTo>
                  <a:lnTo>
                    <a:pt x="8056902" y="7171998"/>
                  </a:lnTo>
                  <a:lnTo>
                    <a:pt x="7614450" y="7171998"/>
                  </a:lnTo>
                  <a:lnTo>
                    <a:pt x="7614450" y="7393224"/>
                  </a:lnTo>
                  <a:lnTo>
                    <a:pt x="7393224" y="7393224"/>
                  </a:lnTo>
                  <a:lnTo>
                    <a:pt x="7393224" y="6950772"/>
                  </a:lnTo>
                  <a:lnTo>
                    <a:pt x="8056902" y="6950772"/>
                  </a:lnTo>
                  <a:lnTo>
                    <a:pt x="8056902" y="6508321"/>
                  </a:lnTo>
                  <a:lnTo>
                    <a:pt x="7835676" y="6508321"/>
                  </a:lnTo>
                  <a:lnTo>
                    <a:pt x="7835676" y="6287095"/>
                  </a:lnTo>
                  <a:lnTo>
                    <a:pt x="8278127" y="6287095"/>
                  </a:lnTo>
                  <a:lnTo>
                    <a:pt x="8278127" y="7171998"/>
                  </a:lnTo>
                  <a:lnTo>
                    <a:pt x="8499353" y="7171998"/>
                  </a:lnTo>
                  <a:lnTo>
                    <a:pt x="8499353" y="7393224"/>
                  </a:lnTo>
                  <a:lnTo>
                    <a:pt x="8720579" y="7393224"/>
                  </a:lnTo>
                  <a:lnTo>
                    <a:pt x="8720579" y="7835676"/>
                  </a:lnTo>
                  <a:lnTo>
                    <a:pt x="8499353" y="7835676"/>
                  </a:lnTo>
                  <a:lnTo>
                    <a:pt x="8499353" y="8278127"/>
                  </a:lnTo>
                  <a:lnTo>
                    <a:pt x="8278127" y="8278127"/>
                  </a:lnTo>
                  <a:lnTo>
                    <a:pt x="8278127" y="8941804"/>
                  </a:lnTo>
                  <a:lnTo>
                    <a:pt x="7835676" y="8941804"/>
                  </a:lnTo>
                  <a:lnTo>
                    <a:pt x="7835676" y="8720579"/>
                  </a:lnTo>
                  <a:lnTo>
                    <a:pt x="7614450" y="8720579"/>
                  </a:lnTo>
                  <a:lnTo>
                    <a:pt x="7614450" y="8941804"/>
                  </a:lnTo>
                  <a:lnTo>
                    <a:pt x="7393224" y="8941804"/>
                  </a:lnTo>
                  <a:lnTo>
                    <a:pt x="7393224" y="8056902"/>
                  </a:lnTo>
                  <a:lnTo>
                    <a:pt x="7171998" y="8056902"/>
                  </a:lnTo>
                  <a:lnTo>
                    <a:pt x="7171998" y="8499353"/>
                  </a:lnTo>
                  <a:lnTo>
                    <a:pt x="6729547" y="8499353"/>
                  </a:lnTo>
                  <a:lnTo>
                    <a:pt x="6729547" y="7835676"/>
                  </a:lnTo>
                  <a:lnTo>
                    <a:pt x="7171998" y="7835676"/>
                  </a:lnTo>
                  <a:lnTo>
                    <a:pt x="7171998" y="7614450"/>
                  </a:lnTo>
                  <a:lnTo>
                    <a:pt x="6950772" y="7614450"/>
                  </a:lnTo>
                  <a:lnTo>
                    <a:pt x="6950772" y="6950772"/>
                  </a:lnTo>
                  <a:lnTo>
                    <a:pt x="6508321" y="6950772"/>
                  </a:lnTo>
                  <a:lnTo>
                    <a:pt x="6508321" y="7393224"/>
                  </a:lnTo>
                  <a:lnTo>
                    <a:pt x="6065869" y="7393224"/>
                  </a:lnTo>
                  <a:lnTo>
                    <a:pt x="6065869" y="7614450"/>
                  </a:lnTo>
                  <a:lnTo>
                    <a:pt x="5623418" y="7614450"/>
                  </a:lnTo>
                  <a:lnTo>
                    <a:pt x="5623418" y="7393224"/>
                  </a:lnTo>
                  <a:lnTo>
                    <a:pt x="5402192" y="7393224"/>
                  </a:lnTo>
                  <a:lnTo>
                    <a:pt x="5402192" y="7171998"/>
                  </a:lnTo>
                  <a:lnTo>
                    <a:pt x="5844643" y="7171998"/>
                  </a:lnTo>
                  <a:lnTo>
                    <a:pt x="5844643" y="6950772"/>
                  </a:lnTo>
                  <a:lnTo>
                    <a:pt x="6065869" y="6950772"/>
                  </a:lnTo>
                  <a:lnTo>
                    <a:pt x="6065869" y="7171998"/>
                  </a:lnTo>
                  <a:lnTo>
                    <a:pt x="6287095" y="7171998"/>
                  </a:lnTo>
                  <a:lnTo>
                    <a:pt x="6287095" y="6729547"/>
                  </a:lnTo>
                  <a:lnTo>
                    <a:pt x="6508321" y="6729547"/>
                  </a:lnTo>
                  <a:lnTo>
                    <a:pt x="6508321" y="6508321"/>
                  </a:lnTo>
                  <a:lnTo>
                    <a:pt x="6729547" y="6508321"/>
                  </a:lnTo>
                  <a:lnTo>
                    <a:pt x="6729547" y="6287095"/>
                  </a:lnTo>
                  <a:lnTo>
                    <a:pt x="6287095" y="6287095"/>
                  </a:lnTo>
                  <a:lnTo>
                    <a:pt x="6287095" y="6729547"/>
                  </a:lnTo>
                  <a:lnTo>
                    <a:pt x="5844643" y="6729547"/>
                  </a:lnTo>
                  <a:lnTo>
                    <a:pt x="5844643" y="6950772"/>
                  </a:lnTo>
                  <a:lnTo>
                    <a:pt x="5623418" y="6950772"/>
                  </a:lnTo>
                  <a:lnTo>
                    <a:pt x="5623418" y="6508321"/>
                  </a:lnTo>
                  <a:lnTo>
                    <a:pt x="5844643" y="6508321"/>
                  </a:lnTo>
                  <a:lnTo>
                    <a:pt x="5844643" y="6287095"/>
                  </a:lnTo>
                  <a:lnTo>
                    <a:pt x="5623418" y="6287095"/>
                  </a:lnTo>
                  <a:lnTo>
                    <a:pt x="5623418" y="6508321"/>
                  </a:lnTo>
                  <a:lnTo>
                    <a:pt x="5402192" y="6508321"/>
                  </a:lnTo>
                  <a:lnTo>
                    <a:pt x="5402192" y="6287095"/>
                  </a:lnTo>
                  <a:lnTo>
                    <a:pt x="5180966" y="6287095"/>
                  </a:lnTo>
                  <a:lnTo>
                    <a:pt x="5180966" y="6065869"/>
                  </a:lnTo>
                  <a:lnTo>
                    <a:pt x="6065869" y="6065869"/>
                  </a:lnTo>
                  <a:lnTo>
                    <a:pt x="6065869" y="4959740"/>
                  </a:lnTo>
                  <a:lnTo>
                    <a:pt x="6287095" y="4959740"/>
                  </a:lnTo>
                  <a:lnTo>
                    <a:pt x="6287095" y="4738514"/>
                  </a:lnTo>
                  <a:lnTo>
                    <a:pt x="6508321" y="4738514"/>
                  </a:lnTo>
                  <a:lnTo>
                    <a:pt x="6508321" y="4517289"/>
                  </a:lnTo>
                  <a:lnTo>
                    <a:pt x="6729547" y="4517289"/>
                  </a:lnTo>
                  <a:lnTo>
                    <a:pt x="6729547" y="4296063"/>
                  </a:lnTo>
                  <a:lnTo>
                    <a:pt x="6950772" y="4296063"/>
                  </a:lnTo>
                  <a:close/>
                  <a:moveTo>
                    <a:pt x="6287095" y="5844643"/>
                  </a:moveTo>
                  <a:lnTo>
                    <a:pt x="6508321" y="5844643"/>
                  </a:lnTo>
                  <a:lnTo>
                    <a:pt x="6508321" y="6065869"/>
                  </a:lnTo>
                  <a:lnTo>
                    <a:pt x="6287095" y="6065869"/>
                  </a:lnTo>
                  <a:close/>
                  <a:moveTo>
                    <a:pt x="7835676" y="8278127"/>
                  </a:moveTo>
                  <a:lnTo>
                    <a:pt x="8056902" y="8278127"/>
                  </a:lnTo>
                  <a:lnTo>
                    <a:pt x="8056902" y="8499353"/>
                  </a:lnTo>
                  <a:lnTo>
                    <a:pt x="7835676" y="8499353"/>
                  </a:lnTo>
                  <a:close/>
                  <a:moveTo>
                    <a:pt x="5623418" y="5180966"/>
                  </a:moveTo>
                  <a:lnTo>
                    <a:pt x="5844643" y="5180966"/>
                  </a:lnTo>
                  <a:lnTo>
                    <a:pt x="5844643" y="5402192"/>
                  </a:lnTo>
                  <a:lnTo>
                    <a:pt x="5623418" y="5402192"/>
                  </a:lnTo>
                  <a:close/>
                  <a:moveTo>
                    <a:pt x="6950772" y="5180966"/>
                  </a:moveTo>
                  <a:lnTo>
                    <a:pt x="7171998" y="5180966"/>
                  </a:lnTo>
                  <a:lnTo>
                    <a:pt x="7171998" y="5402192"/>
                  </a:lnTo>
                  <a:lnTo>
                    <a:pt x="6950772" y="5402192"/>
                  </a:lnTo>
                  <a:close/>
                  <a:moveTo>
                    <a:pt x="7393224" y="5180966"/>
                  </a:moveTo>
                  <a:lnTo>
                    <a:pt x="7614450" y="5180966"/>
                  </a:lnTo>
                  <a:lnTo>
                    <a:pt x="7614450" y="5402192"/>
                  </a:lnTo>
                  <a:lnTo>
                    <a:pt x="7835676" y="5402192"/>
                  </a:lnTo>
                  <a:lnTo>
                    <a:pt x="7835676" y="5623418"/>
                  </a:lnTo>
                  <a:lnTo>
                    <a:pt x="8056902" y="5623418"/>
                  </a:lnTo>
                  <a:lnTo>
                    <a:pt x="8056902" y="5844643"/>
                  </a:lnTo>
                  <a:lnTo>
                    <a:pt x="8499353" y="5844643"/>
                  </a:lnTo>
                  <a:lnTo>
                    <a:pt x="8499353" y="5623418"/>
                  </a:lnTo>
                  <a:lnTo>
                    <a:pt x="8720579" y="5623418"/>
                  </a:lnTo>
                  <a:lnTo>
                    <a:pt x="8720579" y="5844643"/>
                  </a:lnTo>
                  <a:lnTo>
                    <a:pt x="9163030" y="5844643"/>
                  </a:lnTo>
                  <a:lnTo>
                    <a:pt x="9163030" y="5623418"/>
                  </a:lnTo>
                  <a:lnTo>
                    <a:pt x="9826708" y="5623418"/>
                  </a:lnTo>
                  <a:lnTo>
                    <a:pt x="9826708" y="5844643"/>
                  </a:lnTo>
                  <a:lnTo>
                    <a:pt x="9384256" y="5844643"/>
                  </a:lnTo>
                  <a:lnTo>
                    <a:pt x="9384256" y="6508321"/>
                  </a:lnTo>
                  <a:lnTo>
                    <a:pt x="8499353" y="6508321"/>
                  </a:lnTo>
                  <a:lnTo>
                    <a:pt x="8499353" y="6065869"/>
                  </a:lnTo>
                  <a:lnTo>
                    <a:pt x="7835676" y="6065869"/>
                  </a:lnTo>
                  <a:lnTo>
                    <a:pt x="7835676" y="5844643"/>
                  </a:lnTo>
                  <a:lnTo>
                    <a:pt x="7614450" y="5844643"/>
                  </a:lnTo>
                  <a:lnTo>
                    <a:pt x="7614450" y="5623418"/>
                  </a:lnTo>
                  <a:lnTo>
                    <a:pt x="7393224" y="5623418"/>
                  </a:lnTo>
                  <a:close/>
                  <a:moveTo>
                    <a:pt x="8278127" y="5180966"/>
                  </a:moveTo>
                  <a:lnTo>
                    <a:pt x="8499353" y="5180966"/>
                  </a:lnTo>
                  <a:lnTo>
                    <a:pt x="8499353" y="5402192"/>
                  </a:lnTo>
                  <a:lnTo>
                    <a:pt x="8278127" y="5402192"/>
                  </a:lnTo>
                  <a:close/>
                  <a:moveTo>
                    <a:pt x="3853611" y="5623418"/>
                  </a:moveTo>
                  <a:lnTo>
                    <a:pt x="4738514" y="5623418"/>
                  </a:lnTo>
                  <a:lnTo>
                    <a:pt x="4738514" y="5844643"/>
                  </a:lnTo>
                  <a:lnTo>
                    <a:pt x="3853611" y="5844643"/>
                  </a:lnTo>
                  <a:close/>
                  <a:moveTo>
                    <a:pt x="5180966" y="5623418"/>
                  </a:moveTo>
                  <a:lnTo>
                    <a:pt x="5402192" y="5623418"/>
                  </a:lnTo>
                  <a:lnTo>
                    <a:pt x="5402192" y="5844643"/>
                  </a:lnTo>
                  <a:lnTo>
                    <a:pt x="5180966" y="5844643"/>
                  </a:lnTo>
                  <a:close/>
                  <a:moveTo>
                    <a:pt x="5623418" y="5623418"/>
                  </a:moveTo>
                  <a:lnTo>
                    <a:pt x="5844643" y="5623418"/>
                  </a:lnTo>
                  <a:lnTo>
                    <a:pt x="5844643" y="5844643"/>
                  </a:lnTo>
                  <a:lnTo>
                    <a:pt x="5623418" y="5844643"/>
                  </a:lnTo>
                  <a:close/>
                  <a:moveTo>
                    <a:pt x="6950772" y="5623418"/>
                  </a:moveTo>
                  <a:lnTo>
                    <a:pt x="7171998" y="5623418"/>
                  </a:lnTo>
                  <a:lnTo>
                    <a:pt x="7171998" y="5844643"/>
                  </a:lnTo>
                  <a:lnTo>
                    <a:pt x="6950772" y="5844643"/>
                  </a:lnTo>
                  <a:close/>
                  <a:moveTo>
                    <a:pt x="10047934" y="5623418"/>
                  </a:moveTo>
                  <a:lnTo>
                    <a:pt x="10269159" y="5623418"/>
                  </a:lnTo>
                  <a:lnTo>
                    <a:pt x="10269159" y="6065869"/>
                  </a:lnTo>
                  <a:lnTo>
                    <a:pt x="10047934" y="6065869"/>
                  </a:lnTo>
                  <a:close/>
                  <a:moveTo>
                    <a:pt x="4738514" y="5844643"/>
                  </a:moveTo>
                  <a:lnTo>
                    <a:pt x="5180966" y="5844643"/>
                  </a:lnTo>
                  <a:lnTo>
                    <a:pt x="5180966" y="6065869"/>
                  </a:lnTo>
                  <a:lnTo>
                    <a:pt x="4738514" y="6065869"/>
                  </a:lnTo>
                  <a:close/>
                  <a:moveTo>
                    <a:pt x="7393224" y="5844643"/>
                  </a:moveTo>
                  <a:lnTo>
                    <a:pt x="7614450" y="5844643"/>
                  </a:lnTo>
                  <a:lnTo>
                    <a:pt x="7614450" y="6287095"/>
                  </a:lnTo>
                  <a:lnTo>
                    <a:pt x="7393224" y="6287095"/>
                  </a:lnTo>
                  <a:close/>
                  <a:moveTo>
                    <a:pt x="3853611" y="6065869"/>
                  </a:moveTo>
                  <a:lnTo>
                    <a:pt x="4074837" y="6065869"/>
                  </a:lnTo>
                  <a:lnTo>
                    <a:pt x="4074837" y="6287095"/>
                  </a:lnTo>
                  <a:lnTo>
                    <a:pt x="3853611" y="6287095"/>
                  </a:lnTo>
                  <a:close/>
                  <a:moveTo>
                    <a:pt x="4296063" y="6065869"/>
                  </a:moveTo>
                  <a:lnTo>
                    <a:pt x="4738514" y="6065869"/>
                  </a:lnTo>
                  <a:lnTo>
                    <a:pt x="4738514" y="6287095"/>
                  </a:lnTo>
                  <a:lnTo>
                    <a:pt x="5180966" y="6287095"/>
                  </a:lnTo>
                  <a:lnTo>
                    <a:pt x="5180966" y="6508321"/>
                  </a:lnTo>
                  <a:lnTo>
                    <a:pt x="4959740" y="6508321"/>
                  </a:lnTo>
                  <a:lnTo>
                    <a:pt x="4959740" y="6729547"/>
                  </a:lnTo>
                  <a:lnTo>
                    <a:pt x="5180966" y="6729547"/>
                  </a:lnTo>
                  <a:lnTo>
                    <a:pt x="5180966" y="6950772"/>
                  </a:lnTo>
                  <a:lnTo>
                    <a:pt x="4738514" y="6950772"/>
                  </a:lnTo>
                  <a:lnTo>
                    <a:pt x="4738514" y="7171998"/>
                  </a:lnTo>
                  <a:lnTo>
                    <a:pt x="4959740" y="7171998"/>
                  </a:lnTo>
                  <a:lnTo>
                    <a:pt x="4959740" y="7614450"/>
                  </a:lnTo>
                  <a:lnTo>
                    <a:pt x="4738514" y="7614450"/>
                  </a:lnTo>
                  <a:lnTo>
                    <a:pt x="4738514" y="7393224"/>
                  </a:lnTo>
                  <a:lnTo>
                    <a:pt x="4517289" y="7393224"/>
                  </a:lnTo>
                  <a:lnTo>
                    <a:pt x="4517289" y="7614450"/>
                  </a:lnTo>
                  <a:lnTo>
                    <a:pt x="4296063" y="7614450"/>
                  </a:lnTo>
                  <a:lnTo>
                    <a:pt x="4296063" y="7393224"/>
                  </a:lnTo>
                  <a:lnTo>
                    <a:pt x="3853611" y="7393224"/>
                  </a:lnTo>
                  <a:lnTo>
                    <a:pt x="3853611" y="6508321"/>
                  </a:lnTo>
                  <a:lnTo>
                    <a:pt x="4074837" y="6508321"/>
                  </a:lnTo>
                  <a:lnTo>
                    <a:pt x="4074837" y="6950772"/>
                  </a:lnTo>
                  <a:lnTo>
                    <a:pt x="4296063" y="6950772"/>
                  </a:lnTo>
                  <a:lnTo>
                    <a:pt x="4296063" y="7171998"/>
                  </a:lnTo>
                  <a:lnTo>
                    <a:pt x="4517289" y="7171998"/>
                  </a:lnTo>
                  <a:lnTo>
                    <a:pt x="4517289" y="6950772"/>
                  </a:lnTo>
                  <a:lnTo>
                    <a:pt x="4296063" y="6950772"/>
                  </a:lnTo>
                  <a:lnTo>
                    <a:pt x="4296063" y="6508321"/>
                  </a:lnTo>
                  <a:lnTo>
                    <a:pt x="4074837" y="6508321"/>
                  </a:lnTo>
                  <a:lnTo>
                    <a:pt x="4074837" y="6287095"/>
                  </a:lnTo>
                  <a:lnTo>
                    <a:pt x="4296063" y="6287095"/>
                  </a:lnTo>
                  <a:close/>
                  <a:moveTo>
                    <a:pt x="4517289" y="6508321"/>
                  </a:moveTo>
                  <a:lnTo>
                    <a:pt x="4738514" y="6508321"/>
                  </a:lnTo>
                  <a:lnTo>
                    <a:pt x="4738514" y="6729547"/>
                  </a:lnTo>
                  <a:lnTo>
                    <a:pt x="4517289" y="6729547"/>
                  </a:lnTo>
                  <a:close/>
                  <a:moveTo>
                    <a:pt x="9605482" y="6065869"/>
                  </a:moveTo>
                  <a:lnTo>
                    <a:pt x="10047934" y="6065869"/>
                  </a:lnTo>
                  <a:lnTo>
                    <a:pt x="10047934" y="6287095"/>
                  </a:lnTo>
                  <a:lnTo>
                    <a:pt x="9605482" y="6287095"/>
                  </a:lnTo>
                  <a:close/>
                  <a:moveTo>
                    <a:pt x="10047934" y="6287095"/>
                  </a:moveTo>
                  <a:lnTo>
                    <a:pt x="10269159" y="6287095"/>
                  </a:lnTo>
                  <a:lnTo>
                    <a:pt x="10269159" y="6508321"/>
                  </a:lnTo>
                  <a:lnTo>
                    <a:pt x="10047934" y="6508321"/>
                  </a:lnTo>
                  <a:close/>
                  <a:moveTo>
                    <a:pt x="5180966" y="6508321"/>
                  </a:moveTo>
                  <a:lnTo>
                    <a:pt x="5402192" y="6508321"/>
                  </a:lnTo>
                  <a:lnTo>
                    <a:pt x="5402192" y="6729547"/>
                  </a:lnTo>
                  <a:lnTo>
                    <a:pt x="5180966" y="6729547"/>
                  </a:lnTo>
                  <a:close/>
                  <a:moveTo>
                    <a:pt x="7614450" y="6508321"/>
                  </a:moveTo>
                  <a:lnTo>
                    <a:pt x="7835676" y="6508321"/>
                  </a:lnTo>
                  <a:lnTo>
                    <a:pt x="7835676" y="6729547"/>
                  </a:lnTo>
                  <a:lnTo>
                    <a:pt x="7614450" y="6729547"/>
                  </a:lnTo>
                  <a:close/>
                  <a:moveTo>
                    <a:pt x="9384256" y="6508321"/>
                  </a:moveTo>
                  <a:lnTo>
                    <a:pt x="9826708" y="6508321"/>
                  </a:lnTo>
                  <a:lnTo>
                    <a:pt x="9826708" y="6729547"/>
                  </a:lnTo>
                  <a:lnTo>
                    <a:pt x="10269159" y="6729547"/>
                  </a:lnTo>
                  <a:lnTo>
                    <a:pt x="10269159" y="7171998"/>
                  </a:lnTo>
                  <a:lnTo>
                    <a:pt x="10047934" y="7171998"/>
                  </a:lnTo>
                  <a:lnTo>
                    <a:pt x="10047934" y="7835676"/>
                  </a:lnTo>
                  <a:lnTo>
                    <a:pt x="9826708" y="7835676"/>
                  </a:lnTo>
                  <a:lnTo>
                    <a:pt x="9826708" y="8499353"/>
                  </a:lnTo>
                  <a:lnTo>
                    <a:pt x="10269159" y="8499353"/>
                  </a:lnTo>
                  <a:lnTo>
                    <a:pt x="10269159" y="8720579"/>
                  </a:lnTo>
                  <a:lnTo>
                    <a:pt x="10047934" y="8720579"/>
                  </a:lnTo>
                  <a:lnTo>
                    <a:pt x="10047934" y="8941804"/>
                  </a:lnTo>
                  <a:lnTo>
                    <a:pt x="9826708" y="8941804"/>
                  </a:lnTo>
                  <a:lnTo>
                    <a:pt x="9826708" y="8720579"/>
                  </a:lnTo>
                  <a:lnTo>
                    <a:pt x="9605482" y="8720579"/>
                  </a:lnTo>
                  <a:lnTo>
                    <a:pt x="9605482" y="9163030"/>
                  </a:lnTo>
                  <a:lnTo>
                    <a:pt x="9384256" y="9163030"/>
                  </a:lnTo>
                  <a:lnTo>
                    <a:pt x="9384256" y="8278127"/>
                  </a:lnTo>
                  <a:lnTo>
                    <a:pt x="9605482" y="8278127"/>
                  </a:lnTo>
                  <a:lnTo>
                    <a:pt x="9605482" y="7835676"/>
                  </a:lnTo>
                  <a:lnTo>
                    <a:pt x="9384256" y="7835676"/>
                  </a:lnTo>
                  <a:lnTo>
                    <a:pt x="9384256" y="7614450"/>
                  </a:lnTo>
                  <a:lnTo>
                    <a:pt x="9163030" y="7614450"/>
                  </a:lnTo>
                  <a:lnTo>
                    <a:pt x="9163030" y="7393224"/>
                  </a:lnTo>
                  <a:lnTo>
                    <a:pt x="8941804" y="7393224"/>
                  </a:lnTo>
                  <a:lnTo>
                    <a:pt x="8941804" y="7171998"/>
                  </a:lnTo>
                  <a:lnTo>
                    <a:pt x="8720579" y="7171998"/>
                  </a:lnTo>
                  <a:lnTo>
                    <a:pt x="8720579" y="6729547"/>
                  </a:lnTo>
                  <a:lnTo>
                    <a:pt x="9163030" y="6729547"/>
                  </a:lnTo>
                  <a:lnTo>
                    <a:pt x="9163030" y="6950772"/>
                  </a:lnTo>
                  <a:lnTo>
                    <a:pt x="9384256" y="6950772"/>
                  </a:lnTo>
                  <a:lnTo>
                    <a:pt x="9384256" y="7393224"/>
                  </a:lnTo>
                  <a:lnTo>
                    <a:pt x="9605482" y="7393224"/>
                  </a:lnTo>
                  <a:lnTo>
                    <a:pt x="9605482" y="7614450"/>
                  </a:lnTo>
                  <a:lnTo>
                    <a:pt x="9826708" y="7614450"/>
                  </a:lnTo>
                  <a:lnTo>
                    <a:pt x="9826708" y="7171998"/>
                  </a:lnTo>
                  <a:lnTo>
                    <a:pt x="9605482" y="7171998"/>
                  </a:lnTo>
                  <a:lnTo>
                    <a:pt x="9605482" y="6729547"/>
                  </a:lnTo>
                  <a:lnTo>
                    <a:pt x="9384256" y="6729547"/>
                  </a:lnTo>
                  <a:close/>
                  <a:moveTo>
                    <a:pt x="5180966" y="6950772"/>
                  </a:moveTo>
                  <a:lnTo>
                    <a:pt x="5402192" y="6950772"/>
                  </a:lnTo>
                  <a:lnTo>
                    <a:pt x="5402192" y="7171998"/>
                  </a:lnTo>
                  <a:lnTo>
                    <a:pt x="5180966" y="7171998"/>
                  </a:lnTo>
                  <a:close/>
                  <a:moveTo>
                    <a:pt x="5180966" y="7393224"/>
                  </a:moveTo>
                  <a:lnTo>
                    <a:pt x="5402192" y="7393224"/>
                  </a:lnTo>
                  <a:lnTo>
                    <a:pt x="5402192" y="7614450"/>
                  </a:lnTo>
                  <a:lnTo>
                    <a:pt x="5180966" y="7614450"/>
                  </a:lnTo>
                  <a:close/>
                  <a:moveTo>
                    <a:pt x="6508321" y="7393224"/>
                  </a:moveTo>
                  <a:lnTo>
                    <a:pt x="6729547" y="7393224"/>
                  </a:lnTo>
                  <a:lnTo>
                    <a:pt x="6729547" y="7614450"/>
                  </a:lnTo>
                  <a:lnTo>
                    <a:pt x="6508321" y="7614450"/>
                  </a:lnTo>
                  <a:close/>
                  <a:moveTo>
                    <a:pt x="7835676" y="7393224"/>
                  </a:moveTo>
                  <a:lnTo>
                    <a:pt x="8056902" y="7393224"/>
                  </a:lnTo>
                  <a:lnTo>
                    <a:pt x="8056902" y="7614450"/>
                  </a:lnTo>
                  <a:lnTo>
                    <a:pt x="7835676" y="7614450"/>
                  </a:lnTo>
                  <a:close/>
                  <a:moveTo>
                    <a:pt x="4959740" y="7614450"/>
                  </a:moveTo>
                  <a:lnTo>
                    <a:pt x="5180966" y="7614450"/>
                  </a:lnTo>
                  <a:lnTo>
                    <a:pt x="5180966" y="7835676"/>
                  </a:lnTo>
                  <a:lnTo>
                    <a:pt x="4959740" y="7835676"/>
                  </a:lnTo>
                  <a:close/>
                  <a:moveTo>
                    <a:pt x="6065869" y="7614450"/>
                  </a:moveTo>
                  <a:lnTo>
                    <a:pt x="6287095" y="7614450"/>
                  </a:lnTo>
                  <a:lnTo>
                    <a:pt x="6287095" y="7835676"/>
                  </a:lnTo>
                  <a:lnTo>
                    <a:pt x="6065869" y="7835676"/>
                  </a:lnTo>
                  <a:close/>
                  <a:moveTo>
                    <a:pt x="7614450" y="7614450"/>
                  </a:moveTo>
                  <a:lnTo>
                    <a:pt x="7835676" y="7614450"/>
                  </a:lnTo>
                  <a:lnTo>
                    <a:pt x="7835676" y="7835676"/>
                  </a:lnTo>
                  <a:lnTo>
                    <a:pt x="7614450" y="7835676"/>
                  </a:lnTo>
                  <a:close/>
                  <a:moveTo>
                    <a:pt x="8941804" y="7614450"/>
                  </a:moveTo>
                  <a:lnTo>
                    <a:pt x="9163030" y="7614450"/>
                  </a:lnTo>
                  <a:lnTo>
                    <a:pt x="9163030" y="8056902"/>
                  </a:lnTo>
                  <a:lnTo>
                    <a:pt x="8941804" y="8056902"/>
                  </a:lnTo>
                  <a:close/>
                  <a:moveTo>
                    <a:pt x="3853611" y="7835676"/>
                  </a:moveTo>
                  <a:lnTo>
                    <a:pt x="4074837" y="7835676"/>
                  </a:lnTo>
                  <a:lnTo>
                    <a:pt x="4074837" y="8056902"/>
                  </a:lnTo>
                  <a:lnTo>
                    <a:pt x="3853611" y="8056902"/>
                  </a:lnTo>
                  <a:close/>
                  <a:moveTo>
                    <a:pt x="4296063" y="7835676"/>
                  </a:moveTo>
                  <a:lnTo>
                    <a:pt x="4517289" y="7835676"/>
                  </a:lnTo>
                  <a:lnTo>
                    <a:pt x="4517289" y="8499353"/>
                  </a:lnTo>
                  <a:lnTo>
                    <a:pt x="4074837" y="8499353"/>
                  </a:lnTo>
                  <a:lnTo>
                    <a:pt x="4074837" y="8278127"/>
                  </a:lnTo>
                  <a:lnTo>
                    <a:pt x="4296063" y="8278127"/>
                  </a:lnTo>
                  <a:close/>
                  <a:moveTo>
                    <a:pt x="5180966" y="7835676"/>
                  </a:moveTo>
                  <a:lnTo>
                    <a:pt x="5623418" y="7835676"/>
                  </a:lnTo>
                  <a:lnTo>
                    <a:pt x="5623418" y="8056902"/>
                  </a:lnTo>
                  <a:lnTo>
                    <a:pt x="5180966" y="8056902"/>
                  </a:lnTo>
                  <a:close/>
                  <a:moveTo>
                    <a:pt x="5844643" y="7835676"/>
                  </a:moveTo>
                  <a:lnTo>
                    <a:pt x="6065869" y="7835676"/>
                  </a:lnTo>
                  <a:lnTo>
                    <a:pt x="6065869" y="8056902"/>
                  </a:lnTo>
                  <a:lnTo>
                    <a:pt x="5844643" y="8056902"/>
                  </a:lnTo>
                  <a:close/>
                  <a:moveTo>
                    <a:pt x="6065869" y="8056902"/>
                  </a:moveTo>
                  <a:lnTo>
                    <a:pt x="6508321" y="8056902"/>
                  </a:lnTo>
                  <a:lnTo>
                    <a:pt x="6508321" y="8278127"/>
                  </a:lnTo>
                  <a:lnTo>
                    <a:pt x="6065869" y="8278127"/>
                  </a:lnTo>
                  <a:close/>
                  <a:moveTo>
                    <a:pt x="4738514" y="8278127"/>
                  </a:moveTo>
                  <a:lnTo>
                    <a:pt x="4959740" y="8278127"/>
                  </a:lnTo>
                  <a:lnTo>
                    <a:pt x="4959740" y="8499353"/>
                  </a:lnTo>
                  <a:lnTo>
                    <a:pt x="4738514" y="8499353"/>
                  </a:lnTo>
                  <a:close/>
                  <a:moveTo>
                    <a:pt x="5180966" y="8278127"/>
                  </a:moveTo>
                  <a:lnTo>
                    <a:pt x="5844643" y="8278127"/>
                  </a:lnTo>
                  <a:lnTo>
                    <a:pt x="5844643" y="8720579"/>
                  </a:lnTo>
                  <a:lnTo>
                    <a:pt x="5623418" y="8720579"/>
                  </a:lnTo>
                  <a:lnTo>
                    <a:pt x="5623418" y="8499353"/>
                  </a:lnTo>
                  <a:lnTo>
                    <a:pt x="5180966" y="8499353"/>
                  </a:lnTo>
                  <a:close/>
                  <a:moveTo>
                    <a:pt x="6065869" y="8499353"/>
                  </a:moveTo>
                  <a:lnTo>
                    <a:pt x="6287095" y="8499353"/>
                  </a:lnTo>
                  <a:lnTo>
                    <a:pt x="6287095" y="8941804"/>
                  </a:lnTo>
                  <a:lnTo>
                    <a:pt x="6065869" y="8941804"/>
                  </a:lnTo>
                  <a:close/>
                  <a:moveTo>
                    <a:pt x="6950772" y="8720579"/>
                  </a:moveTo>
                  <a:lnTo>
                    <a:pt x="7171998" y="8720579"/>
                  </a:lnTo>
                  <a:lnTo>
                    <a:pt x="7171998" y="8941804"/>
                  </a:lnTo>
                  <a:lnTo>
                    <a:pt x="7393224" y="8941804"/>
                  </a:lnTo>
                  <a:lnTo>
                    <a:pt x="7393224" y="9163030"/>
                  </a:lnTo>
                  <a:lnTo>
                    <a:pt x="6508321" y="9163030"/>
                  </a:lnTo>
                  <a:lnTo>
                    <a:pt x="6508321" y="9605482"/>
                  </a:lnTo>
                  <a:lnTo>
                    <a:pt x="6287095" y="9605482"/>
                  </a:lnTo>
                  <a:lnTo>
                    <a:pt x="6287095" y="9384256"/>
                  </a:lnTo>
                  <a:lnTo>
                    <a:pt x="5844643" y="9384256"/>
                  </a:lnTo>
                  <a:lnTo>
                    <a:pt x="5844643" y="9163030"/>
                  </a:lnTo>
                  <a:lnTo>
                    <a:pt x="6287095" y="9163030"/>
                  </a:lnTo>
                  <a:lnTo>
                    <a:pt x="6287095" y="8941804"/>
                  </a:lnTo>
                  <a:lnTo>
                    <a:pt x="6950772" y="8941804"/>
                  </a:lnTo>
                  <a:close/>
                  <a:moveTo>
                    <a:pt x="10047934" y="8941804"/>
                  </a:moveTo>
                  <a:lnTo>
                    <a:pt x="10269159" y="8941804"/>
                  </a:lnTo>
                  <a:lnTo>
                    <a:pt x="10269159" y="9826708"/>
                  </a:lnTo>
                  <a:lnTo>
                    <a:pt x="10047934" y="9826708"/>
                  </a:lnTo>
                  <a:lnTo>
                    <a:pt x="10047934" y="9384256"/>
                  </a:lnTo>
                  <a:lnTo>
                    <a:pt x="9605482" y="9384256"/>
                  </a:lnTo>
                  <a:lnTo>
                    <a:pt x="9605482" y="9163030"/>
                  </a:lnTo>
                  <a:lnTo>
                    <a:pt x="10047934" y="9163030"/>
                  </a:lnTo>
                  <a:close/>
                  <a:moveTo>
                    <a:pt x="7614450" y="9163030"/>
                  </a:moveTo>
                  <a:lnTo>
                    <a:pt x="7835676" y="9163030"/>
                  </a:lnTo>
                  <a:lnTo>
                    <a:pt x="7835676" y="9826708"/>
                  </a:lnTo>
                  <a:lnTo>
                    <a:pt x="7393224" y="9826708"/>
                  </a:lnTo>
                  <a:lnTo>
                    <a:pt x="7393224" y="9605482"/>
                  </a:lnTo>
                  <a:lnTo>
                    <a:pt x="7614450" y="9605482"/>
                  </a:lnTo>
                  <a:close/>
                  <a:moveTo>
                    <a:pt x="5623418" y="9384256"/>
                  </a:moveTo>
                  <a:lnTo>
                    <a:pt x="5844643" y="9384256"/>
                  </a:lnTo>
                  <a:lnTo>
                    <a:pt x="5844643" y="9605482"/>
                  </a:lnTo>
                  <a:lnTo>
                    <a:pt x="6065869" y="9605482"/>
                  </a:lnTo>
                  <a:lnTo>
                    <a:pt x="6065869" y="10047934"/>
                  </a:lnTo>
                  <a:lnTo>
                    <a:pt x="6508321" y="10047934"/>
                  </a:lnTo>
                  <a:lnTo>
                    <a:pt x="6508321" y="10269159"/>
                  </a:lnTo>
                  <a:lnTo>
                    <a:pt x="5623418" y="10269159"/>
                  </a:lnTo>
                  <a:close/>
                  <a:moveTo>
                    <a:pt x="6729547" y="9384256"/>
                  </a:moveTo>
                  <a:lnTo>
                    <a:pt x="6950772" y="9384256"/>
                  </a:lnTo>
                  <a:lnTo>
                    <a:pt x="6950772" y="9605482"/>
                  </a:lnTo>
                  <a:lnTo>
                    <a:pt x="6729547" y="9605482"/>
                  </a:lnTo>
                  <a:close/>
                  <a:moveTo>
                    <a:pt x="7171998" y="9384256"/>
                  </a:moveTo>
                  <a:lnTo>
                    <a:pt x="7393224" y="9384256"/>
                  </a:lnTo>
                  <a:lnTo>
                    <a:pt x="7393224" y="9605482"/>
                  </a:lnTo>
                  <a:lnTo>
                    <a:pt x="7171998" y="9605482"/>
                  </a:lnTo>
                  <a:close/>
                  <a:moveTo>
                    <a:pt x="8056902" y="9384256"/>
                  </a:moveTo>
                  <a:lnTo>
                    <a:pt x="8278127" y="9384256"/>
                  </a:lnTo>
                  <a:lnTo>
                    <a:pt x="8278127" y="9605482"/>
                  </a:lnTo>
                  <a:lnTo>
                    <a:pt x="8056902" y="9605482"/>
                  </a:lnTo>
                  <a:close/>
                  <a:moveTo>
                    <a:pt x="8499353" y="9384256"/>
                  </a:moveTo>
                  <a:lnTo>
                    <a:pt x="8720579" y="9384256"/>
                  </a:lnTo>
                  <a:lnTo>
                    <a:pt x="8720579" y="9826708"/>
                  </a:lnTo>
                  <a:lnTo>
                    <a:pt x="8499353" y="9826708"/>
                  </a:lnTo>
                  <a:lnTo>
                    <a:pt x="8499353" y="10269159"/>
                  </a:lnTo>
                  <a:lnTo>
                    <a:pt x="7835676" y="10269159"/>
                  </a:lnTo>
                  <a:lnTo>
                    <a:pt x="7835676" y="9826708"/>
                  </a:lnTo>
                  <a:lnTo>
                    <a:pt x="8056902" y="9826708"/>
                  </a:lnTo>
                  <a:lnTo>
                    <a:pt x="8056902" y="10047934"/>
                  </a:lnTo>
                  <a:lnTo>
                    <a:pt x="8278127" y="10047934"/>
                  </a:lnTo>
                  <a:lnTo>
                    <a:pt x="8278127" y="9605482"/>
                  </a:lnTo>
                  <a:lnTo>
                    <a:pt x="8499353" y="9605482"/>
                  </a:lnTo>
                  <a:close/>
                  <a:moveTo>
                    <a:pt x="9163030" y="9384256"/>
                  </a:moveTo>
                  <a:lnTo>
                    <a:pt x="9605482" y="9384256"/>
                  </a:lnTo>
                  <a:lnTo>
                    <a:pt x="9605482" y="9605482"/>
                  </a:lnTo>
                  <a:lnTo>
                    <a:pt x="9163030" y="9605482"/>
                  </a:lnTo>
                  <a:close/>
                  <a:moveTo>
                    <a:pt x="6508321" y="9605482"/>
                  </a:moveTo>
                  <a:lnTo>
                    <a:pt x="6729547" y="9605482"/>
                  </a:lnTo>
                  <a:lnTo>
                    <a:pt x="6729547" y="9826708"/>
                  </a:lnTo>
                  <a:lnTo>
                    <a:pt x="6950772" y="9826708"/>
                  </a:lnTo>
                  <a:lnTo>
                    <a:pt x="6950772" y="10047934"/>
                  </a:lnTo>
                  <a:lnTo>
                    <a:pt x="6508321" y="10047934"/>
                  </a:lnTo>
                  <a:close/>
                  <a:moveTo>
                    <a:pt x="6950772" y="9605482"/>
                  </a:moveTo>
                  <a:lnTo>
                    <a:pt x="7171998" y="9605482"/>
                  </a:lnTo>
                  <a:lnTo>
                    <a:pt x="7171998" y="9826708"/>
                  </a:lnTo>
                  <a:lnTo>
                    <a:pt x="6950772" y="9826708"/>
                  </a:lnTo>
                  <a:close/>
                  <a:moveTo>
                    <a:pt x="8941804" y="9605482"/>
                  </a:moveTo>
                  <a:lnTo>
                    <a:pt x="9163030" y="9605482"/>
                  </a:lnTo>
                  <a:lnTo>
                    <a:pt x="9163030" y="10047934"/>
                  </a:lnTo>
                  <a:lnTo>
                    <a:pt x="8941804" y="10047934"/>
                  </a:lnTo>
                  <a:close/>
                  <a:moveTo>
                    <a:pt x="9605482" y="9605482"/>
                  </a:moveTo>
                  <a:lnTo>
                    <a:pt x="9826708" y="9605482"/>
                  </a:lnTo>
                  <a:lnTo>
                    <a:pt x="9826708" y="9826708"/>
                  </a:lnTo>
                  <a:lnTo>
                    <a:pt x="9605482" y="9826708"/>
                  </a:lnTo>
                  <a:close/>
                  <a:moveTo>
                    <a:pt x="9384256" y="9826708"/>
                  </a:moveTo>
                  <a:lnTo>
                    <a:pt x="9605482" y="9826708"/>
                  </a:lnTo>
                  <a:lnTo>
                    <a:pt x="9605482" y="10269159"/>
                  </a:lnTo>
                  <a:lnTo>
                    <a:pt x="9384256" y="10269159"/>
                  </a:lnTo>
                  <a:close/>
                  <a:moveTo>
                    <a:pt x="9826708" y="9826708"/>
                  </a:moveTo>
                  <a:lnTo>
                    <a:pt x="10047934" y="9826708"/>
                  </a:lnTo>
                  <a:lnTo>
                    <a:pt x="10047934" y="10269159"/>
                  </a:lnTo>
                  <a:lnTo>
                    <a:pt x="9826708" y="10269159"/>
                  </a:lnTo>
                  <a:close/>
                  <a:moveTo>
                    <a:pt x="7393224" y="10047934"/>
                  </a:moveTo>
                  <a:lnTo>
                    <a:pt x="7614450" y="10047934"/>
                  </a:lnTo>
                  <a:lnTo>
                    <a:pt x="7614450" y="10269159"/>
                  </a:lnTo>
                  <a:lnTo>
                    <a:pt x="7393224" y="10269159"/>
                  </a:lnTo>
                  <a:close/>
                </a:path>
              </a:pathLst>
            </a:custGeom>
            <a:grpFill/>
            <a:ln w="221226" cap="flat">
              <a:noFill/>
              <a:prstDash val="solid"/>
              <a:miter/>
            </a:ln>
          </p:spPr>
          <p:txBody>
            <a:bodyPr rtlCol="0" anchor="ctr"/>
            <a:lstStyle/>
            <a:p>
              <a:endParaRPr lang="pt-BR">
                <a:latin typeface="+mj-lt"/>
              </a:endParaRPr>
            </a:p>
          </p:txBody>
        </p:sp>
        <p:sp>
          <p:nvSpPr>
            <p:cNvPr id="7" name="Forma Livre: Forma 6">
              <a:extLst>
                <a:ext uri="{FF2B5EF4-FFF2-40B4-BE49-F238E27FC236}">
                  <a16:creationId xmlns:a16="http://schemas.microsoft.com/office/drawing/2014/main" id="{F93C78AF-BE2B-4E8E-A545-2F2596DA50B6}"/>
                </a:ext>
              </a:extLst>
            </p:cNvPr>
            <p:cNvSpPr/>
            <p:nvPr/>
          </p:nvSpPr>
          <p:spPr>
            <a:xfrm>
              <a:off x="-1185817" y="-3853611"/>
              <a:ext cx="13937226" cy="13937226"/>
            </a:xfrm>
            <a:custGeom>
              <a:avLst/>
              <a:gdLst>
                <a:gd name="connsiteX0" fmla="*/ 3853611 w 13937225"/>
                <a:gd name="connsiteY0" fmla="*/ 3853611 h 13937225"/>
                <a:gd name="connsiteX1" fmla="*/ 5402192 w 13937225"/>
                <a:gd name="connsiteY1" fmla="*/ 3853611 h 13937225"/>
                <a:gd name="connsiteX2" fmla="*/ 5402192 w 13937225"/>
                <a:gd name="connsiteY2" fmla="*/ 3853611 h 13937225"/>
                <a:gd name="connsiteX3" fmla="*/ 5402192 w 13937225"/>
                <a:gd name="connsiteY3" fmla="*/ 3853611 h 13937225"/>
                <a:gd name="connsiteX4" fmla="*/ 5402192 w 13937225"/>
                <a:gd name="connsiteY4" fmla="*/ 5402192 h 13937225"/>
                <a:gd name="connsiteX5" fmla="*/ 5402192 w 13937225"/>
                <a:gd name="connsiteY5" fmla="*/ 5402192 h 13937225"/>
                <a:gd name="connsiteX6" fmla="*/ 5402192 w 13937225"/>
                <a:gd name="connsiteY6" fmla="*/ 5402192 h 13937225"/>
                <a:gd name="connsiteX7" fmla="*/ 3853611 w 13937225"/>
                <a:gd name="connsiteY7" fmla="*/ 5402192 h 13937225"/>
                <a:gd name="connsiteX8" fmla="*/ 3853611 w 13937225"/>
                <a:gd name="connsiteY8" fmla="*/ 5402192 h 13937225"/>
                <a:gd name="connsiteX9" fmla="*/ 3853611 w 13937225"/>
                <a:gd name="connsiteY9" fmla="*/ 5402192 h 13937225"/>
                <a:gd name="connsiteX10" fmla="*/ 3853611 w 13937225"/>
                <a:gd name="connsiteY10" fmla="*/ 3853611 h 13937225"/>
                <a:gd name="connsiteX11" fmla="*/ 3853611 w 13937225"/>
                <a:gd name="connsiteY11" fmla="*/ 3853611 h 13937225"/>
                <a:gd name="connsiteX12" fmla="*/ 3853611 w 13937225"/>
                <a:gd name="connsiteY12" fmla="*/ 3853611 h 13937225"/>
                <a:gd name="connsiteX13" fmla="*/ 4074837 w 13937225"/>
                <a:gd name="connsiteY13" fmla="*/ 4074837 h 13937225"/>
                <a:gd name="connsiteX14" fmla="*/ 5180966 w 13937225"/>
                <a:gd name="connsiteY14" fmla="*/ 4074837 h 13937225"/>
                <a:gd name="connsiteX15" fmla="*/ 5180966 w 13937225"/>
                <a:gd name="connsiteY15" fmla="*/ 4074837 h 13937225"/>
                <a:gd name="connsiteX16" fmla="*/ 5180966 w 13937225"/>
                <a:gd name="connsiteY16" fmla="*/ 4074837 h 13937225"/>
                <a:gd name="connsiteX17" fmla="*/ 5180966 w 13937225"/>
                <a:gd name="connsiteY17" fmla="*/ 5180966 h 13937225"/>
                <a:gd name="connsiteX18" fmla="*/ 5180966 w 13937225"/>
                <a:gd name="connsiteY18" fmla="*/ 5180966 h 13937225"/>
                <a:gd name="connsiteX19" fmla="*/ 5180966 w 13937225"/>
                <a:gd name="connsiteY19" fmla="*/ 5180966 h 13937225"/>
                <a:gd name="connsiteX20" fmla="*/ 4074837 w 13937225"/>
                <a:gd name="connsiteY20" fmla="*/ 5180966 h 13937225"/>
                <a:gd name="connsiteX21" fmla="*/ 4074837 w 13937225"/>
                <a:gd name="connsiteY21" fmla="*/ 5180966 h 13937225"/>
                <a:gd name="connsiteX22" fmla="*/ 4074837 w 13937225"/>
                <a:gd name="connsiteY22" fmla="*/ 5180966 h 13937225"/>
                <a:gd name="connsiteX23" fmla="*/ 4074837 w 13937225"/>
                <a:gd name="connsiteY23" fmla="*/ 4074837 h 13937225"/>
                <a:gd name="connsiteX24" fmla="*/ 4074837 w 13937225"/>
                <a:gd name="connsiteY24" fmla="*/ 4074837 h 13937225"/>
                <a:gd name="connsiteX25" fmla="*/ 4074837 w 13937225"/>
                <a:gd name="connsiteY25" fmla="*/ 4074837 h 13937225"/>
                <a:gd name="connsiteX26" fmla="*/ 4296063 w 13937225"/>
                <a:gd name="connsiteY26" fmla="*/ 4296063 h 13937225"/>
                <a:gd name="connsiteX27" fmla="*/ 4959740 w 13937225"/>
                <a:gd name="connsiteY27" fmla="*/ 4296063 h 13937225"/>
                <a:gd name="connsiteX28" fmla="*/ 4959740 w 13937225"/>
                <a:gd name="connsiteY28" fmla="*/ 4296063 h 13937225"/>
                <a:gd name="connsiteX29" fmla="*/ 4959740 w 13937225"/>
                <a:gd name="connsiteY29" fmla="*/ 4296063 h 13937225"/>
                <a:gd name="connsiteX30" fmla="*/ 4959740 w 13937225"/>
                <a:gd name="connsiteY30" fmla="*/ 4959740 h 13937225"/>
                <a:gd name="connsiteX31" fmla="*/ 4959740 w 13937225"/>
                <a:gd name="connsiteY31" fmla="*/ 4959740 h 13937225"/>
                <a:gd name="connsiteX32" fmla="*/ 4959740 w 13937225"/>
                <a:gd name="connsiteY32" fmla="*/ 4959740 h 13937225"/>
                <a:gd name="connsiteX33" fmla="*/ 4296063 w 13937225"/>
                <a:gd name="connsiteY33" fmla="*/ 4959740 h 13937225"/>
                <a:gd name="connsiteX34" fmla="*/ 4296063 w 13937225"/>
                <a:gd name="connsiteY34" fmla="*/ 4959740 h 13937225"/>
                <a:gd name="connsiteX35" fmla="*/ 4296063 w 13937225"/>
                <a:gd name="connsiteY35" fmla="*/ 4959740 h 13937225"/>
                <a:gd name="connsiteX36" fmla="*/ 4296063 w 13937225"/>
                <a:gd name="connsiteY36" fmla="*/ 4296063 h 13937225"/>
                <a:gd name="connsiteX37" fmla="*/ 4296063 w 13937225"/>
                <a:gd name="connsiteY37" fmla="*/ 4296063 h 13937225"/>
                <a:gd name="connsiteX38" fmla="*/ 4296063 w 13937225"/>
                <a:gd name="connsiteY38" fmla="*/ 4296063 h 13937225"/>
                <a:gd name="connsiteX39" fmla="*/ 8720579 w 13937225"/>
                <a:gd name="connsiteY39" fmla="*/ 3853611 h 13937225"/>
                <a:gd name="connsiteX40" fmla="*/ 10269159 w 13937225"/>
                <a:gd name="connsiteY40" fmla="*/ 3853611 h 13937225"/>
                <a:gd name="connsiteX41" fmla="*/ 10269159 w 13937225"/>
                <a:gd name="connsiteY41" fmla="*/ 3853611 h 13937225"/>
                <a:gd name="connsiteX42" fmla="*/ 10269159 w 13937225"/>
                <a:gd name="connsiteY42" fmla="*/ 3853611 h 13937225"/>
                <a:gd name="connsiteX43" fmla="*/ 10269159 w 13937225"/>
                <a:gd name="connsiteY43" fmla="*/ 5402192 h 13937225"/>
                <a:gd name="connsiteX44" fmla="*/ 10269159 w 13937225"/>
                <a:gd name="connsiteY44" fmla="*/ 5402192 h 13937225"/>
                <a:gd name="connsiteX45" fmla="*/ 10269159 w 13937225"/>
                <a:gd name="connsiteY45" fmla="*/ 5402192 h 13937225"/>
                <a:gd name="connsiteX46" fmla="*/ 8720579 w 13937225"/>
                <a:gd name="connsiteY46" fmla="*/ 5402192 h 13937225"/>
                <a:gd name="connsiteX47" fmla="*/ 8720579 w 13937225"/>
                <a:gd name="connsiteY47" fmla="*/ 5402192 h 13937225"/>
                <a:gd name="connsiteX48" fmla="*/ 8720579 w 13937225"/>
                <a:gd name="connsiteY48" fmla="*/ 5402192 h 13937225"/>
                <a:gd name="connsiteX49" fmla="*/ 8720579 w 13937225"/>
                <a:gd name="connsiteY49" fmla="*/ 3853611 h 13937225"/>
                <a:gd name="connsiteX50" fmla="*/ 8720579 w 13937225"/>
                <a:gd name="connsiteY50" fmla="*/ 3853611 h 13937225"/>
                <a:gd name="connsiteX51" fmla="*/ 8720579 w 13937225"/>
                <a:gd name="connsiteY51" fmla="*/ 3853611 h 13937225"/>
                <a:gd name="connsiteX52" fmla="*/ 8941804 w 13937225"/>
                <a:gd name="connsiteY52" fmla="*/ 4074837 h 13937225"/>
                <a:gd name="connsiteX53" fmla="*/ 10047934 w 13937225"/>
                <a:gd name="connsiteY53" fmla="*/ 4074837 h 13937225"/>
                <a:gd name="connsiteX54" fmla="*/ 10047934 w 13937225"/>
                <a:gd name="connsiteY54" fmla="*/ 4074837 h 13937225"/>
                <a:gd name="connsiteX55" fmla="*/ 10047934 w 13937225"/>
                <a:gd name="connsiteY55" fmla="*/ 4074837 h 13937225"/>
                <a:gd name="connsiteX56" fmla="*/ 10047934 w 13937225"/>
                <a:gd name="connsiteY56" fmla="*/ 5180966 h 13937225"/>
                <a:gd name="connsiteX57" fmla="*/ 10047934 w 13937225"/>
                <a:gd name="connsiteY57" fmla="*/ 5180966 h 13937225"/>
                <a:gd name="connsiteX58" fmla="*/ 10047934 w 13937225"/>
                <a:gd name="connsiteY58" fmla="*/ 5180966 h 13937225"/>
                <a:gd name="connsiteX59" fmla="*/ 8941804 w 13937225"/>
                <a:gd name="connsiteY59" fmla="*/ 5180966 h 13937225"/>
                <a:gd name="connsiteX60" fmla="*/ 8941804 w 13937225"/>
                <a:gd name="connsiteY60" fmla="*/ 5180966 h 13937225"/>
                <a:gd name="connsiteX61" fmla="*/ 8941804 w 13937225"/>
                <a:gd name="connsiteY61" fmla="*/ 5180966 h 13937225"/>
                <a:gd name="connsiteX62" fmla="*/ 8941804 w 13937225"/>
                <a:gd name="connsiteY62" fmla="*/ 4074837 h 13937225"/>
                <a:gd name="connsiteX63" fmla="*/ 8941804 w 13937225"/>
                <a:gd name="connsiteY63" fmla="*/ 4074837 h 13937225"/>
                <a:gd name="connsiteX64" fmla="*/ 8941804 w 13937225"/>
                <a:gd name="connsiteY64" fmla="*/ 4074837 h 13937225"/>
                <a:gd name="connsiteX65" fmla="*/ 9163030 w 13937225"/>
                <a:gd name="connsiteY65" fmla="*/ 4296063 h 13937225"/>
                <a:gd name="connsiteX66" fmla="*/ 9826708 w 13937225"/>
                <a:gd name="connsiteY66" fmla="*/ 4296063 h 13937225"/>
                <a:gd name="connsiteX67" fmla="*/ 9826708 w 13937225"/>
                <a:gd name="connsiteY67" fmla="*/ 4296063 h 13937225"/>
                <a:gd name="connsiteX68" fmla="*/ 9826708 w 13937225"/>
                <a:gd name="connsiteY68" fmla="*/ 4296063 h 13937225"/>
                <a:gd name="connsiteX69" fmla="*/ 9826708 w 13937225"/>
                <a:gd name="connsiteY69" fmla="*/ 4959740 h 13937225"/>
                <a:gd name="connsiteX70" fmla="*/ 9826708 w 13937225"/>
                <a:gd name="connsiteY70" fmla="*/ 4959740 h 13937225"/>
                <a:gd name="connsiteX71" fmla="*/ 9826708 w 13937225"/>
                <a:gd name="connsiteY71" fmla="*/ 4959740 h 13937225"/>
                <a:gd name="connsiteX72" fmla="*/ 9163030 w 13937225"/>
                <a:gd name="connsiteY72" fmla="*/ 4959740 h 13937225"/>
                <a:gd name="connsiteX73" fmla="*/ 9163030 w 13937225"/>
                <a:gd name="connsiteY73" fmla="*/ 4959740 h 13937225"/>
                <a:gd name="connsiteX74" fmla="*/ 9163030 w 13937225"/>
                <a:gd name="connsiteY74" fmla="*/ 4959740 h 13937225"/>
                <a:gd name="connsiteX75" fmla="*/ 9163030 w 13937225"/>
                <a:gd name="connsiteY75" fmla="*/ 4296063 h 13937225"/>
                <a:gd name="connsiteX76" fmla="*/ 9163030 w 13937225"/>
                <a:gd name="connsiteY76" fmla="*/ 4296063 h 13937225"/>
                <a:gd name="connsiteX77" fmla="*/ 9163030 w 13937225"/>
                <a:gd name="connsiteY77" fmla="*/ 4296063 h 13937225"/>
                <a:gd name="connsiteX78" fmla="*/ 3853611 w 13937225"/>
                <a:gd name="connsiteY78" fmla="*/ 8720579 h 13937225"/>
                <a:gd name="connsiteX79" fmla="*/ 5402192 w 13937225"/>
                <a:gd name="connsiteY79" fmla="*/ 8720579 h 13937225"/>
                <a:gd name="connsiteX80" fmla="*/ 5402192 w 13937225"/>
                <a:gd name="connsiteY80" fmla="*/ 8720579 h 13937225"/>
                <a:gd name="connsiteX81" fmla="*/ 5402192 w 13937225"/>
                <a:gd name="connsiteY81" fmla="*/ 8720579 h 13937225"/>
                <a:gd name="connsiteX82" fmla="*/ 5402192 w 13937225"/>
                <a:gd name="connsiteY82" fmla="*/ 10269159 h 13937225"/>
                <a:gd name="connsiteX83" fmla="*/ 5402192 w 13937225"/>
                <a:gd name="connsiteY83" fmla="*/ 10269159 h 13937225"/>
                <a:gd name="connsiteX84" fmla="*/ 5402192 w 13937225"/>
                <a:gd name="connsiteY84" fmla="*/ 10269159 h 13937225"/>
                <a:gd name="connsiteX85" fmla="*/ 3853611 w 13937225"/>
                <a:gd name="connsiteY85" fmla="*/ 10269159 h 13937225"/>
                <a:gd name="connsiteX86" fmla="*/ 3853611 w 13937225"/>
                <a:gd name="connsiteY86" fmla="*/ 10269159 h 13937225"/>
                <a:gd name="connsiteX87" fmla="*/ 3853611 w 13937225"/>
                <a:gd name="connsiteY87" fmla="*/ 10269159 h 13937225"/>
                <a:gd name="connsiteX88" fmla="*/ 3853611 w 13937225"/>
                <a:gd name="connsiteY88" fmla="*/ 8720579 h 13937225"/>
                <a:gd name="connsiteX89" fmla="*/ 3853611 w 13937225"/>
                <a:gd name="connsiteY89" fmla="*/ 8720579 h 13937225"/>
                <a:gd name="connsiteX90" fmla="*/ 3853611 w 13937225"/>
                <a:gd name="connsiteY90" fmla="*/ 8720579 h 13937225"/>
                <a:gd name="connsiteX91" fmla="*/ 4074837 w 13937225"/>
                <a:gd name="connsiteY91" fmla="*/ 8941804 h 13937225"/>
                <a:gd name="connsiteX92" fmla="*/ 5180966 w 13937225"/>
                <a:gd name="connsiteY92" fmla="*/ 8941804 h 13937225"/>
                <a:gd name="connsiteX93" fmla="*/ 5180966 w 13937225"/>
                <a:gd name="connsiteY93" fmla="*/ 8941804 h 13937225"/>
                <a:gd name="connsiteX94" fmla="*/ 5180966 w 13937225"/>
                <a:gd name="connsiteY94" fmla="*/ 8941804 h 13937225"/>
                <a:gd name="connsiteX95" fmla="*/ 5180966 w 13937225"/>
                <a:gd name="connsiteY95" fmla="*/ 10047934 h 13937225"/>
                <a:gd name="connsiteX96" fmla="*/ 5180966 w 13937225"/>
                <a:gd name="connsiteY96" fmla="*/ 10047934 h 13937225"/>
                <a:gd name="connsiteX97" fmla="*/ 5180966 w 13937225"/>
                <a:gd name="connsiteY97" fmla="*/ 10047934 h 13937225"/>
                <a:gd name="connsiteX98" fmla="*/ 4074837 w 13937225"/>
                <a:gd name="connsiteY98" fmla="*/ 10047934 h 13937225"/>
                <a:gd name="connsiteX99" fmla="*/ 4074837 w 13937225"/>
                <a:gd name="connsiteY99" fmla="*/ 10047934 h 13937225"/>
                <a:gd name="connsiteX100" fmla="*/ 4074837 w 13937225"/>
                <a:gd name="connsiteY100" fmla="*/ 10047934 h 13937225"/>
                <a:gd name="connsiteX101" fmla="*/ 4074837 w 13937225"/>
                <a:gd name="connsiteY101" fmla="*/ 8941804 h 13937225"/>
                <a:gd name="connsiteX102" fmla="*/ 4074837 w 13937225"/>
                <a:gd name="connsiteY102" fmla="*/ 8941804 h 13937225"/>
                <a:gd name="connsiteX103" fmla="*/ 4074837 w 13937225"/>
                <a:gd name="connsiteY103" fmla="*/ 8941804 h 13937225"/>
                <a:gd name="connsiteX104" fmla="*/ 4296063 w 13937225"/>
                <a:gd name="connsiteY104" fmla="*/ 9163030 h 13937225"/>
                <a:gd name="connsiteX105" fmla="*/ 4959740 w 13937225"/>
                <a:gd name="connsiteY105" fmla="*/ 9163030 h 13937225"/>
                <a:gd name="connsiteX106" fmla="*/ 4959740 w 13937225"/>
                <a:gd name="connsiteY106" fmla="*/ 9163030 h 13937225"/>
                <a:gd name="connsiteX107" fmla="*/ 4959740 w 13937225"/>
                <a:gd name="connsiteY107" fmla="*/ 9163030 h 13937225"/>
                <a:gd name="connsiteX108" fmla="*/ 4959740 w 13937225"/>
                <a:gd name="connsiteY108" fmla="*/ 9826708 h 13937225"/>
                <a:gd name="connsiteX109" fmla="*/ 4959740 w 13937225"/>
                <a:gd name="connsiteY109" fmla="*/ 9826708 h 13937225"/>
                <a:gd name="connsiteX110" fmla="*/ 4959740 w 13937225"/>
                <a:gd name="connsiteY110" fmla="*/ 9826708 h 13937225"/>
                <a:gd name="connsiteX111" fmla="*/ 4296063 w 13937225"/>
                <a:gd name="connsiteY111" fmla="*/ 9826708 h 13937225"/>
                <a:gd name="connsiteX112" fmla="*/ 4296063 w 13937225"/>
                <a:gd name="connsiteY112" fmla="*/ 9826708 h 13937225"/>
                <a:gd name="connsiteX113" fmla="*/ 4296063 w 13937225"/>
                <a:gd name="connsiteY113" fmla="*/ 9826708 h 13937225"/>
                <a:gd name="connsiteX114" fmla="*/ 4296063 w 13937225"/>
                <a:gd name="connsiteY114" fmla="*/ 9163030 h 13937225"/>
                <a:gd name="connsiteX115" fmla="*/ 4296063 w 13937225"/>
                <a:gd name="connsiteY115" fmla="*/ 9163030 h 13937225"/>
                <a:gd name="connsiteX116" fmla="*/ 4296063 w 13937225"/>
                <a:gd name="connsiteY116" fmla="*/ 9163030 h 13937225"/>
                <a:gd name="connsiteX117" fmla="*/ 8278127 w 13937225"/>
                <a:gd name="connsiteY117" fmla="*/ 8278127 h 13937225"/>
                <a:gd name="connsiteX118" fmla="*/ 9384256 w 13937225"/>
                <a:gd name="connsiteY118" fmla="*/ 8278127 h 13937225"/>
                <a:gd name="connsiteX119" fmla="*/ 9384256 w 13937225"/>
                <a:gd name="connsiteY119" fmla="*/ 8278127 h 13937225"/>
                <a:gd name="connsiteX120" fmla="*/ 9384256 w 13937225"/>
                <a:gd name="connsiteY120" fmla="*/ 8278127 h 13937225"/>
                <a:gd name="connsiteX121" fmla="*/ 9384256 w 13937225"/>
                <a:gd name="connsiteY121" fmla="*/ 9384256 h 13937225"/>
                <a:gd name="connsiteX122" fmla="*/ 9384256 w 13937225"/>
                <a:gd name="connsiteY122" fmla="*/ 9384256 h 13937225"/>
                <a:gd name="connsiteX123" fmla="*/ 9384256 w 13937225"/>
                <a:gd name="connsiteY123" fmla="*/ 9384256 h 13937225"/>
                <a:gd name="connsiteX124" fmla="*/ 8278127 w 13937225"/>
                <a:gd name="connsiteY124" fmla="*/ 9384256 h 13937225"/>
                <a:gd name="connsiteX125" fmla="*/ 8278127 w 13937225"/>
                <a:gd name="connsiteY125" fmla="*/ 9384256 h 13937225"/>
                <a:gd name="connsiteX126" fmla="*/ 8278127 w 13937225"/>
                <a:gd name="connsiteY126" fmla="*/ 9384256 h 13937225"/>
                <a:gd name="connsiteX127" fmla="*/ 8278127 w 13937225"/>
                <a:gd name="connsiteY127" fmla="*/ 8278127 h 13937225"/>
                <a:gd name="connsiteX128" fmla="*/ 8278127 w 13937225"/>
                <a:gd name="connsiteY128" fmla="*/ 8278127 h 13937225"/>
                <a:gd name="connsiteX129" fmla="*/ 8278127 w 13937225"/>
                <a:gd name="connsiteY129" fmla="*/ 8278127 h 13937225"/>
                <a:gd name="connsiteX130" fmla="*/ 8499353 w 13937225"/>
                <a:gd name="connsiteY130" fmla="*/ 8499353 h 13937225"/>
                <a:gd name="connsiteX131" fmla="*/ 9163030 w 13937225"/>
                <a:gd name="connsiteY131" fmla="*/ 8499353 h 13937225"/>
                <a:gd name="connsiteX132" fmla="*/ 9163030 w 13937225"/>
                <a:gd name="connsiteY132" fmla="*/ 8499353 h 13937225"/>
                <a:gd name="connsiteX133" fmla="*/ 9163030 w 13937225"/>
                <a:gd name="connsiteY133" fmla="*/ 8499353 h 13937225"/>
                <a:gd name="connsiteX134" fmla="*/ 9163030 w 13937225"/>
                <a:gd name="connsiteY134" fmla="*/ 9163030 h 13937225"/>
                <a:gd name="connsiteX135" fmla="*/ 9163030 w 13937225"/>
                <a:gd name="connsiteY135" fmla="*/ 9163030 h 13937225"/>
                <a:gd name="connsiteX136" fmla="*/ 9163030 w 13937225"/>
                <a:gd name="connsiteY136" fmla="*/ 9163030 h 13937225"/>
                <a:gd name="connsiteX137" fmla="*/ 8499353 w 13937225"/>
                <a:gd name="connsiteY137" fmla="*/ 9163030 h 13937225"/>
                <a:gd name="connsiteX138" fmla="*/ 8499353 w 13937225"/>
                <a:gd name="connsiteY138" fmla="*/ 9163030 h 13937225"/>
                <a:gd name="connsiteX139" fmla="*/ 8499353 w 13937225"/>
                <a:gd name="connsiteY139" fmla="*/ 9163030 h 13937225"/>
                <a:gd name="connsiteX140" fmla="*/ 8499353 w 13937225"/>
                <a:gd name="connsiteY140" fmla="*/ 8499353 h 13937225"/>
                <a:gd name="connsiteX141" fmla="*/ 8499353 w 13937225"/>
                <a:gd name="connsiteY141" fmla="*/ 8499353 h 13937225"/>
                <a:gd name="connsiteX142" fmla="*/ 8499353 w 13937225"/>
                <a:gd name="connsiteY142" fmla="*/ 8499353 h 13937225"/>
                <a:gd name="connsiteX143" fmla="*/ 8720579 w 13937225"/>
                <a:gd name="connsiteY143" fmla="*/ 8720579 h 13937225"/>
                <a:gd name="connsiteX144" fmla="*/ 8941804 w 13937225"/>
                <a:gd name="connsiteY144" fmla="*/ 8720579 h 13937225"/>
                <a:gd name="connsiteX145" fmla="*/ 8941804 w 13937225"/>
                <a:gd name="connsiteY145" fmla="*/ 8720579 h 13937225"/>
                <a:gd name="connsiteX146" fmla="*/ 8941804 w 13937225"/>
                <a:gd name="connsiteY146" fmla="*/ 8720579 h 13937225"/>
                <a:gd name="connsiteX147" fmla="*/ 8941804 w 13937225"/>
                <a:gd name="connsiteY147" fmla="*/ 8941804 h 13937225"/>
                <a:gd name="connsiteX148" fmla="*/ 8941804 w 13937225"/>
                <a:gd name="connsiteY148" fmla="*/ 8941804 h 13937225"/>
                <a:gd name="connsiteX149" fmla="*/ 8941804 w 13937225"/>
                <a:gd name="connsiteY149" fmla="*/ 8941804 h 13937225"/>
                <a:gd name="connsiteX150" fmla="*/ 8720579 w 13937225"/>
                <a:gd name="connsiteY150" fmla="*/ 8941804 h 13937225"/>
                <a:gd name="connsiteX151" fmla="*/ 8720579 w 13937225"/>
                <a:gd name="connsiteY151" fmla="*/ 8941804 h 13937225"/>
                <a:gd name="connsiteX152" fmla="*/ 8720579 w 13937225"/>
                <a:gd name="connsiteY152" fmla="*/ 8941804 h 13937225"/>
                <a:gd name="connsiteX153" fmla="*/ 8720579 w 13937225"/>
                <a:gd name="connsiteY153" fmla="*/ 8720579 h 13937225"/>
                <a:gd name="connsiteX154" fmla="*/ 8720579 w 13937225"/>
                <a:gd name="connsiteY154" fmla="*/ 8720579 h 13937225"/>
                <a:gd name="connsiteX155" fmla="*/ 8720579 w 13937225"/>
                <a:gd name="connsiteY155" fmla="*/ 872057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937225" h="13937225">
                  <a:moveTo>
                    <a:pt x="3853611" y="3853611"/>
                  </a:moveTo>
                  <a:lnTo>
                    <a:pt x="5402192" y="3853611"/>
                  </a:lnTo>
                  <a:lnTo>
                    <a:pt x="5402192" y="3853611"/>
                  </a:lnTo>
                  <a:lnTo>
                    <a:pt x="5402192" y="3853611"/>
                  </a:lnTo>
                  <a:lnTo>
                    <a:pt x="5402192" y="5402192"/>
                  </a:lnTo>
                  <a:lnTo>
                    <a:pt x="5402192" y="5402192"/>
                  </a:lnTo>
                  <a:lnTo>
                    <a:pt x="5402192" y="5402192"/>
                  </a:lnTo>
                  <a:lnTo>
                    <a:pt x="3853611" y="5402192"/>
                  </a:lnTo>
                  <a:lnTo>
                    <a:pt x="3853611" y="5402192"/>
                  </a:lnTo>
                  <a:lnTo>
                    <a:pt x="3853611" y="5402192"/>
                  </a:lnTo>
                  <a:lnTo>
                    <a:pt x="3853611" y="3853611"/>
                  </a:lnTo>
                  <a:lnTo>
                    <a:pt x="3853611" y="3853611"/>
                  </a:lnTo>
                  <a:lnTo>
                    <a:pt x="3853611" y="3853611"/>
                  </a:lnTo>
                  <a:close/>
                  <a:moveTo>
                    <a:pt x="4074837" y="4074837"/>
                  </a:moveTo>
                  <a:lnTo>
                    <a:pt x="5180966" y="4074837"/>
                  </a:lnTo>
                  <a:lnTo>
                    <a:pt x="5180966" y="4074837"/>
                  </a:lnTo>
                  <a:lnTo>
                    <a:pt x="5180966" y="4074837"/>
                  </a:lnTo>
                  <a:lnTo>
                    <a:pt x="5180966" y="5180966"/>
                  </a:lnTo>
                  <a:lnTo>
                    <a:pt x="5180966" y="5180966"/>
                  </a:lnTo>
                  <a:lnTo>
                    <a:pt x="5180966" y="5180966"/>
                  </a:lnTo>
                  <a:lnTo>
                    <a:pt x="4074837" y="5180966"/>
                  </a:lnTo>
                  <a:lnTo>
                    <a:pt x="4074837" y="5180966"/>
                  </a:lnTo>
                  <a:lnTo>
                    <a:pt x="4074837" y="5180966"/>
                  </a:lnTo>
                  <a:lnTo>
                    <a:pt x="4074837" y="4074837"/>
                  </a:lnTo>
                  <a:lnTo>
                    <a:pt x="4074837" y="4074837"/>
                  </a:lnTo>
                  <a:lnTo>
                    <a:pt x="4074837" y="4074837"/>
                  </a:lnTo>
                  <a:close/>
                  <a:moveTo>
                    <a:pt x="4296063" y="4296063"/>
                  </a:moveTo>
                  <a:lnTo>
                    <a:pt x="4959740" y="4296063"/>
                  </a:lnTo>
                  <a:lnTo>
                    <a:pt x="4959740" y="4296063"/>
                  </a:lnTo>
                  <a:lnTo>
                    <a:pt x="4959740" y="4296063"/>
                  </a:lnTo>
                  <a:lnTo>
                    <a:pt x="4959740" y="4959740"/>
                  </a:lnTo>
                  <a:lnTo>
                    <a:pt x="4959740" y="4959740"/>
                  </a:lnTo>
                  <a:lnTo>
                    <a:pt x="4959740" y="4959740"/>
                  </a:lnTo>
                  <a:lnTo>
                    <a:pt x="4296063" y="4959740"/>
                  </a:lnTo>
                  <a:lnTo>
                    <a:pt x="4296063" y="4959740"/>
                  </a:lnTo>
                  <a:lnTo>
                    <a:pt x="4296063" y="4959740"/>
                  </a:lnTo>
                  <a:lnTo>
                    <a:pt x="4296063" y="4296063"/>
                  </a:lnTo>
                  <a:lnTo>
                    <a:pt x="4296063" y="4296063"/>
                  </a:lnTo>
                  <a:lnTo>
                    <a:pt x="4296063" y="4296063"/>
                  </a:lnTo>
                  <a:close/>
                  <a:moveTo>
                    <a:pt x="8720579" y="3853611"/>
                  </a:moveTo>
                  <a:lnTo>
                    <a:pt x="10269159" y="3853611"/>
                  </a:lnTo>
                  <a:lnTo>
                    <a:pt x="10269159" y="3853611"/>
                  </a:lnTo>
                  <a:lnTo>
                    <a:pt x="10269159" y="3853611"/>
                  </a:lnTo>
                  <a:lnTo>
                    <a:pt x="10269159" y="5402192"/>
                  </a:lnTo>
                  <a:lnTo>
                    <a:pt x="10269159" y="5402192"/>
                  </a:lnTo>
                  <a:lnTo>
                    <a:pt x="10269159" y="5402192"/>
                  </a:lnTo>
                  <a:lnTo>
                    <a:pt x="8720579" y="5402192"/>
                  </a:lnTo>
                  <a:lnTo>
                    <a:pt x="8720579" y="5402192"/>
                  </a:lnTo>
                  <a:lnTo>
                    <a:pt x="8720579" y="5402192"/>
                  </a:lnTo>
                  <a:lnTo>
                    <a:pt x="8720579" y="3853611"/>
                  </a:lnTo>
                  <a:lnTo>
                    <a:pt x="8720579" y="3853611"/>
                  </a:lnTo>
                  <a:lnTo>
                    <a:pt x="8720579" y="3853611"/>
                  </a:lnTo>
                  <a:close/>
                  <a:moveTo>
                    <a:pt x="8941804" y="4074837"/>
                  </a:moveTo>
                  <a:lnTo>
                    <a:pt x="10047934" y="4074837"/>
                  </a:lnTo>
                  <a:lnTo>
                    <a:pt x="10047934" y="4074837"/>
                  </a:lnTo>
                  <a:lnTo>
                    <a:pt x="10047934" y="4074837"/>
                  </a:lnTo>
                  <a:lnTo>
                    <a:pt x="10047934" y="5180966"/>
                  </a:lnTo>
                  <a:lnTo>
                    <a:pt x="10047934" y="5180966"/>
                  </a:lnTo>
                  <a:lnTo>
                    <a:pt x="10047934" y="5180966"/>
                  </a:lnTo>
                  <a:lnTo>
                    <a:pt x="8941804" y="5180966"/>
                  </a:lnTo>
                  <a:lnTo>
                    <a:pt x="8941804" y="5180966"/>
                  </a:lnTo>
                  <a:lnTo>
                    <a:pt x="8941804" y="5180966"/>
                  </a:lnTo>
                  <a:lnTo>
                    <a:pt x="8941804" y="4074837"/>
                  </a:lnTo>
                  <a:lnTo>
                    <a:pt x="8941804" y="4074837"/>
                  </a:lnTo>
                  <a:lnTo>
                    <a:pt x="8941804" y="4074837"/>
                  </a:lnTo>
                  <a:close/>
                  <a:moveTo>
                    <a:pt x="9163030" y="4296063"/>
                  </a:moveTo>
                  <a:lnTo>
                    <a:pt x="9826708" y="4296063"/>
                  </a:lnTo>
                  <a:lnTo>
                    <a:pt x="9826708" y="4296063"/>
                  </a:lnTo>
                  <a:lnTo>
                    <a:pt x="9826708" y="4296063"/>
                  </a:lnTo>
                  <a:lnTo>
                    <a:pt x="9826708" y="4959740"/>
                  </a:lnTo>
                  <a:lnTo>
                    <a:pt x="9826708" y="4959740"/>
                  </a:lnTo>
                  <a:lnTo>
                    <a:pt x="9826708" y="4959740"/>
                  </a:lnTo>
                  <a:lnTo>
                    <a:pt x="9163030" y="4959740"/>
                  </a:lnTo>
                  <a:lnTo>
                    <a:pt x="9163030" y="4959740"/>
                  </a:lnTo>
                  <a:lnTo>
                    <a:pt x="9163030" y="4959740"/>
                  </a:lnTo>
                  <a:lnTo>
                    <a:pt x="9163030" y="4296063"/>
                  </a:lnTo>
                  <a:lnTo>
                    <a:pt x="9163030" y="4296063"/>
                  </a:lnTo>
                  <a:lnTo>
                    <a:pt x="9163030" y="4296063"/>
                  </a:lnTo>
                  <a:close/>
                  <a:moveTo>
                    <a:pt x="3853611" y="8720579"/>
                  </a:moveTo>
                  <a:lnTo>
                    <a:pt x="5402192" y="8720579"/>
                  </a:lnTo>
                  <a:lnTo>
                    <a:pt x="5402192" y="8720579"/>
                  </a:lnTo>
                  <a:lnTo>
                    <a:pt x="5402192" y="8720579"/>
                  </a:lnTo>
                  <a:lnTo>
                    <a:pt x="5402192" y="10269159"/>
                  </a:lnTo>
                  <a:lnTo>
                    <a:pt x="5402192" y="10269159"/>
                  </a:lnTo>
                  <a:lnTo>
                    <a:pt x="5402192" y="10269159"/>
                  </a:lnTo>
                  <a:lnTo>
                    <a:pt x="3853611" y="10269159"/>
                  </a:lnTo>
                  <a:lnTo>
                    <a:pt x="3853611" y="10269159"/>
                  </a:lnTo>
                  <a:lnTo>
                    <a:pt x="3853611" y="10269159"/>
                  </a:lnTo>
                  <a:lnTo>
                    <a:pt x="3853611" y="8720579"/>
                  </a:lnTo>
                  <a:lnTo>
                    <a:pt x="3853611" y="8720579"/>
                  </a:lnTo>
                  <a:lnTo>
                    <a:pt x="3853611" y="8720579"/>
                  </a:lnTo>
                  <a:close/>
                  <a:moveTo>
                    <a:pt x="4074837" y="8941804"/>
                  </a:moveTo>
                  <a:lnTo>
                    <a:pt x="5180966" y="8941804"/>
                  </a:lnTo>
                  <a:lnTo>
                    <a:pt x="5180966" y="8941804"/>
                  </a:lnTo>
                  <a:lnTo>
                    <a:pt x="5180966" y="8941804"/>
                  </a:lnTo>
                  <a:lnTo>
                    <a:pt x="5180966" y="10047934"/>
                  </a:lnTo>
                  <a:lnTo>
                    <a:pt x="5180966" y="10047934"/>
                  </a:lnTo>
                  <a:lnTo>
                    <a:pt x="5180966" y="10047934"/>
                  </a:lnTo>
                  <a:lnTo>
                    <a:pt x="4074837" y="10047934"/>
                  </a:lnTo>
                  <a:lnTo>
                    <a:pt x="4074837" y="10047934"/>
                  </a:lnTo>
                  <a:lnTo>
                    <a:pt x="4074837" y="10047934"/>
                  </a:lnTo>
                  <a:lnTo>
                    <a:pt x="4074837" y="8941804"/>
                  </a:lnTo>
                  <a:lnTo>
                    <a:pt x="4074837" y="8941804"/>
                  </a:lnTo>
                  <a:lnTo>
                    <a:pt x="4074837" y="8941804"/>
                  </a:lnTo>
                  <a:close/>
                  <a:moveTo>
                    <a:pt x="4296063" y="9163030"/>
                  </a:moveTo>
                  <a:lnTo>
                    <a:pt x="4959740" y="9163030"/>
                  </a:lnTo>
                  <a:lnTo>
                    <a:pt x="4959740" y="9163030"/>
                  </a:lnTo>
                  <a:lnTo>
                    <a:pt x="4959740" y="9163030"/>
                  </a:lnTo>
                  <a:lnTo>
                    <a:pt x="4959740" y="9826708"/>
                  </a:lnTo>
                  <a:lnTo>
                    <a:pt x="4959740" y="9826708"/>
                  </a:lnTo>
                  <a:lnTo>
                    <a:pt x="4959740" y="9826708"/>
                  </a:lnTo>
                  <a:lnTo>
                    <a:pt x="4296063" y="9826708"/>
                  </a:lnTo>
                  <a:lnTo>
                    <a:pt x="4296063" y="9826708"/>
                  </a:lnTo>
                  <a:lnTo>
                    <a:pt x="4296063" y="9826708"/>
                  </a:lnTo>
                  <a:lnTo>
                    <a:pt x="4296063" y="9163030"/>
                  </a:lnTo>
                  <a:lnTo>
                    <a:pt x="4296063" y="9163030"/>
                  </a:lnTo>
                  <a:lnTo>
                    <a:pt x="4296063" y="9163030"/>
                  </a:lnTo>
                  <a:close/>
                  <a:moveTo>
                    <a:pt x="8278127" y="8278127"/>
                  </a:moveTo>
                  <a:lnTo>
                    <a:pt x="9384256" y="8278127"/>
                  </a:lnTo>
                  <a:lnTo>
                    <a:pt x="9384256" y="8278127"/>
                  </a:lnTo>
                  <a:lnTo>
                    <a:pt x="9384256" y="8278127"/>
                  </a:lnTo>
                  <a:lnTo>
                    <a:pt x="9384256" y="9384256"/>
                  </a:lnTo>
                  <a:lnTo>
                    <a:pt x="9384256" y="9384256"/>
                  </a:lnTo>
                  <a:lnTo>
                    <a:pt x="9384256" y="9384256"/>
                  </a:lnTo>
                  <a:lnTo>
                    <a:pt x="8278127" y="9384256"/>
                  </a:lnTo>
                  <a:lnTo>
                    <a:pt x="8278127" y="9384256"/>
                  </a:lnTo>
                  <a:lnTo>
                    <a:pt x="8278127" y="9384256"/>
                  </a:lnTo>
                  <a:lnTo>
                    <a:pt x="8278127" y="8278127"/>
                  </a:lnTo>
                  <a:lnTo>
                    <a:pt x="8278127" y="8278127"/>
                  </a:lnTo>
                  <a:lnTo>
                    <a:pt x="8278127" y="8278127"/>
                  </a:lnTo>
                  <a:close/>
                  <a:moveTo>
                    <a:pt x="8499353" y="8499353"/>
                  </a:moveTo>
                  <a:lnTo>
                    <a:pt x="9163030" y="8499353"/>
                  </a:lnTo>
                  <a:lnTo>
                    <a:pt x="9163030" y="8499353"/>
                  </a:lnTo>
                  <a:lnTo>
                    <a:pt x="9163030" y="8499353"/>
                  </a:lnTo>
                  <a:lnTo>
                    <a:pt x="9163030" y="9163030"/>
                  </a:lnTo>
                  <a:lnTo>
                    <a:pt x="9163030" y="9163030"/>
                  </a:lnTo>
                  <a:lnTo>
                    <a:pt x="9163030" y="9163030"/>
                  </a:lnTo>
                  <a:lnTo>
                    <a:pt x="8499353" y="9163030"/>
                  </a:lnTo>
                  <a:lnTo>
                    <a:pt x="8499353" y="9163030"/>
                  </a:lnTo>
                  <a:lnTo>
                    <a:pt x="8499353" y="9163030"/>
                  </a:lnTo>
                  <a:lnTo>
                    <a:pt x="8499353" y="8499353"/>
                  </a:lnTo>
                  <a:lnTo>
                    <a:pt x="8499353" y="8499353"/>
                  </a:lnTo>
                  <a:lnTo>
                    <a:pt x="8499353" y="8499353"/>
                  </a:lnTo>
                  <a:close/>
                  <a:moveTo>
                    <a:pt x="8720579" y="8720579"/>
                  </a:moveTo>
                  <a:lnTo>
                    <a:pt x="8941804" y="8720579"/>
                  </a:lnTo>
                  <a:lnTo>
                    <a:pt x="8941804" y="8720579"/>
                  </a:lnTo>
                  <a:lnTo>
                    <a:pt x="8941804" y="8720579"/>
                  </a:lnTo>
                  <a:lnTo>
                    <a:pt x="8941804" y="8941804"/>
                  </a:lnTo>
                  <a:lnTo>
                    <a:pt x="8941804" y="8941804"/>
                  </a:lnTo>
                  <a:lnTo>
                    <a:pt x="8941804" y="8941804"/>
                  </a:lnTo>
                  <a:lnTo>
                    <a:pt x="8720579" y="8941804"/>
                  </a:lnTo>
                  <a:lnTo>
                    <a:pt x="8720579" y="8941804"/>
                  </a:lnTo>
                  <a:lnTo>
                    <a:pt x="8720579" y="8941804"/>
                  </a:lnTo>
                  <a:lnTo>
                    <a:pt x="8720579" y="8720579"/>
                  </a:lnTo>
                  <a:lnTo>
                    <a:pt x="8720579" y="8720579"/>
                  </a:lnTo>
                  <a:lnTo>
                    <a:pt x="8720579" y="8720579"/>
                  </a:lnTo>
                  <a:close/>
                </a:path>
              </a:pathLst>
            </a:custGeom>
            <a:grpFill/>
            <a:ln w="221226" cap="flat">
              <a:noFill/>
              <a:prstDash val="solid"/>
              <a:miter/>
            </a:ln>
          </p:spPr>
          <p:txBody>
            <a:bodyPr rtlCol="0" anchor="ctr"/>
            <a:lstStyle/>
            <a:p>
              <a:endParaRPr lang="pt-BR">
                <a:latin typeface="+mj-lt"/>
              </a:endParaRPr>
            </a:p>
          </p:txBody>
        </p:sp>
      </p:grpSp>
      <p:sp>
        <p:nvSpPr>
          <p:cNvPr id="44" name="CaixaDeTexto 195">
            <a:extLst>
              <a:ext uri="{FF2B5EF4-FFF2-40B4-BE49-F238E27FC236}">
                <a16:creationId xmlns:a16="http://schemas.microsoft.com/office/drawing/2014/main" id="{89A46006-FE55-40D8-9C8A-953E2212D319}"/>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45" name="Elipse 226">
            <a:extLst>
              <a:ext uri="{FF2B5EF4-FFF2-40B4-BE49-F238E27FC236}">
                <a16:creationId xmlns:a16="http://schemas.microsoft.com/office/drawing/2014/main" id="{960ACE8C-19BF-4CDF-A793-01B5C1097D3D}"/>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46" name="Freeform 126">
            <a:extLst>
              <a:ext uri="{FF2B5EF4-FFF2-40B4-BE49-F238E27FC236}">
                <a16:creationId xmlns:a16="http://schemas.microsoft.com/office/drawing/2014/main" id="{987F539E-7D7E-4D57-9C9E-59857D1A5656}"/>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7" name="Freeform 127">
            <a:extLst>
              <a:ext uri="{FF2B5EF4-FFF2-40B4-BE49-F238E27FC236}">
                <a16:creationId xmlns:a16="http://schemas.microsoft.com/office/drawing/2014/main" id="{48C80E6E-84F5-4761-B6AD-D9B1DBA529A0}"/>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8" name="Freeform 128">
            <a:extLst>
              <a:ext uri="{FF2B5EF4-FFF2-40B4-BE49-F238E27FC236}">
                <a16:creationId xmlns:a16="http://schemas.microsoft.com/office/drawing/2014/main" id="{B3E90F5C-28A6-412C-8909-6764AF9D33B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9" name="CaixaDeTexto 193">
            <a:extLst>
              <a:ext uri="{FF2B5EF4-FFF2-40B4-BE49-F238E27FC236}">
                <a16:creationId xmlns:a16="http://schemas.microsoft.com/office/drawing/2014/main" id="{D94715BA-A315-42DB-B4E6-619BA09A442F}"/>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50" name="Elipse 223">
            <a:extLst>
              <a:ext uri="{FF2B5EF4-FFF2-40B4-BE49-F238E27FC236}">
                <a16:creationId xmlns:a16="http://schemas.microsoft.com/office/drawing/2014/main" id="{55735709-902B-4083-ADE5-7214DC51B72A}"/>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1" name="Freeform 132">
            <a:extLst>
              <a:ext uri="{FF2B5EF4-FFF2-40B4-BE49-F238E27FC236}">
                <a16:creationId xmlns:a16="http://schemas.microsoft.com/office/drawing/2014/main" id="{62AEDED5-F434-4BD3-94A3-6305507C8574}"/>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2" name="CaixaDeTexto 198">
            <a:extLst>
              <a:ext uri="{FF2B5EF4-FFF2-40B4-BE49-F238E27FC236}">
                <a16:creationId xmlns:a16="http://schemas.microsoft.com/office/drawing/2014/main" id="{BC0AB38B-B9E5-4381-8948-5F0C29D55220}"/>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53" name="Elipse 228">
            <a:extLst>
              <a:ext uri="{FF2B5EF4-FFF2-40B4-BE49-F238E27FC236}">
                <a16:creationId xmlns:a16="http://schemas.microsoft.com/office/drawing/2014/main" id="{DA84578D-B853-41AC-B192-02F7020AA4B0}"/>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4" name="Freeform 136">
            <a:extLst>
              <a:ext uri="{FF2B5EF4-FFF2-40B4-BE49-F238E27FC236}">
                <a16:creationId xmlns:a16="http://schemas.microsoft.com/office/drawing/2014/main" id="{4064D204-D40E-4903-AC38-E6E841D17F05}"/>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5" name="CaixaDeTexto 196">
            <a:extLst>
              <a:ext uri="{FF2B5EF4-FFF2-40B4-BE49-F238E27FC236}">
                <a16:creationId xmlns:a16="http://schemas.microsoft.com/office/drawing/2014/main" id="{27379940-88C9-4EF8-BCCC-44D9FDFA4D2A}"/>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56" name="Elipse 227">
            <a:extLst>
              <a:ext uri="{FF2B5EF4-FFF2-40B4-BE49-F238E27FC236}">
                <a16:creationId xmlns:a16="http://schemas.microsoft.com/office/drawing/2014/main" id="{6D7AA855-08E8-4559-84C4-D67694A878D2}"/>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7" name="Freeform 140">
            <a:extLst>
              <a:ext uri="{FF2B5EF4-FFF2-40B4-BE49-F238E27FC236}">
                <a16:creationId xmlns:a16="http://schemas.microsoft.com/office/drawing/2014/main" id="{AEC4A38D-8F0E-4049-B033-8F93E7B123B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61" name="logo_02.png" descr="logo_02.png">
            <a:extLst>
              <a:ext uri="{FF2B5EF4-FFF2-40B4-BE49-F238E27FC236}">
                <a16:creationId xmlns:a16="http://schemas.microsoft.com/office/drawing/2014/main" id="{06CF9FF1-4918-4280-8C7E-0B7F88AE401C}"/>
              </a:ext>
            </a:extLst>
          </p:cNvPr>
          <p:cNvPicPr>
            <a:picLocks noChangeAspect="1"/>
          </p:cNvPicPr>
          <p:nvPr userDrawn="1"/>
        </p:nvPicPr>
        <p:blipFill>
          <a:blip r:embed="rId4"/>
          <a:srcRect t="32580" b="32580"/>
          <a:stretch>
            <a:fillRect/>
          </a:stretch>
        </p:blipFill>
        <p:spPr>
          <a:xfrm>
            <a:off x="369378" y="1376531"/>
            <a:ext cx="4521271" cy="886136"/>
          </a:xfrm>
          <a:prstGeom prst="rect">
            <a:avLst/>
          </a:prstGeom>
          <a:ln w="12700">
            <a:miter lim="400000"/>
          </a:ln>
        </p:spPr>
      </p:pic>
    </p:spTree>
    <p:extLst>
      <p:ext uri="{BB962C8B-B14F-4D97-AF65-F5344CB8AC3E}">
        <p14:creationId xmlns:p14="http://schemas.microsoft.com/office/powerpoint/2010/main" val="58092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Página neutra">
    <p:spTree>
      <p:nvGrpSpPr>
        <p:cNvPr id="1" name=""/>
        <p:cNvGrpSpPr/>
        <p:nvPr/>
      </p:nvGrpSpPr>
      <p:grpSpPr>
        <a:xfrm>
          <a:off x="0" y="0"/>
          <a:ext cx="0" cy="0"/>
          <a:chOff x="0" y="0"/>
          <a:chExt cx="0" cy="0"/>
        </a:xfrm>
      </p:grpSpPr>
      <p:sp>
        <p:nvSpPr>
          <p:cNvPr id="18" name="Espaço Reservado para Rodapé 4">
            <a:extLst>
              <a:ext uri="{FF2B5EF4-FFF2-40B4-BE49-F238E27FC236}">
                <a16:creationId xmlns:a16="http://schemas.microsoft.com/office/drawing/2014/main" id="{AF7491AF-7ECC-2B4F-BC5F-D8E7E26A3F46}"/>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n-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9" name="Espaço Reservado para Número de Slide 5">
            <a:extLst>
              <a:ext uri="{FF2B5EF4-FFF2-40B4-BE49-F238E27FC236}">
                <a16:creationId xmlns:a16="http://schemas.microsoft.com/office/drawing/2014/main" id="{6866C45E-9F15-1740-AE41-86E67688679B}"/>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n-lt"/>
              </a:rPr>
              <a:t>‹nº›</a:t>
            </a:fld>
            <a:endParaRPr lang="pt-BR" sz="1100" dirty="0">
              <a:solidFill>
                <a:schemeClr val="bg1"/>
              </a:solidFill>
              <a:latin typeface="+mn-lt"/>
            </a:endParaRPr>
          </a:p>
        </p:txBody>
      </p:sp>
      <p:pic>
        <p:nvPicPr>
          <p:cNvPr id="12" name="Gráfico 11">
            <a:extLst>
              <a:ext uri="{FF2B5EF4-FFF2-40B4-BE49-F238E27FC236}">
                <a16:creationId xmlns:a16="http://schemas.microsoft.com/office/drawing/2014/main" id="{C945398A-2610-4AF2-B38C-C5CD4A8B2C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3" name="Gráfico 12">
            <a:extLst>
              <a:ext uri="{FF2B5EF4-FFF2-40B4-BE49-F238E27FC236}">
                <a16:creationId xmlns:a16="http://schemas.microsoft.com/office/drawing/2014/main" id="{D2731821-5572-4D0D-8D8A-7671B20BB3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4" name="logo_01.png" descr="logo_01.png">
            <a:extLst>
              <a:ext uri="{FF2B5EF4-FFF2-40B4-BE49-F238E27FC236}">
                <a16:creationId xmlns:a16="http://schemas.microsoft.com/office/drawing/2014/main" id="{4C2C01CA-3CA6-4639-BD99-4E5841589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50E2DC59-7590-488F-B269-EC0E7FAB759D}"/>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846328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xto título copy 3">
    <p:bg>
      <p:bgPr>
        <a:solidFill>
          <a:srgbClr val="3F0B65"/>
        </a:solidFill>
        <a:effectLst/>
      </p:bgPr>
    </p:bg>
    <p:spTree>
      <p:nvGrpSpPr>
        <p:cNvPr id="1" name=""/>
        <p:cNvGrpSpPr/>
        <p:nvPr/>
      </p:nvGrpSpPr>
      <p:grpSpPr>
        <a:xfrm>
          <a:off x="0" y="0"/>
          <a:ext cx="0" cy="0"/>
          <a:chOff x="0" y="0"/>
          <a:chExt cx="0" cy="0"/>
        </a:xfrm>
      </p:grpSpPr>
      <p:pic>
        <p:nvPicPr>
          <p:cNvPr id="469" name="logo_03.png" descr="logo_03.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587155" y="123171"/>
            <a:ext cx="1469823" cy="288075"/>
          </a:xfrm>
          <a:prstGeom prst="rect">
            <a:avLst/>
          </a:prstGeom>
          <a:ln w="12700">
            <a:miter lim="400000"/>
          </a:ln>
        </p:spPr>
      </p:pic>
      <p:sp>
        <p:nvSpPr>
          <p:cNvPr id="470" name="Nullam elementum eros eleifend mollis sodales dorcid porttitor aeid turpis in gravida."/>
          <p:cNvSpPr txBox="1">
            <a:spLocks noGrp="1"/>
          </p:cNvSpPr>
          <p:nvPr>
            <p:ph type="body" sz="half" idx="13"/>
          </p:nvPr>
        </p:nvSpPr>
        <p:spPr>
          <a:xfrm>
            <a:off x="420054" y="365689"/>
            <a:ext cx="9925072" cy="2324101"/>
          </a:xfrm>
          <a:prstGeom prst="rect">
            <a:avLst/>
          </a:prstGeom>
        </p:spPr>
        <p:txBody>
          <a:bodyPr>
            <a:spAutoFit/>
          </a:bodyPr>
          <a:lstStyle>
            <a:lvl1pPr defTabSz="914400">
              <a:defRPr sz="5000">
                <a:latin typeface="+mn-lt"/>
                <a:ea typeface="+mn-ea"/>
                <a:cs typeface="+mn-cs"/>
                <a:sym typeface="Verdana"/>
              </a:defRPr>
            </a:lvl1pPr>
          </a:lstStyle>
          <a:p>
            <a:r>
              <a:t>Nullam elementum eros eleifend mollis sodales dorcid porttitor aeid turpis in gravida.</a:t>
            </a:r>
          </a:p>
        </p:txBody>
      </p:sp>
    </p:spTree>
    <p:extLst>
      <p:ext uri="{BB962C8B-B14F-4D97-AF65-F5344CB8AC3E}">
        <p14:creationId xmlns:p14="http://schemas.microsoft.com/office/powerpoint/2010/main" val="409089404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Abertura 1">
    <p:bg>
      <p:bgPr>
        <a:solidFill>
          <a:srgbClr val="682895"/>
        </a:solidFill>
        <a:effectLst/>
      </p:bgPr>
    </p:bg>
    <p:spTree>
      <p:nvGrpSpPr>
        <p:cNvPr id="1" name=""/>
        <p:cNvGrpSpPr/>
        <p:nvPr/>
      </p:nvGrpSpPr>
      <p:grpSpPr>
        <a:xfrm>
          <a:off x="0" y="0"/>
          <a:ext cx="0" cy="0"/>
          <a:chOff x="0" y="0"/>
          <a:chExt cx="0" cy="0"/>
        </a:xfrm>
      </p:grpSpPr>
      <p:sp>
        <p:nvSpPr>
          <p:cNvPr id="149" name="Line"/>
          <p:cNvSpPr/>
          <p:nvPr/>
        </p:nvSpPr>
        <p:spPr>
          <a:xfrm>
            <a:off x="0" y="5019185"/>
            <a:ext cx="12193588" cy="0"/>
          </a:xfrm>
          <a:prstGeom prst="line">
            <a:avLst/>
          </a:prstGeom>
          <a:ln w="9525">
            <a:solidFill>
              <a:srgbClr val="BD00FF"/>
            </a:solidFill>
            <a:miter/>
          </a:ln>
        </p:spPr>
        <p:txBody>
          <a:bodyPr tIns="45720" bIns="45720"/>
          <a:lstStyle/>
          <a:p>
            <a:endParaRPr sz="900"/>
          </a:p>
        </p:txBody>
      </p:sp>
      <p:sp>
        <p:nvSpPr>
          <p:cNvPr id="150" name="Line"/>
          <p:cNvSpPr/>
          <p:nvPr/>
        </p:nvSpPr>
        <p:spPr>
          <a:xfrm flipV="1">
            <a:off x="4400549" y="-2"/>
            <a:ext cx="6857351" cy="6856457"/>
          </a:xfrm>
          <a:prstGeom prst="line">
            <a:avLst/>
          </a:prstGeom>
          <a:ln w="9525">
            <a:solidFill>
              <a:srgbClr val="BD00FF"/>
            </a:solidFill>
            <a:miter/>
          </a:ln>
        </p:spPr>
        <p:txBody>
          <a:bodyPr tIns="45720" bIns="45720"/>
          <a:lstStyle/>
          <a:p>
            <a:endParaRPr sz="900"/>
          </a:p>
        </p:txBody>
      </p:sp>
      <p:sp>
        <p:nvSpPr>
          <p:cNvPr id="7" name="Título 1">
            <a:extLst>
              <a:ext uri="{FF2B5EF4-FFF2-40B4-BE49-F238E27FC236}">
                <a16:creationId xmlns:a16="http://schemas.microsoft.com/office/drawing/2014/main" id="{755EB81C-ACD6-DA42-90D9-4C31AEF233EF}"/>
              </a:ext>
            </a:extLst>
          </p:cNvPr>
          <p:cNvSpPr>
            <a:spLocks noGrp="1"/>
          </p:cNvSpPr>
          <p:nvPr>
            <p:ph type="ctrTitle" hasCustomPrompt="1"/>
          </p:nvPr>
        </p:nvSpPr>
        <p:spPr>
          <a:xfrm>
            <a:off x="917620" y="3875991"/>
            <a:ext cx="5374800" cy="535531"/>
          </a:xfrm>
          <a:prstGeom prst="rect">
            <a:avLst/>
          </a:prstGeom>
        </p:spPr>
        <p:txBody>
          <a:bodyPr anchor="b" anchorCtr="0">
            <a:spAutoFit/>
          </a:bodyPr>
          <a:lstStyle>
            <a:lvl1pPr algn="l">
              <a:defRPr sz="3200" b="1">
                <a:solidFill>
                  <a:schemeClr val="bg1"/>
                </a:solidFill>
              </a:defRPr>
            </a:lvl1pPr>
          </a:lstStyle>
          <a:p>
            <a:r>
              <a:rPr lang="pt-BR" dirty="0"/>
              <a:t>Título do capítulo</a:t>
            </a:r>
          </a:p>
        </p:txBody>
      </p:sp>
      <p:sp>
        <p:nvSpPr>
          <p:cNvPr id="9" name="Espaço Reservado para Número de Slide 5">
            <a:extLst>
              <a:ext uri="{FF2B5EF4-FFF2-40B4-BE49-F238E27FC236}">
                <a16:creationId xmlns:a16="http://schemas.microsoft.com/office/drawing/2014/main" id="{0B462D46-F75B-4F94-A50A-F02FB076083F}"/>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1512448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Destaque 2">
    <p:bg>
      <p:bgPr>
        <a:solidFill>
          <a:srgbClr val="682895"/>
        </a:solidFill>
        <a:effectLst/>
      </p:bgPr>
    </p:bg>
    <p:spTree>
      <p:nvGrpSpPr>
        <p:cNvPr id="1" name=""/>
        <p:cNvGrpSpPr/>
        <p:nvPr/>
      </p:nvGrpSpPr>
      <p:grpSpPr>
        <a:xfrm>
          <a:off x="0" y="0"/>
          <a:ext cx="0" cy="0"/>
          <a:chOff x="0" y="0"/>
          <a:chExt cx="0" cy="0"/>
        </a:xfrm>
      </p:grpSpPr>
      <p:sp>
        <p:nvSpPr>
          <p:cNvPr id="351" name="Line"/>
          <p:cNvSpPr/>
          <p:nvPr/>
        </p:nvSpPr>
        <p:spPr>
          <a:xfrm>
            <a:off x="2714625" y="0"/>
            <a:ext cx="9480260" cy="3254897"/>
          </a:xfrm>
          <a:prstGeom prst="line">
            <a:avLst/>
          </a:prstGeom>
          <a:ln w="9525">
            <a:solidFill>
              <a:srgbClr val="BD00FF"/>
            </a:solidFill>
            <a:miter/>
          </a:ln>
        </p:spPr>
        <p:txBody>
          <a:bodyPr tIns="45720" bIns="45720"/>
          <a:lstStyle/>
          <a:p>
            <a:endParaRPr sz="900"/>
          </a:p>
        </p:txBody>
      </p:sp>
      <p:sp>
        <p:nvSpPr>
          <p:cNvPr id="352" name="Line"/>
          <p:cNvSpPr/>
          <p:nvPr/>
        </p:nvSpPr>
        <p:spPr>
          <a:xfrm>
            <a:off x="10020300" y="0"/>
            <a:ext cx="2174585" cy="5118100"/>
          </a:xfrm>
          <a:prstGeom prst="line">
            <a:avLst/>
          </a:prstGeom>
          <a:ln w="9525">
            <a:solidFill>
              <a:srgbClr val="BD00FF"/>
            </a:solidFill>
            <a:miter/>
          </a:ln>
        </p:spPr>
        <p:txBody>
          <a:bodyPr tIns="45720" bIns="45720"/>
          <a:lstStyle/>
          <a:p>
            <a:endParaRPr sz="900"/>
          </a:p>
        </p:txBody>
      </p:sp>
      <p:pic>
        <p:nvPicPr>
          <p:cNvPr id="353" name="logo_03.png" descr="logo_03.png"/>
          <p:cNvPicPr>
            <a:picLocks noChangeAspect="1"/>
          </p:cNvPicPr>
          <p:nvPr/>
        </p:nvPicPr>
        <p:blipFill>
          <a:blip r:embed="rId2"/>
          <a:srcRect t="32580" b="32580"/>
          <a:stretch>
            <a:fillRect/>
          </a:stretch>
        </p:blipFill>
        <p:spPr>
          <a:xfrm>
            <a:off x="10587155" y="123171"/>
            <a:ext cx="1469823" cy="288075"/>
          </a:xfrm>
          <a:prstGeom prst="rect">
            <a:avLst/>
          </a:prstGeom>
          <a:ln w="12700">
            <a:miter lim="400000"/>
          </a:ln>
        </p:spPr>
      </p:pic>
      <p:sp>
        <p:nvSpPr>
          <p:cNvPr id="355" name="Circle"/>
          <p:cNvSpPr/>
          <p:nvPr/>
        </p:nvSpPr>
        <p:spPr>
          <a:xfrm>
            <a:off x="7733179" y="-439118"/>
            <a:ext cx="2514332" cy="2514005"/>
          </a:xfrm>
          <a:prstGeom prst="ellipse">
            <a:avLst/>
          </a:prstGeom>
          <a:ln w="9525">
            <a:solidFill>
              <a:srgbClr val="BD00FF"/>
            </a:solidFill>
            <a:miter/>
          </a:ln>
        </p:spPr>
        <p:txBody>
          <a:bodyPr tIns="45720" bIns="45720" anchor="ctr"/>
          <a:lstStyle/>
          <a:p>
            <a:endParaRPr sz="900"/>
          </a:p>
        </p:txBody>
      </p:sp>
      <p:sp>
        <p:nvSpPr>
          <p:cNvPr id="3" name="Text Placeholder 2">
            <a:extLst>
              <a:ext uri="{FF2B5EF4-FFF2-40B4-BE49-F238E27FC236}">
                <a16:creationId xmlns:a16="http://schemas.microsoft.com/office/drawing/2014/main" id="{60A5012E-E3F7-A344-8446-343F79C42598}"/>
              </a:ext>
            </a:extLst>
          </p:cNvPr>
          <p:cNvSpPr>
            <a:spLocks noGrp="1"/>
          </p:cNvSpPr>
          <p:nvPr>
            <p:ph type="body" sz="quarter" idx="10" hasCustomPrompt="1"/>
          </p:nvPr>
        </p:nvSpPr>
        <p:spPr>
          <a:xfrm>
            <a:off x="1130300" y="3011487"/>
            <a:ext cx="5485653" cy="1754326"/>
          </a:xfrm>
          <a:prstGeom prst="rect">
            <a:avLst/>
          </a:prstGeom>
        </p:spPr>
        <p:txBody>
          <a:bodyPr>
            <a:spAutoFit/>
          </a:bodyPr>
          <a:lstStyle>
            <a:lvl1pPr marL="0" indent="0">
              <a:buNone/>
              <a:defRPr sz="4000" b="1">
                <a:solidFill>
                  <a:srgbClr val="FFFFFF"/>
                </a:solidFill>
                <a:latin typeface="+mn-lt"/>
              </a:defRPr>
            </a:lvl1pPr>
            <a:lvl2pPr>
              <a:defRPr sz="4000" b="1">
                <a:latin typeface="+mj-lt"/>
              </a:defRPr>
            </a:lvl2pPr>
            <a:lvl3pPr>
              <a:defRPr sz="4000" b="1">
                <a:latin typeface="+mj-lt"/>
              </a:defRPr>
            </a:lvl3pPr>
            <a:lvl4pPr>
              <a:defRPr sz="4000" b="1">
                <a:latin typeface="+mj-lt"/>
              </a:defRPr>
            </a:lvl4pPr>
            <a:lvl5pPr>
              <a:defRPr sz="4000" b="1">
                <a:latin typeface="+mj-lt"/>
              </a:defRPr>
            </a:lvl5pPr>
          </a:lstStyle>
          <a:p>
            <a:pPr lvl="0"/>
            <a:r>
              <a:rPr lang="en-US" dirty="0" err="1"/>
              <a:t>Inserir</a:t>
            </a:r>
            <a:r>
              <a:rPr lang="en-US" dirty="0"/>
              <a:t> </a:t>
            </a:r>
            <a:r>
              <a:rPr lang="en-US" dirty="0" err="1"/>
              <a:t>texto</a:t>
            </a:r>
            <a:r>
              <a:rPr lang="en-US" dirty="0"/>
              <a:t> de </a:t>
            </a:r>
            <a:r>
              <a:rPr lang="en-US" dirty="0" err="1"/>
              <a:t>destaque</a:t>
            </a:r>
            <a:r>
              <a:rPr lang="en-US" dirty="0"/>
              <a:t> </a:t>
            </a:r>
            <a:r>
              <a:rPr lang="en-US" dirty="0" err="1"/>
              <a:t>aqui</a:t>
            </a:r>
            <a:r>
              <a:rPr lang="en-US" dirty="0"/>
              <a:t> </a:t>
            </a:r>
            <a:br>
              <a:rPr lang="en-US" dirty="0"/>
            </a:br>
            <a:r>
              <a:rPr lang="en-US" dirty="0"/>
              <a:t>(Segoe UI 44)</a:t>
            </a:r>
            <a:endParaRPr lang="en-BR" dirty="0"/>
          </a:p>
        </p:txBody>
      </p:sp>
      <p:sp>
        <p:nvSpPr>
          <p:cNvPr id="5" name="Text Placeholder 4">
            <a:extLst>
              <a:ext uri="{FF2B5EF4-FFF2-40B4-BE49-F238E27FC236}">
                <a16:creationId xmlns:a16="http://schemas.microsoft.com/office/drawing/2014/main" id="{36A46C6F-2294-074B-8C80-806D6D124F26}"/>
              </a:ext>
            </a:extLst>
          </p:cNvPr>
          <p:cNvSpPr>
            <a:spLocks noGrp="1"/>
          </p:cNvSpPr>
          <p:nvPr>
            <p:ph type="body" sz="quarter" idx="11" hasCustomPrompt="1"/>
          </p:nvPr>
        </p:nvSpPr>
        <p:spPr>
          <a:xfrm>
            <a:off x="7386638" y="3011488"/>
            <a:ext cx="3030537" cy="584775"/>
          </a:xfrm>
          <a:prstGeom prst="rect">
            <a:avLst/>
          </a:prstGeom>
        </p:spPr>
        <p:txBody>
          <a:bodyPr>
            <a:spAutoFit/>
          </a:bodyPr>
          <a:lstStyle>
            <a:lvl1pPr marL="0" indent="0">
              <a:lnSpc>
                <a:spcPct val="100000"/>
              </a:lnSpc>
              <a:buNone/>
              <a:defRPr sz="1600">
                <a:solidFill>
                  <a:schemeClr val="bg1"/>
                </a:solidFill>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err="1"/>
              <a:t>Inserir</a:t>
            </a:r>
            <a:r>
              <a:rPr lang="en-US" dirty="0"/>
              <a:t> </a:t>
            </a:r>
            <a:r>
              <a:rPr lang="en-US" dirty="0" err="1"/>
              <a:t>texto</a:t>
            </a:r>
            <a:r>
              <a:rPr lang="en-US" dirty="0"/>
              <a:t> </a:t>
            </a:r>
            <a:r>
              <a:rPr lang="en-US" dirty="0" err="1"/>
              <a:t>descritivo</a:t>
            </a:r>
            <a:r>
              <a:rPr lang="en-US" dirty="0"/>
              <a:t> </a:t>
            </a:r>
            <a:r>
              <a:rPr lang="en-US" dirty="0" err="1"/>
              <a:t>completo</a:t>
            </a:r>
            <a:r>
              <a:rPr lang="en-US" dirty="0"/>
              <a:t> (Segoe UI 16)</a:t>
            </a:r>
          </a:p>
        </p:txBody>
      </p:sp>
      <p:sp>
        <p:nvSpPr>
          <p:cNvPr id="11" name="Espaço Reservado para Número de Slide 5">
            <a:extLst>
              <a:ext uri="{FF2B5EF4-FFF2-40B4-BE49-F238E27FC236}">
                <a16:creationId xmlns:a16="http://schemas.microsoft.com/office/drawing/2014/main" id="{95B91167-538F-4241-B0F9-FD6CA30EDB1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2577518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a:t>Adicionar título do rodapé aqui (Segoe UI 11)</a:t>
            </a:r>
            <a:endParaRPr lang="pt-BR" dirty="0"/>
          </a:p>
        </p:txBody>
      </p:sp>
      <p:pic>
        <p:nvPicPr>
          <p:cNvPr id="14" name="Gráfico 13">
            <a:extLst>
              <a:ext uri="{FF2B5EF4-FFF2-40B4-BE49-F238E27FC236}">
                <a16:creationId xmlns:a16="http://schemas.microsoft.com/office/drawing/2014/main" id="{93D9A628-8A00-4C0A-911C-19673E786C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2474861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Slide de encerramento">
    <p:bg>
      <p:bgPr>
        <a:solidFill>
          <a:srgbClr val="EC7000"/>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E2355BB-80E1-459A-87DB-107E94B05382}"/>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riângulo isósceles 1">
            <a:extLst>
              <a:ext uri="{FF2B5EF4-FFF2-40B4-BE49-F238E27FC236}">
                <a16:creationId xmlns:a16="http://schemas.microsoft.com/office/drawing/2014/main" id="{8A0A7A7D-E9FE-45E8-8819-2DFFB1E73AD0}"/>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Triângulo isósceles 95">
            <a:extLst>
              <a:ext uri="{FF2B5EF4-FFF2-40B4-BE49-F238E27FC236}">
                <a16:creationId xmlns:a16="http://schemas.microsoft.com/office/drawing/2014/main" id="{9C06D3B1-0E89-4C24-A249-C9FA61BED601}"/>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350818" y="1578716"/>
            <a:ext cx="2388794"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dirty="0" err="1"/>
              <a:t>Obrigad</a:t>
            </a:r>
            <a:r>
              <a:rPr lang="en-US" dirty="0" err="1"/>
              <a:t>o</a:t>
            </a:r>
            <a:r>
              <a:rPr dirty="0"/>
              <a:t>!</a:t>
            </a:r>
          </a:p>
        </p:txBody>
      </p:sp>
      <p:sp>
        <p:nvSpPr>
          <p:cNvPr id="62" name="CaixaDeTexto 195">
            <a:extLst>
              <a:ext uri="{FF2B5EF4-FFF2-40B4-BE49-F238E27FC236}">
                <a16:creationId xmlns:a16="http://schemas.microsoft.com/office/drawing/2014/main" id="{352427F1-B3EA-4148-B474-867AD11154A4}"/>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63" name="Elipse 226">
            <a:extLst>
              <a:ext uri="{FF2B5EF4-FFF2-40B4-BE49-F238E27FC236}">
                <a16:creationId xmlns:a16="http://schemas.microsoft.com/office/drawing/2014/main" id="{6E68B538-9A35-D048-BB04-80186C505FB8}"/>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64" name="Freeform 126">
            <a:extLst>
              <a:ext uri="{FF2B5EF4-FFF2-40B4-BE49-F238E27FC236}">
                <a16:creationId xmlns:a16="http://schemas.microsoft.com/office/drawing/2014/main" id="{5ECC7155-ABCA-8749-AA2B-C271BE3E94D9}"/>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5" name="Freeform 127">
            <a:extLst>
              <a:ext uri="{FF2B5EF4-FFF2-40B4-BE49-F238E27FC236}">
                <a16:creationId xmlns:a16="http://schemas.microsoft.com/office/drawing/2014/main" id="{92D85871-9CEE-204A-B285-B9A7BB6F3E97}"/>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6" name="Freeform 128">
            <a:extLst>
              <a:ext uri="{FF2B5EF4-FFF2-40B4-BE49-F238E27FC236}">
                <a16:creationId xmlns:a16="http://schemas.microsoft.com/office/drawing/2014/main" id="{C93008C6-3708-A74F-A549-8EF4CC15B883}"/>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67" name="CaixaDeTexto 193">
            <a:extLst>
              <a:ext uri="{FF2B5EF4-FFF2-40B4-BE49-F238E27FC236}">
                <a16:creationId xmlns:a16="http://schemas.microsoft.com/office/drawing/2014/main" id="{C05FB615-F83D-CB4E-BBBC-DDD8D99FC0E1}"/>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/company/mattosfilho</a:t>
            </a:r>
          </a:p>
        </p:txBody>
      </p:sp>
      <p:sp>
        <p:nvSpPr>
          <p:cNvPr id="68" name="Elipse 223">
            <a:extLst>
              <a:ext uri="{FF2B5EF4-FFF2-40B4-BE49-F238E27FC236}">
                <a16:creationId xmlns:a16="http://schemas.microsoft.com/office/drawing/2014/main" id="{9CF9F2B3-BBC6-924E-A8C5-65565FCD865C}"/>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69" name="Freeform 132">
            <a:extLst>
              <a:ext uri="{FF2B5EF4-FFF2-40B4-BE49-F238E27FC236}">
                <a16:creationId xmlns:a16="http://schemas.microsoft.com/office/drawing/2014/main" id="{0E1351B0-01AB-2E44-8F4C-C5345CB3912C}"/>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70" name="CaixaDeTexto 198">
            <a:extLst>
              <a:ext uri="{FF2B5EF4-FFF2-40B4-BE49-F238E27FC236}">
                <a16:creationId xmlns:a16="http://schemas.microsoft.com/office/drawing/2014/main" id="{DECF5AA2-F6F3-1E47-A5C5-1B50BFAD49F6}"/>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71" name="Elipse 228">
            <a:extLst>
              <a:ext uri="{FF2B5EF4-FFF2-40B4-BE49-F238E27FC236}">
                <a16:creationId xmlns:a16="http://schemas.microsoft.com/office/drawing/2014/main" id="{2510D1CF-2DCF-4E44-8D52-C21035131276}"/>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72" name="Freeform 136">
            <a:extLst>
              <a:ext uri="{FF2B5EF4-FFF2-40B4-BE49-F238E27FC236}">
                <a16:creationId xmlns:a16="http://schemas.microsoft.com/office/drawing/2014/main" id="{020F826A-DF67-E440-ACC0-DE092C877D09}"/>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73" name="CaixaDeTexto 196">
            <a:extLst>
              <a:ext uri="{FF2B5EF4-FFF2-40B4-BE49-F238E27FC236}">
                <a16:creationId xmlns:a16="http://schemas.microsoft.com/office/drawing/2014/main" id="{A7DC2FDE-8F20-5947-9655-EE6426827274}"/>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74" name="Elipse 227">
            <a:extLst>
              <a:ext uri="{FF2B5EF4-FFF2-40B4-BE49-F238E27FC236}">
                <a16:creationId xmlns:a16="http://schemas.microsoft.com/office/drawing/2014/main" id="{60310471-B18C-5D44-98EC-13B2F6CB9DAF}"/>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75" name="Freeform 140">
            <a:extLst>
              <a:ext uri="{FF2B5EF4-FFF2-40B4-BE49-F238E27FC236}">
                <a16:creationId xmlns:a16="http://schemas.microsoft.com/office/drawing/2014/main" id="{AF827DA8-1517-3E4C-8193-D2FE6E0EB322}"/>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76" name="logo_02.png" descr="logo_02.png">
            <a:extLst>
              <a:ext uri="{FF2B5EF4-FFF2-40B4-BE49-F238E27FC236}">
                <a16:creationId xmlns:a16="http://schemas.microsoft.com/office/drawing/2014/main" id="{EA3CDCB5-0A86-A849-A7D3-753AC7B7A96B}"/>
              </a:ext>
            </a:extLst>
          </p:cNvPr>
          <p:cNvPicPr>
            <a:picLocks noChangeAspect="1"/>
          </p:cNvPicPr>
          <p:nvPr userDrawn="1"/>
        </p:nvPicPr>
        <p:blipFill>
          <a:blip r:embed="rId2"/>
          <a:srcRect t="32580" b="32580"/>
          <a:stretch>
            <a:fillRect/>
          </a:stretch>
        </p:blipFill>
        <p:spPr>
          <a:xfrm>
            <a:off x="369378" y="1376531"/>
            <a:ext cx="4521271" cy="886136"/>
          </a:xfrm>
          <a:prstGeom prst="rect">
            <a:avLst/>
          </a:prstGeom>
          <a:ln w="12700">
            <a:miter lim="400000"/>
          </a:ln>
        </p:spPr>
      </p:pic>
      <p:pic>
        <p:nvPicPr>
          <p:cNvPr id="78" name="Image" descr="Image">
            <a:extLst>
              <a:ext uri="{FF2B5EF4-FFF2-40B4-BE49-F238E27FC236}">
                <a16:creationId xmlns:a16="http://schemas.microsoft.com/office/drawing/2014/main" id="{E608066B-823E-F14E-80C4-52D6A2458F42}"/>
              </a:ext>
            </a:extLst>
          </p:cNvPr>
          <p:cNvPicPr>
            <a:picLocks noChangeAspect="1"/>
          </p:cNvPicPr>
          <p:nvPr userDrawn="1"/>
        </p:nvPicPr>
        <p:blipFill>
          <a:blip r:embed="rId3"/>
          <a:srcRect/>
          <a:stretch>
            <a:fillRect/>
          </a:stretch>
        </p:blipFill>
        <p:spPr>
          <a:xfrm>
            <a:off x="792145" y="5322910"/>
            <a:ext cx="2593654" cy="516251"/>
          </a:xfrm>
          <a:prstGeom prst="rect">
            <a:avLst/>
          </a:prstGeom>
          <a:ln w="12700">
            <a:miter lim="400000"/>
          </a:ln>
        </p:spPr>
      </p:pic>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01320"/>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NOVA IORQUE</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LONDRES</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grpSp>
        <p:nvGrpSpPr>
          <p:cNvPr id="5" name="Gráfico 3">
            <a:extLst>
              <a:ext uri="{FF2B5EF4-FFF2-40B4-BE49-F238E27FC236}">
                <a16:creationId xmlns:a16="http://schemas.microsoft.com/office/drawing/2014/main" id="{CD90166A-E296-4664-872D-5AA892FB0B73}"/>
              </a:ext>
            </a:extLst>
          </p:cNvPr>
          <p:cNvGrpSpPr/>
          <p:nvPr/>
        </p:nvGrpSpPr>
        <p:grpSpPr>
          <a:xfrm>
            <a:off x="3863503" y="5097771"/>
            <a:ext cx="1125183" cy="1125036"/>
            <a:chOff x="1571260" y="10252783"/>
            <a:chExt cx="2437108" cy="2437108"/>
          </a:xfrm>
          <a:solidFill>
            <a:srgbClr val="3F0B65"/>
          </a:solidFill>
        </p:grpSpPr>
        <p:sp>
          <p:nvSpPr>
            <p:cNvPr id="6" name="Forma Livre: Forma 5">
              <a:extLst>
                <a:ext uri="{FF2B5EF4-FFF2-40B4-BE49-F238E27FC236}">
                  <a16:creationId xmlns:a16="http://schemas.microsoft.com/office/drawing/2014/main" id="{56DEB802-2126-49CC-B7C1-FFCF5AE59578}"/>
                </a:ext>
              </a:extLst>
            </p:cNvPr>
            <p:cNvSpPr/>
            <p:nvPr/>
          </p:nvSpPr>
          <p:spPr>
            <a:xfrm>
              <a:off x="2243369"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7" name="Forma Livre: Forma 6">
              <a:extLst>
                <a:ext uri="{FF2B5EF4-FFF2-40B4-BE49-F238E27FC236}">
                  <a16:creationId xmlns:a16="http://schemas.microsoft.com/office/drawing/2014/main" id="{62C4F501-15CE-473A-BED7-3B5391CAB236}"/>
                </a:ext>
              </a:extLst>
            </p:cNvPr>
            <p:cNvSpPr/>
            <p:nvPr/>
          </p:nvSpPr>
          <p:spPr>
            <a:xfrm>
              <a:off x="325235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 name="Forma Livre: Forma 7">
              <a:extLst>
                <a:ext uri="{FF2B5EF4-FFF2-40B4-BE49-F238E27FC236}">
                  <a16:creationId xmlns:a16="http://schemas.microsoft.com/office/drawing/2014/main" id="{39F74623-F907-4540-8FB2-6036248D98AB}"/>
                </a:ext>
              </a:extLst>
            </p:cNvPr>
            <p:cNvSpPr/>
            <p:nvPr/>
          </p:nvSpPr>
          <p:spPr>
            <a:xfrm>
              <a:off x="3000123" y="1168164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9" name="Forma Livre: Forma 8">
              <a:extLst>
                <a:ext uri="{FF2B5EF4-FFF2-40B4-BE49-F238E27FC236}">
                  <a16:creationId xmlns:a16="http://schemas.microsoft.com/office/drawing/2014/main" id="{F9701190-AEE0-4576-BBBA-9692B9B426F2}"/>
                </a:ext>
              </a:extLst>
            </p:cNvPr>
            <p:cNvSpPr/>
            <p:nvPr/>
          </p:nvSpPr>
          <p:spPr>
            <a:xfrm>
              <a:off x="3084210"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0" name="Forma Livre: Forma 9">
              <a:extLst>
                <a:ext uri="{FF2B5EF4-FFF2-40B4-BE49-F238E27FC236}">
                  <a16:creationId xmlns:a16="http://schemas.microsoft.com/office/drawing/2014/main" id="{57D134E9-3E2B-4CB6-AA53-4FABD886D155}"/>
                </a:ext>
              </a:extLst>
            </p:cNvPr>
            <p:cNvSpPr/>
            <p:nvPr/>
          </p:nvSpPr>
          <p:spPr>
            <a:xfrm>
              <a:off x="2075221" y="1092489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1" name="Forma Livre: Forma 10">
              <a:extLst>
                <a:ext uri="{FF2B5EF4-FFF2-40B4-BE49-F238E27FC236}">
                  <a16:creationId xmlns:a16="http://schemas.microsoft.com/office/drawing/2014/main" id="{2F99807A-D2AD-4CFE-8EF9-201FCED7191C}"/>
                </a:ext>
              </a:extLst>
            </p:cNvPr>
            <p:cNvSpPr/>
            <p:nvPr/>
          </p:nvSpPr>
          <p:spPr>
            <a:xfrm>
              <a:off x="2243369" y="10252250"/>
              <a:ext cx="503061" cy="419652"/>
            </a:xfrm>
            <a:custGeom>
              <a:avLst/>
              <a:gdLst>
                <a:gd name="connsiteX0" fmla="*/ 505028 w 503060"/>
                <a:gd name="connsiteY0" fmla="*/ 168707 h 419651"/>
                <a:gd name="connsiteX1" fmla="*/ 505028 w 503060"/>
                <a:gd name="connsiteY1" fmla="*/ 533 h 419651"/>
                <a:gd name="connsiteX2" fmla="*/ 336880 w 503060"/>
                <a:gd name="connsiteY2" fmla="*/ 533 h 419651"/>
                <a:gd name="connsiteX3" fmla="*/ 336880 w 503060"/>
                <a:gd name="connsiteY3" fmla="*/ 84620 h 419651"/>
                <a:gd name="connsiteX4" fmla="*/ 252793 w 503060"/>
                <a:gd name="connsiteY4" fmla="*/ 84620 h 419651"/>
                <a:gd name="connsiteX5" fmla="*/ 252793 w 503060"/>
                <a:gd name="connsiteY5" fmla="*/ 533 h 419651"/>
                <a:gd name="connsiteX6" fmla="*/ 168707 w 503060"/>
                <a:gd name="connsiteY6" fmla="*/ 533 h 419651"/>
                <a:gd name="connsiteX7" fmla="*/ 168707 w 503060"/>
                <a:gd name="connsiteY7" fmla="*/ 84620 h 419651"/>
                <a:gd name="connsiteX8" fmla="*/ 84620 w 503060"/>
                <a:gd name="connsiteY8" fmla="*/ 84620 h 419651"/>
                <a:gd name="connsiteX9" fmla="*/ 84620 w 503060"/>
                <a:gd name="connsiteY9" fmla="*/ 168707 h 419651"/>
                <a:gd name="connsiteX10" fmla="*/ 533 w 503060"/>
                <a:gd name="connsiteY10" fmla="*/ 168707 h 419651"/>
                <a:gd name="connsiteX11" fmla="*/ 533 w 503060"/>
                <a:gd name="connsiteY11" fmla="*/ 420941 h 419651"/>
                <a:gd name="connsiteX12" fmla="*/ 84620 w 503060"/>
                <a:gd name="connsiteY12" fmla="*/ 420941 h 419651"/>
                <a:gd name="connsiteX13" fmla="*/ 84620 w 503060"/>
                <a:gd name="connsiteY13" fmla="*/ 336854 h 419651"/>
                <a:gd name="connsiteX14" fmla="*/ 252793 w 503060"/>
                <a:gd name="connsiteY14" fmla="*/ 336854 h 419651"/>
                <a:gd name="connsiteX15" fmla="*/ 252793 w 503060"/>
                <a:gd name="connsiteY15" fmla="*/ 168707 h 419651"/>
                <a:gd name="connsiteX16" fmla="*/ 505028 w 503060"/>
                <a:gd name="connsiteY16" fmla="*/ 168707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419651">
                  <a:moveTo>
                    <a:pt x="505028" y="168707"/>
                  </a:moveTo>
                  <a:lnTo>
                    <a:pt x="505028" y="533"/>
                  </a:lnTo>
                  <a:lnTo>
                    <a:pt x="336880" y="533"/>
                  </a:lnTo>
                  <a:lnTo>
                    <a:pt x="336880" y="84620"/>
                  </a:lnTo>
                  <a:lnTo>
                    <a:pt x="252793" y="84620"/>
                  </a:lnTo>
                  <a:lnTo>
                    <a:pt x="252793" y="533"/>
                  </a:lnTo>
                  <a:lnTo>
                    <a:pt x="168707" y="533"/>
                  </a:lnTo>
                  <a:lnTo>
                    <a:pt x="168707" y="84620"/>
                  </a:lnTo>
                  <a:lnTo>
                    <a:pt x="84620" y="84620"/>
                  </a:lnTo>
                  <a:lnTo>
                    <a:pt x="84620" y="168707"/>
                  </a:lnTo>
                  <a:lnTo>
                    <a:pt x="533" y="168707"/>
                  </a:lnTo>
                  <a:lnTo>
                    <a:pt x="533" y="420941"/>
                  </a:lnTo>
                  <a:lnTo>
                    <a:pt x="84620" y="420941"/>
                  </a:lnTo>
                  <a:lnTo>
                    <a:pt x="84620" y="336854"/>
                  </a:lnTo>
                  <a:lnTo>
                    <a:pt x="252793" y="336854"/>
                  </a:lnTo>
                  <a:lnTo>
                    <a:pt x="252793" y="168707"/>
                  </a:lnTo>
                  <a:lnTo>
                    <a:pt x="505028" y="168707"/>
                  </a:lnTo>
                  <a:close/>
                </a:path>
              </a:pathLst>
            </a:custGeom>
            <a:grpFill/>
            <a:ln w="2598" cap="flat">
              <a:noFill/>
              <a:prstDash val="solid"/>
              <a:miter/>
            </a:ln>
          </p:spPr>
          <p:txBody>
            <a:bodyPr rtlCol="0" anchor="ctr"/>
            <a:lstStyle/>
            <a:p>
              <a:endParaRPr lang="pt-BR" sz="900">
                <a:latin typeface="+mj-lt"/>
              </a:endParaRPr>
            </a:p>
          </p:txBody>
        </p:sp>
        <p:sp>
          <p:nvSpPr>
            <p:cNvPr id="12" name="Forma Livre: Forma 11">
              <a:extLst>
                <a:ext uri="{FF2B5EF4-FFF2-40B4-BE49-F238E27FC236}">
                  <a16:creationId xmlns:a16="http://schemas.microsoft.com/office/drawing/2014/main" id="{32E0E1A3-590A-40CB-9B2D-B6DBE6615CB6}"/>
                </a:ext>
              </a:extLst>
            </p:cNvPr>
            <p:cNvSpPr/>
            <p:nvPr/>
          </p:nvSpPr>
          <p:spPr>
            <a:xfrm>
              <a:off x="2831950" y="1025225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3" name="Forma Livre: Forma 12">
              <a:extLst>
                <a:ext uri="{FF2B5EF4-FFF2-40B4-BE49-F238E27FC236}">
                  <a16:creationId xmlns:a16="http://schemas.microsoft.com/office/drawing/2014/main" id="{2AAEF71F-DAAD-4BDE-A807-82C0BDA25EE0}"/>
                </a:ext>
              </a:extLst>
            </p:cNvPr>
            <p:cNvSpPr/>
            <p:nvPr/>
          </p:nvSpPr>
          <p:spPr>
            <a:xfrm>
              <a:off x="3925025" y="12354288"/>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14" name="Forma Livre: Forma 13">
              <a:extLst>
                <a:ext uri="{FF2B5EF4-FFF2-40B4-BE49-F238E27FC236}">
                  <a16:creationId xmlns:a16="http://schemas.microsoft.com/office/drawing/2014/main" id="{D301E537-99B6-4025-ABB0-09EAC39AE918}"/>
                </a:ext>
              </a:extLst>
            </p:cNvPr>
            <p:cNvSpPr/>
            <p:nvPr/>
          </p:nvSpPr>
          <p:spPr>
            <a:xfrm>
              <a:off x="1654814" y="11933880"/>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5" name="Forma Livre: Forma 14">
              <a:extLst>
                <a:ext uri="{FF2B5EF4-FFF2-40B4-BE49-F238E27FC236}">
                  <a16:creationId xmlns:a16="http://schemas.microsoft.com/office/drawing/2014/main" id="{B2452885-4826-49D3-AAAA-F380A9EDF361}"/>
                </a:ext>
              </a:extLst>
            </p:cNvPr>
            <p:cNvSpPr/>
            <p:nvPr/>
          </p:nvSpPr>
          <p:spPr>
            <a:xfrm>
              <a:off x="1570727" y="1176573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6" name="Forma Livre: Forma 15">
              <a:extLst>
                <a:ext uri="{FF2B5EF4-FFF2-40B4-BE49-F238E27FC236}">
                  <a16:creationId xmlns:a16="http://schemas.microsoft.com/office/drawing/2014/main" id="{404EA6D0-09CC-42B4-B45E-2F6CA253E11D}"/>
                </a:ext>
              </a:extLst>
            </p:cNvPr>
            <p:cNvSpPr/>
            <p:nvPr/>
          </p:nvSpPr>
          <p:spPr>
            <a:xfrm>
              <a:off x="3925025" y="1218614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7" name="Forma Livre: Forma 16">
              <a:extLst>
                <a:ext uri="{FF2B5EF4-FFF2-40B4-BE49-F238E27FC236}">
                  <a16:creationId xmlns:a16="http://schemas.microsoft.com/office/drawing/2014/main" id="{96C11684-041A-424C-9E50-DD1E15716F9F}"/>
                </a:ext>
              </a:extLst>
            </p:cNvPr>
            <p:cNvSpPr/>
            <p:nvPr/>
          </p:nvSpPr>
          <p:spPr>
            <a:xfrm>
              <a:off x="1570727"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8" name="Forma Livre: Forma 17">
              <a:extLst>
                <a:ext uri="{FF2B5EF4-FFF2-40B4-BE49-F238E27FC236}">
                  <a16:creationId xmlns:a16="http://schemas.microsoft.com/office/drawing/2014/main" id="{9009F995-4252-4238-8472-83AE4ACF9449}"/>
                </a:ext>
              </a:extLst>
            </p:cNvPr>
            <p:cNvSpPr/>
            <p:nvPr/>
          </p:nvSpPr>
          <p:spPr>
            <a:xfrm>
              <a:off x="2916037" y="1260654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19" name="Forma Livre: Forma 18">
              <a:extLst>
                <a:ext uri="{FF2B5EF4-FFF2-40B4-BE49-F238E27FC236}">
                  <a16:creationId xmlns:a16="http://schemas.microsoft.com/office/drawing/2014/main" id="{2948C795-5961-45CB-9562-7DECA2DFA788}"/>
                </a:ext>
              </a:extLst>
            </p:cNvPr>
            <p:cNvSpPr/>
            <p:nvPr/>
          </p:nvSpPr>
          <p:spPr>
            <a:xfrm>
              <a:off x="1570727" y="10924892"/>
              <a:ext cx="336243" cy="252834"/>
            </a:xfrm>
            <a:custGeom>
              <a:avLst/>
              <a:gdLst>
                <a:gd name="connsiteX0" fmla="*/ 168707 w 336242"/>
                <a:gd name="connsiteY0" fmla="*/ 252793 h 252833"/>
                <a:gd name="connsiteX1" fmla="*/ 252767 w 336242"/>
                <a:gd name="connsiteY1" fmla="*/ 252793 h 252833"/>
                <a:gd name="connsiteX2" fmla="*/ 252767 w 336242"/>
                <a:gd name="connsiteY2" fmla="*/ 168707 h 252833"/>
                <a:gd name="connsiteX3" fmla="*/ 336854 w 336242"/>
                <a:gd name="connsiteY3" fmla="*/ 168707 h 252833"/>
                <a:gd name="connsiteX4" fmla="*/ 336854 w 336242"/>
                <a:gd name="connsiteY4" fmla="*/ 533 h 252833"/>
                <a:gd name="connsiteX5" fmla="*/ 533 w 336242"/>
                <a:gd name="connsiteY5" fmla="*/ 533 h 252833"/>
                <a:gd name="connsiteX6" fmla="*/ 533 w 336242"/>
                <a:gd name="connsiteY6" fmla="*/ 84620 h 252833"/>
                <a:gd name="connsiteX7" fmla="*/ 84620 w 336242"/>
                <a:gd name="connsiteY7" fmla="*/ 84620 h 252833"/>
                <a:gd name="connsiteX8" fmla="*/ 84620 w 336242"/>
                <a:gd name="connsiteY8" fmla="*/ 168707 h 252833"/>
                <a:gd name="connsiteX9" fmla="*/ 168707 w 336242"/>
                <a:gd name="connsiteY9" fmla="*/ 168707 h 252833"/>
                <a:gd name="connsiteX10" fmla="*/ 168707 w 336242"/>
                <a:gd name="connsiteY10" fmla="*/ 25279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242" h="252833">
                  <a:moveTo>
                    <a:pt x="168707" y="252793"/>
                  </a:moveTo>
                  <a:lnTo>
                    <a:pt x="252767" y="252793"/>
                  </a:lnTo>
                  <a:lnTo>
                    <a:pt x="252767" y="168707"/>
                  </a:lnTo>
                  <a:lnTo>
                    <a:pt x="336854" y="168707"/>
                  </a:lnTo>
                  <a:lnTo>
                    <a:pt x="336854" y="533"/>
                  </a:lnTo>
                  <a:lnTo>
                    <a:pt x="533" y="533"/>
                  </a:lnTo>
                  <a:lnTo>
                    <a:pt x="533" y="84620"/>
                  </a:lnTo>
                  <a:lnTo>
                    <a:pt x="84620" y="84620"/>
                  </a:lnTo>
                  <a:lnTo>
                    <a:pt x="84620" y="168707"/>
                  </a:lnTo>
                  <a:lnTo>
                    <a:pt x="168707" y="168707"/>
                  </a:lnTo>
                  <a:lnTo>
                    <a:pt x="168707" y="252793"/>
                  </a:lnTo>
                  <a:close/>
                </a:path>
              </a:pathLst>
            </a:custGeom>
            <a:grpFill/>
            <a:ln w="2598" cap="flat">
              <a:noFill/>
              <a:prstDash val="solid"/>
              <a:miter/>
            </a:ln>
          </p:spPr>
          <p:txBody>
            <a:bodyPr rtlCol="0" anchor="ctr"/>
            <a:lstStyle/>
            <a:p>
              <a:endParaRPr lang="pt-BR" sz="900">
                <a:latin typeface="+mj-lt"/>
              </a:endParaRPr>
            </a:p>
          </p:txBody>
        </p:sp>
        <p:sp>
          <p:nvSpPr>
            <p:cNvPr id="20" name="Forma Livre: Forma 19">
              <a:extLst>
                <a:ext uri="{FF2B5EF4-FFF2-40B4-BE49-F238E27FC236}">
                  <a16:creationId xmlns:a16="http://schemas.microsoft.com/office/drawing/2014/main" id="{3B05AB5B-3FE9-459D-8547-F8E0534E3BB4}"/>
                </a:ext>
              </a:extLst>
            </p:cNvPr>
            <p:cNvSpPr/>
            <p:nvPr/>
          </p:nvSpPr>
          <p:spPr>
            <a:xfrm>
              <a:off x="1738900" y="1134529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1" name="Forma Livre: Forma 20">
              <a:extLst>
                <a:ext uri="{FF2B5EF4-FFF2-40B4-BE49-F238E27FC236}">
                  <a16:creationId xmlns:a16="http://schemas.microsoft.com/office/drawing/2014/main" id="{472ABD3C-DC04-4FE6-8B3E-0543D7240C16}"/>
                </a:ext>
              </a:extLst>
            </p:cNvPr>
            <p:cNvSpPr/>
            <p:nvPr/>
          </p:nvSpPr>
          <p:spPr>
            <a:xfrm>
              <a:off x="2243369"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2" name="Forma Livre: Forma 21">
              <a:extLst>
                <a:ext uri="{FF2B5EF4-FFF2-40B4-BE49-F238E27FC236}">
                  <a16:creationId xmlns:a16="http://schemas.microsoft.com/office/drawing/2014/main" id="{D2CC68B6-3BA6-4E2A-8BC3-907A779E3765}"/>
                </a:ext>
              </a:extLst>
            </p:cNvPr>
            <p:cNvSpPr/>
            <p:nvPr/>
          </p:nvSpPr>
          <p:spPr>
            <a:xfrm>
              <a:off x="1570727" y="1109306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3" name="Forma Livre: Forma 22">
              <a:extLst>
                <a:ext uri="{FF2B5EF4-FFF2-40B4-BE49-F238E27FC236}">
                  <a16:creationId xmlns:a16="http://schemas.microsoft.com/office/drawing/2014/main" id="{9D9ED621-95E7-4FB7-AF29-0AF5EB677F69}"/>
                </a:ext>
              </a:extLst>
            </p:cNvPr>
            <p:cNvSpPr/>
            <p:nvPr/>
          </p:nvSpPr>
          <p:spPr>
            <a:xfrm>
              <a:off x="3756852" y="1227020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5" name="Forma Livre: Forma 24">
              <a:extLst>
                <a:ext uri="{FF2B5EF4-FFF2-40B4-BE49-F238E27FC236}">
                  <a16:creationId xmlns:a16="http://schemas.microsoft.com/office/drawing/2014/main" id="{18F4BDED-6055-4FB8-B085-5D385BE69E3F}"/>
                </a:ext>
              </a:extLst>
            </p:cNvPr>
            <p:cNvSpPr/>
            <p:nvPr/>
          </p:nvSpPr>
          <p:spPr>
            <a:xfrm>
              <a:off x="2243369" y="12354288"/>
              <a:ext cx="252834" cy="336243"/>
            </a:xfrm>
            <a:custGeom>
              <a:avLst/>
              <a:gdLst>
                <a:gd name="connsiteX0" fmla="*/ 84620 w 252833"/>
                <a:gd name="connsiteY0" fmla="*/ 533 h 336242"/>
                <a:gd name="connsiteX1" fmla="*/ 533 w 252833"/>
                <a:gd name="connsiteY1" fmla="*/ 533 h 336242"/>
                <a:gd name="connsiteX2" fmla="*/ 533 w 252833"/>
                <a:gd name="connsiteY2" fmla="*/ 336854 h 336242"/>
                <a:gd name="connsiteX3" fmla="*/ 84620 w 252833"/>
                <a:gd name="connsiteY3" fmla="*/ 336854 h 336242"/>
                <a:gd name="connsiteX4" fmla="*/ 84620 w 252833"/>
                <a:gd name="connsiteY4" fmla="*/ 168707 h 336242"/>
                <a:gd name="connsiteX5" fmla="*/ 252793 w 252833"/>
                <a:gd name="connsiteY5" fmla="*/ 168707 h 336242"/>
                <a:gd name="connsiteX6" fmla="*/ 252793 w 252833"/>
                <a:gd name="connsiteY6" fmla="*/ 84620 h 336242"/>
                <a:gd name="connsiteX7" fmla="*/ 84620 w 252833"/>
                <a:gd name="connsiteY7" fmla="*/ 84620 h 336242"/>
                <a:gd name="connsiteX8" fmla="*/ 84620 w 252833"/>
                <a:gd name="connsiteY8" fmla="*/ 53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336242">
                  <a:moveTo>
                    <a:pt x="84620" y="533"/>
                  </a:moveTo>
                  <a:lnTo>
                    <a:pt x="533" y="533"/>
                  </a:lnTo>
                  <a:lnTo>
                    <a:pt x="533" y="336854"/>
                  </a:lnTo>
                  <a:lnTo>
                    <a:pt x="84620" y="336854"/>
                  </a:lnTo>
                  <a:lnTo>
                    <a:pt x="84620" y="168707"/>
                  </a:lnTo>
                  <a:lnTo>
                    <a:pt x="252793" y="168707"/>
                  </a:lnTo>
                  <a:lnTo>
                    <a:pt x="252793" y="84620"/>
                  </a:lnTo>
                  <a:lnTo>
                    <a:pt x="84620" y="84620"/>
                  </a:lnTo>
                  <a:lnTo>
                    <a:pt x="84620" y="533"/>
                  </a:lnTo>
                  <a:close/>
                </a:path>
              </a:pathLst>
            </a:custGeom>
            <a:grpFill/>
            <a:ln w="2598" cap="flat">
              <a:noFill/>
              <a:prstDash val="solid"/>
              <a:miter/>
            </a:ln>
          </p:spPr>
          <p:txBody>
            <a:bodyPr rtlCol="0" anchor="ctr"/>
            <a:lstStyle/>
            <a:p>
              <a:endParaRPr lang="pt-BR" sz="900">
                <a:latin typeface="+mj-lt"/>
              </a:endParaRPr>
            </a:p>
          </p:txBody>
        </p:sp>
        <p:sp>
          <p:nvSpPr>
            <p:cNvPr id="26" name="Forma Livre: Forma 25">
              <a:extLst>
                <a:ext uri="{FF2B5EF4-FFF2-40B4-BE49-F238E27FC236}">
                  <a16:creationId xmlns:a16="http://schemas.microsoft.com/office/drawing/2014/main" id="{CFD1E3C4-955B-4AB9-8A63-1CEACD71463A}"/>
                </a:ext>
              </a:extLst>
            </p:cNvPr>
            <p:cNvSpPr/>
            <p:nvPr/>
          </p:nvSpPr>
          <p:spPr>
            <a:xfrm>
              <a:off x="3504618" y="12438375"/>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27" name="Forma Livre: Forma 26">
              <a:extLst>
                <a:ext uri="{FF2B5EF4-FFF2-40B4-BE49-F238E27FC236}">
                  <a16:creationId xmlns:a16="http://schemas.microsoft.com/office/drawing/2014/main" id="{838F5160-1013-47D8-8727-7F7D4061163B}"/>
                </a:ext>
              </a:extLst>
            </p:cNvPr>
            <p:cNvSpPr/>
            <p:nvPr/>
          </p:nvSpPr>
          <p:spPr>
            <a:xfrm>
              <a:off x="2411542" y="12606548"/>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8" name="Forma Livre: Forma 27">
              <a:extLst>
                <a:ext uri="{FF2B5EF4-FFF2-40B4-BE49-F238E27FC236}">
                  <a16:creationId xmlns:a16="http://schemas.microsoft.com/office/drawing/2014/main" id="{28A75FB2-47A1-445B-8AE2-37E6AB76EE52}"/>
                </a:ext>
              </a:extLst>
            </p:cNvPr>
            <p:cNvSpPr/>
            <p:nvPr/>
          </p:nvSpPr>
          <p:spPr>
            <a:xfrm>
              <a:off x="1991134" y="1100897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29" name="Forma Livre: Forma 28">
              <a:extLst>
                <a:ext uri="{FF2B5EF4-FFF2-40B4-BE49-F238E27FC236}">
                  <a16:creationId xmlns:a16="http://schemas.microsoft.com/office/drawing/2014/main" id="{1AA0A585-7A7D-427D-82FF-C6258E5CFF0F}"/>
                </a:ext>
              </a:extLst>
            </p:cNvPr>
            <p:cNvSpPr/>
            <p:nvPr/>
          </p:nvSpPr>
          <p:spPr>
            <a:xfrm>
              <a:off x="2075221" y="1193388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0" name="Forma Livre: Forma 29">
              <a:extLst>
                <a:ext uri="{FF2B5EF4-FFF2-40B4-BE49-F238E27FC236}">
                  <a16:creationId xmlns:a16="http://schemas.microsoft.com/office/drawing/2014/main" id="{C4978935-A42E-427F-8F53-23D55F8C54F1}"/>
                </a:ext>
              </a:extLst>
            </p:cNvPr>
            <p:cNvSpPr/>
            <p:nvPr/>
          </p:nvSpPr>
          <p:spPr>
            <a:xfrm>
              <a:off x="3840939"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31" name="Forma Livre: Forma 30">
              <a:extLst>
                <a:ext uri="{FF2B5EF4-FFF2-40B4-BE49-F238E27FC236}">
                  <a16:creationId xmlns:a16="http://schemas.microsoft.com/office/drawing/2014/main" id="{BEE88563-2E0D-430A-AB94-DC042C456DF6}"/>
                </a:ext>
              </a:extLst>
            </p:cNvPr>
            <p:cNvSpPr/>
            <p:nvPr/>
          </p:nvSpPr>
          <p:spPr>
            <a:xfrm>
              <a:off x="3168271"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2" name="Forma Livre: Forma 31">
              <a:extLst>
                <a:ext uri="{FF2B5EF4-FFF2-40B4-BE49-F238E27FC236}">
                  <a16:creationId xmlns:a16="http://schemas.microsoft.com/office/drawing/2014/main" id="{85A406C3-95CE-4A6D-BE78-ED0E30B3C3BB}"/>
                </a:ext>
              </a:extLst>
            </p:cNvPr>
            <p:cNvSpPr/>
            <p:nvPr/>
          </p:nvSpPr>
          <p:spPr>
            <a:xfrm>
              <a:off x="3756852"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3" name="Forma Livre: Forma 32">
              <a:extLst>
                <a:ext uri="{FF2B5EF4-FFF2-40B4-BE49-F238E27FC236}">
                  <a16:creationId xmlns:a16="http://schemas.microsoft.com/office/drawing/2014/main" id="{A6C002DE-4365-4206-AE92-7AC31CA210AF}"/>
                </a:ext>
              </a:extLst>
            </p:cNvPr>
            <p:cNvSpPr/>
            <p:nvPr/>
          </p:nvSpPr>
          <p:spPr>
            <a:xfrm>
              <a:off x="3672765" y="1252246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34" name="Forma Livre: Forma 33">
              <a:extLst>
                <a:ext uri="{FF2B5EF4-FFF2-40B4-BE49-F238E27FC236}">
                  <a16:creationId xmlns:a16="http://schemas.microsoft.com/office/drawing/2014/main" id="{2CEC0837-B0FA-4526-A7F3-871E7E0549F6}"/>
                </a:ext>
              </a:extLst>
            </p:cNvPr>
            <p:cNvSpPr/>
            <p:nvPr/>
          </p:nvSpPr>
          <p:spPr>
            <a:xfrm>
              <a:off x="2747863" y="10504484"/>
              <a:ext cx="252834" cy="166818"/>
            </a:xfrm>
            <a:custGeom>
              <a:avLst/>
              <a:gdLst>
                <a:gd name="connsiteX0" fmla="*/ 252793 w 252833"/>
                <a:gd name="connsiteY0" fmla="*/ 84620 h 166818"/>
                <a:gd name="connsiteX1" fmla="*/ 84620 w 252833"/>
                <a:gd name="connsiteY1" fmla="*/ 84620 h 166818"/>
                <a:gd name="connsiteX2" fmla="*/ 84620 w 252833"/>
                <a:gd name="connsiteY2" fmla="*/ 533 h 166818"/>
                <a:gd name="connsiteX3" fmla="*/ 533 w 252833"/>
                <a:gd name="connsiteY3" fmla="*/ 533 h 166818"/>
                <a:gd name="connsiteX4" fmla="*/ 533 w 252833"/>
                <a:gd name="connsiteY4" fmla="*/ 168707 h 166818"/>
                <a:gd name="connsiteX5" fmla="*/ 252793 w 252833"/>
                <a:gd name="connsiteY5" fmla="*/ 168707 h 166818"/>
                <a:gd name="connsiteX6" fmla="*/ 252793 w 252833"/>
                <a:gd name="connsiteY6" fmla="*/ 84620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33" h="166818">
                  <a:moveTo>
                    <a:pt x="252793" y="84620"/>
                  </a:moveTo>
                  <a:lnTo>
                    <a:pt x="84620" y="84620"/>
                  </a:lnTo>
                  <a:lnTo>
                    <a:pt x="84620" y="533"/>
                  </a:lnTo>
                  <a:lnTo>
                    <a:pt x="533" y="533"/>
                  </a:lnTo>
                  <a:lnTo>
                    <a:pt x="533" y="168707"/>
                  </a:lnTo>
                  <a:lnTo>
                    <a:pt x="252793" y="168707"/>
                  </a:lnTo>
                  <a:lnTo>
                    <a:pt x="252793" y="84620"/>
                  </a:lnTo>
                  <a:close/>
                </a:path>
              </a:pathLst>
            </a:custGeom>
            <a:grpFill/>
            <a:ln w="2598" cap="flat">
              <a:noFill/>
              <a:prstDash val="solid"/>
              <a:miter/>
            </a:ln>
          </p:spPr>
          <p:txBody>
            <a:bodyPr rtlCol="0" anchor="ctr"/>
            <a:lstStyle/>
            <a:p>
              <a:endParaRPr lang="pt-BR" sz="900">
                <a:latin typeface="+mj-lt"/>
              </a:endParaRPr>
            </a:p>
          </p:txBody>
        </p:sp>
        <p:sp>
          <p:nvSpPr>
            <p:cNvPr id="35" name="Forma Livre: Forma 34">
              <a:extLst>
                <a:ext uri="{FF2B5EF4-FFF2-40B4-BE49-F238E27FC236}">
                  <a16:creationId xmlns:a16="http://schemas.microsoft.com/office/drawing/2014/main" id="{D910516D-A683-447F-A40A-C245910D912B}"/>
                </a:ext>
              </a:extLst>
            </p:cNvPr>
            <p:cNvSpPr/>
            <p:nvPr/>
          </p:nvSpPr>
          <p:spPr>
            <a:xfrm>
              <a:off x="2579716" y="12438375"/>
              <a:ext cx="166818" cy="166818"/>
            </a:xfrm>
            <a:custGeom>
              <a:avLst/>
              <a:gdLst>
                <a:gd name="connsiteX0" fmla="*/ 84594 w 166818"/>
                <a:gd name="connsiteY0" fmla="*/ 533 h 166818"/>
                <a:gd name="connsiteX1" fmla="*/ 533 w 166818"/>
                <a:gd name="connsiteY1" fmla="*/ 533 h 166818"/>
                <a:gd name="connsiteX2" fmla="*/ 533 w 166818"/>
                <a:gd name="connsiteY2" fmla="*/ 168707 h 166818"/>
                <a:gd name="connsiteX3" fmla="*/ 168681 w 166818"/>
                <a:gd name="connsiteY3" fmla="*/ 168707 h 166818"/>
                <a:gd name="connsiteX4" fmla="*/ 168681 w 166818"/>
                <a:gd name="connsiteY4" fmla="*/ 84620 h 166818"/>
                <a:gd name="connsiteX5" fmla="*/ 84594 w 166818"/>
                <a:gd name="connsiteY5" fmla="*/ 84620 h 166818"/>
                <a:gd name="connsiteX6" fmla="*/ 84594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84594" y="533"/>
                  </a:moveTo>
                  <a:lnTo>
                    <a:pt x="533" y="533"/>
                  </a:lnTo>
                  <a:lnTo>
                    <a:pt x="533" y="168707"/>
                  </a:lnTo>
                  <a:lnTo>
                    <a:pt x="168681" y="168707"/>
                  </a:lnTo>
                  <a:lnTo>
                    <a:pt x="168681" y="84620"/>
                  </a:lnTo>
                  <a:lnTo>
                    <a:pt x="84594" y="84620"/>
                  </a:lnTo>
                  <a:lnTo>
                    <a:pt x="84594" y="533"/>
                  </a:lnTo>
                  <a:close/>
                </a:path>
              </a:pathLst>
            </a:custGeom>
            <a:grpFill/>
            <a:ln w="2598" cap="flat">
              <a:noFill/>
              <a:prstDash val="solid"/>
              <a:miter/>
            </a:ln>
          </p:spPr>
          <p:txBody>
            <a:bodyPr rtlCol="0" anchor="ctr"/>
            <a:lstStyle/>
            <a:p>
              <a:endParaRPr lang="pt-BR" sz="900">
                <a:latin typeface="+mj-lt"/>
              </a:endParaRPr>
            </a:p>
          </p:txBody>
        </p:sp>
        <p:sp>
          <p:nvSpPr>
            <p:cNvPr id="36" name="Forma Livre: Forma 35">
              <a:extLst>
                <a:ext uri="{FF2B5EF4-FFF2-40B4-BE49-F238E27FC236}">
                  <a16:creationId xmlns:a16="http://schemas.microsoft.com/office/drawing/2014/main" id="{D65F0FED-6FB7-4912-80E9-94DEFFD51797}"/>
                </a:ext>
              </a:extLst>
            </p:cNvPr>
            <p:cNvSpPr/>
            <p:nvPr/>
          </p:nvSpPr>
          <p:spPr>
            <a:xfrm>
              <a:off x="2243369" y="11933880"/>
              <a:ext cx="672485" cy="503061"/>
            </a:xfrm>
            <a:custGeom>
              <a:avLst/>
              <a:gdLst>
                <a:gd name="connsiteX0" fmla="*/ 673201 w 672485"/>
                <a:gd name="connsiteY0" fmla="*/ 336854 h 503060"/>
                <a:gd name="connsiteX1" fmla="*/ 673201 w 672485"/>
                <a:gd name="connsiteY1" fmla="*/ 252793 h 503060"/>
                <a:gd name="connsiteX2" fmla="*/ 589114 w 672485"/>
                <a:gd name="connsiteY2" fmla="*/ 252793 h 503060"/>
                <a:gd name="connsiteX3" fmla="*/ 589114 w 672485"/>
                <a:gd name="connsiteY3" fmla="*/ 168707 h 503060"/>
                <a:gd name="connsiteX4" fmla="*/ 505028 w 672485"/>
                <a:gd name="connsiteY4" fmla="*/ 168707 h 503060"/>
                <a:gd name="connsiteX5" fmla="*/ 505028 w 672485"/>
                <a:gd name="connsiteY5" fmla="*/ 252793 h 503060"/>
                <a:gd name="connsiteX6" fmla="*/ 252793 w 672485"/>
                <a:gd name="connsiteY6" fmla="*/ 252793 h 503060"/>
                <a:gd name="connsiteX7" fmla="*/ 252793 w 672485"/>
                <a:gd name="connsiteY7" fmla="*/ 533 h 503060"/>
                <a:gd name="connsiteX8" fmla="*/ 533 w 672485"/>
                <a:gd name="connsiteY8" fmla="*/ 533 h 503060"/>
                <a:gd name="connsiteX9" fmla="*/ 533 w 672485"/>
                <a:gd name="connsiteY9" fmla="*/ 168707 h 503060"/>
                <a:gd name="connsiteX10" fmla="*/ 84620 w 672485"/>
                <a:gd name="connsiteY10" fmla="*/ 168707 h 503060"/>
                <a:gd name="connsiteX11" fmla="*/ 84620 w 672485"/>
                <a:gd name="connsiteY11" fmla="*/ 84620 h 503060"/>
                <a:gd name="connsiteX12" fmla="*/ 168707 w 672485"/>
                <a:gd name="connsiteY12" fmla="*/ 84620 h 503060"/>
                <a:gd name="connsiteX13" fmla="*/ 168707 w 672485"/>
                <a:gd name="connsiteY13" fmla="*/ 168707 h 503060"/>
                <a:gd name="connsiteX14" fmla="*/ 84620 w 672485"/>
                <a:gd name="connsiteY14" fmla="*/ 168707 h 503060"/>
                <a:gd name="connsiteX15" fmla="*/ 84620 w 672485"/>
                <a:gd name="connsiteY15" fmla="*/ 252793 h 503060"/>
                <a:gd name="connsiteX16" fmla="*/ 168707 w 672485"/>
                <a:gd name="connsiteY16" fmla="*/ 252793 h 503060"/>
                <a:gd name="connsiteX17" fmla="*/ 168707 w 672485"/>
                <a:gd name="connsiteY17" fmla="*/ 336854 h 503060"/>
                <a:gd name="connsiteX18" fmla="*/ 252793 w 672485"/>
                <a:gd name="connsiteY18" fmla="*/ 336854 h 503060"/>
                <a:gd name="connsiteX19" fmla="*/ 252793 w 672485"/>
                <a:gd name="connsiteY19" fmla="*/ 505028 h 503060"/>
                <a:gd name="connsiteX20" fmla="*/ 336880 w 672485"/>
                <a:gd name="connsiteY20" fmla="*/ 505028 h 503060"/>
                <a:gd name="connsiteX21" fmla="*/ 336880 w 672485"/>
                <a:gd name="connsiteY21" fmla="*/ 336854 h 503060"/>
                <a:gd name="connsiteX22" fmla="*/ 673201 w 672485"/>
                <a:gd name="connsiteY22" fmla="*/ 336854 h 5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485" h="503060">
                  <a:moveTo>
                    <a:pt x="673201" y="336854"/>
                  </a:moveTo>
                  <a:lnTo>
                    <a:pt x="673201" y="252793"/>
                  </a:lnTo>
                  <a:lnTo>
                    <a:pt x="589114" y="252793"/>
                  </a:lnTo>
                  <a:lnTo>
                    <a:pt x="589114" y="168707"/>
                  </a:lnTo>
                  <a:lnTo>
                    <a:pt x="505028" y="168707"/>
                  </a:lnTo>
                  <a:lnTo>
                    <a:pt x="505028" y="252793"/>
                  </a:lnTo>
                  <a:lnTo>
                    <a:pt x="252793" y="252793"/>
                  </a:lnTo>
                  <a:lnTo>
                    <a:pt x="252793" y="533"/>
                  </a:lnTo>
                  <a:lnTo>
                    <a:pt x="533" y="533"/>
                  </a:lnTo>
                  <a:lnTo>
                    <a:pt x="533" y="168707"/>
                  </a:lnTo>
                  <a:lnTo>
                    <a:pt x="84620" y="168707"/>
                  </a:lnTo>
                  <a:lnTo>
                    <a:pt x="84620" y="84620"/>
                  </a:lnTo>
                  <a:lnTo>
                    <a:pt x="168707" y="84620"/>
                  </a:lnTo>
                  <a:lnTo>
                    <a:pt x="168707" y="168707"/>
                  </a:lnTo>
                  <a:lnTo>
                    <a:pt x="84620" y="168707"/>
                  </a:lnTo>
                  <a:lnTo>
                    <a:pt x="84620" y="252793"/>
                  </a:lnTo>
                  <a:lnTo>
                    <a:pt x="168707" y="252793"/>
                  </a:lnTo>
                  <a:lnTo>
                    <a:pt x="168707" y="336854"/>
                  </a:lnTo>
                  <a:lnTo>
                    <a:pt x="252793" y="336854"/>
                  </a:lnTo>
                  <a:lnTo>
                    <a:pt x="252793" y="505028"/>
                  </a:lnTo>
                  <a:lnTo>
                    <a:pt x="336880" y="505028"/>
                  </a:lnTo>
                  <a:lnTo>
                    <a:pt x="336880" y="336854"/>
                  </a:lnTo>
                  <a:lnTo>
                    <a:pt x="673201" y="336854"/>
                  </a:lnTo>
                  <a:close/>
                </a:path>
              </a:pathLst>
            </a:custGeom>
            <a:grpFill/>
            <a:ln w="2598" cap="flat">
              <a:noFill/>
              <a:prstDash val="solid"/>
              <a:miter/>
            </a:ln>
          </p:spPr>
          <p:txBody>
            <a:bodyPr rtlCol="0" anchor="ctr"/>
            <a:lstStyle/>
            <a:p>
              <a:endParaRPr lang="pt-BR" sz="900">
                <a:latin typeface="+mj-lt"/>
              </a:endParaRPr>
            </a:p>
          </p:txBody>
        </p:sp>
        <p:sp>
          <p:nvSpPr>
            <p:cNvPr id="37" name="Forma Livre: Forma 36">
              <a:extLst>
                <a:ext uri="{FF2B5EF4-FFF2-40B4-BE49-F238E27FC236}">
                  <a16:creationId xmlns:a16="http://schemas.microsoft.com/office/drawing/2014/main" id="{8DC1F033-FD99-4CF4-B26B-454E69295557}"/>
                </a:ext>
              </a:extLst>
            </p:cNvPr>
            <p:cNvSpPr/>
            <p:nvPr/>
          </p:nvSpPr>
          <p:spPr>
            <a:xfrm>
              <a:off x="2663776"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38" name="Forma Livre: Forma 37">
              <a:extLst>
                <a:ext uri="{FF2B5EF4-FFF2-40B4-BE49-F238E27FC236}">
                  <a16:creationId xmlns:a16="http://schemas.microsoft.com/office/drawing/2014/main" id="{45504A3B-171D-4CDB-954E-285D90A862D5}"/>
                </a:ext>
              </a:extLst>
            </p:cNvPr>
            <p:cNvSpPr/>
            <p:nvPr/>
          </p:nvSpPr>
          <p:spPr>
            <a:xfrm>
              <a:off x="2075221" y="11261239"/>
              <a:ext cx="589076" cy="672485"/>
            </a:xfrm>
            <a:custGeom>
              <a:avLst/>
              <a:gdLst>
                <a:gd name="connsiteX0" fmla="*/ 420941 w 589076"/>
                <a:gd name="connsiteY0" fmla="*/ 589088 h 672485"/>
                <a:gd name="connsiteX1" fmla="*/ 420941 w 589076"/>
                <a:gd name="connsiteY1" fmla="*/ 336854 h 672485"/>
                <a:gd name="connsiteX2" fmla="*/ 505028 w 589076"/>
                <a:gd name="connsiteY2" fmla="*/ 336854 h 672485"/>
                <a:gd name="connsiteX3" fmla="*/ 505028 w 589076"/>
                <a:gd name="connsiteY3" fmla="*/ 168681 h 672485"/>
                <a:gd name="connsiteX4" fmla="*/ 589088 w 589076"/>
                <a:gd name="connsiteY4" fmla="*/ 168681 h 672485"/>
                <a:gd name="connsiteX5" fmla="*/ 589088 w 589076"/>
                <a:gd name="connsiteY5" fmla="*/ 533 h 672485"/>
                <a:gd name="connsiteX6" fmla="*/ 505028 w 589076"/>
                <a:gd name="connsiteY6" fmla="*/ 533 h 672485"/>
                <a:gd name="connsiteX7" fmla="*/ 505028 w 589076"/>
                <a:gd name="connsiteY7" fmla="*/ 84594 h 672485"/>
                <a:gd name="connsiteX8" fmla="*/ 420941 w 589076"/>
                <a:gd name="connsiteY8" fmla="*/ 84594 h 672485"/>
                <a:gd name="connsiteX9" fmla="*/ 420941 w 589076"/>
                <a:gd name="connsiteY9" fmla="*/ 252767 h 672485"/>
                <a:gd name="connsiteX10" fmla="*/ 252767 w 589076"/>
                <a:gd name="connsiteY10" fmla="*/ 252767 h 672485"/>
                <a:gd name="connsiteX11" fmla="*/ 252767 w 589076"/>
                <a:gd name="connsiteY11" fmla="*/ 505028 h 672485"/>
                <a:gd name="connsiteX12" fmla="*/ 533 w 589076"/>
                <a:gd name="connsiteY12" fmla="*/ 505028 h 672485"/>
                <a:gd name="connsiteX13" fmla="*/ 533 w 589076"/>
                <a:gd name="connsiteY13" fmla="*/ 589088 h 672485"/>
                <a:gd name="connsiteX14" fmla="*/ 84620 w 589076"/>
                <a:gd name="connsiteY14" fmla="*/ 589088 h 672485"/>
                <a:gd name="connsiteX15" fmla="*/ 84620 w 589076"/>
                <a:gd name="connsiteY15" fmla="*/ 673175 h 672485"/>
                <a:gd name="connsiteX16" fmla="*/ 168681 w 589076"/>
                <a:gd name="connsiteY16" fmla="*/ 673175 h 672485"/>
                <a:gd name="connsiteX17" fmla="*/ 168681 w 589076"/>
                <a:gd name="connsiteY17" fmla="*/ 589088 h 672485"/>
                <a:gd name="connsiteX18" fmla="*/ 420941 w 589076"/>
                <a:gd name="connsiteY18" fmla="*/ 589088 h 67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9076" h="672485">
                  <a:moveTo>
                    <a:pt x="420941" y="589088"/>
                  </a:moveTo>
                  <a:lnTo>
                    <a:pt x="420941" y="336854"/>
                  </a:lnTo>
                  <a:lnTo>
                    <a:pt x="505028" y="336854"/>
                  </a:lnTo>
                  <a:lnTo>
                    <a:pt x="505028" y="168681"/>
                  </a:lnTo>
                  <a:lnTo>
                    <a:pt x="589088" y="168681"/>
                  </a:lnTo>
                  <a:lnTo>
                    <a:pt x="589088" y="533"/>
                  </a:lnTo>
                  <a:lnTo>
                    <a:pt x="505028" y="533"/>
                  </a:lnTo>
                  <a:lnTo>
                    <a:pt x="505028" y="84594"/>
                  </a:lnTo>
                  <a:lnTo>
                    <a:pt x="420941" y="84594"/>
                  </a:lnTo>
                  <a:lnTo>
                    <a:pt x="420941" y="252767"/>
                  </a:lnTo>
                  <a:lnTo>
                    <a:pt x="252767" y="252767"/>
                  </a:lnTo>
                  <a:lnTo>
                    <a:pt x="252767" y="505028"/>
                  </a:lnTo>
                  <a:lnTo>
                    <a:pt x="533" y="505028"/>
                  </a:lnTo>
                  <a:lnTo>
                    <a:pt x="533" y="589088"/>
                  </a:lnTo>
                  <a:lnTo>
                    <a:pt x="84620" y="589088"/>
                  </a:lnTo>
                  <a:lnTo>
                    <a:pt x="84620" y="673175"/>
                  </a:lnTo>
                  <a:lnTo>
                    <a:pt x="168681" y="673175"/>
                  </a:lnTo>
                  <a:lnTo>
                    <a:pt x="168681" y="589088"/>
                  </a:lnTo>
                  <a:lnTo>
                    <a:pt x="420941" y="589088"/>
                  </a:lnTo>
                  <a:close/>
                </a:path>
              </a:pathLst>
            </a:custGeom>
            <a:grpFill/>
            <a:ln w="2598" cap="flat">
              <a:noFill/>
              <a:prstDash val="solid"/>
              <a:miter/>
            </a:ln>
          </p:spPr>
          <p:txBody>
            <a:bodyPr rtlCol="0" anchor="ctr"/>
            <a:lstStyle/>
            <a:p>
              <a:endParaRPr lang="pt-BR" sz="900">
                <a:latin typeface="+mj-lt"/>
              </a:endParaRPr>
            </a:p>
          </p:txBody>
        </p:sp>
        <p:sp>
          <p:nvSpPr>
            <p:cNvPr id="39" name="Forma Livre: Forma 38">
              <a:extLst>
                <a:ext uri="{FF2B5EF4-FFF2-40B4-BE49-F238E27FC236}">
                  <a16:creationId xmlns:a16="http://schemas.microsoft.com/office/drawing/2014/main" id="{8C4EB1EB-137D-4DCE-A25B-25F544843DC5}"/>
                </a:ext>
              </a:extLst>
            </p:cNvPr>
            <p:cNvSpPr/>
            <p:nvPr/>
          </p:nvSpPr>
          <p:spPr>
            <a:xfrm>
              <a:off x="2075221"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0" name="Forma Livre: Forma 39">
              <a:extLst>
                <a:ext uri="{FF2B5EF4-FFF2-40B4-BE49-F238E27FC236}">
                  <a16:creationId xmlns:a16="http://schemas.microsoft.com/office/drawing/2014/main" id="{56FD144D-741F-44BB-877C-3B7867999A24}"/>
                </a:ext>
              </a:extLst>
            </p:cNvPr>
            <p:cNvSpPr/>
            <p:nvPr/>
          </p:nvSpPr>
          <p:spPr>
            <a:xfrm>
              <a:off x="1907048" y="11849794"/>
              <a:ext cx="166818" cy="166818"/>
            </a:xfrm>
            <a:custGeom>
              <a:avLst/>
              <a:gdLst>
                <a:gd name="connsiteX0" fmla="*/ 533 w 166818"/>
                <a:gd name="connsiteY0" fmla="*/ 533 h 166818"/>
                <a:gd name="connsiteX1" fmla="*/ 533 w 166818"/>
                <a:gd name="connsiteY1" fmla="*/ 168707 h 166818"/>
                <a:gd name="connsiteX2" fmla="*/ 84620 w 166818"/>
                <a:gd name="connsiteY2" fmla="*/ 168707 h 166818"/>
                <a:gd name="connsiteX3" fmla="*/ 84620 w 166818"/>
                <a:gd name="connsiteY3" fmla="*/ 84620 h 166818"/>
                <a:gd name="connsiteX4" fmla="*/ 168707 w 166818"/>
                <a:gd name="connsiteY4" fmla="*/ 84620 h 166818"/>
                <a:gd name="connsiteX5" fmla="*/ 168707 w 166818"/>
                <a:gd name="connsiteY5" fmla="*/ 533 h 166818"/>
                <a:gd name="connsiteX6" fmla="*/ 533 w 166818"/>
                <a:gd name="connsiteY6" fmla="*/ 533 h 16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166818">
                  <a:moveTo>
                    <a:pt x="533" y="533"/>
                  </a:moveTo>
                  <a:lnTo>
                    <a:pt x="533" y="168707"/>
                  </a:lnTo>
                  <a:lnTo>
                    <a:pt x="84620" y="168707"/>
                  </a:lnTo>
                  <a:lnTo>
                    <a:pt x="84620" y="84620"/>
                  </a:lnTo>
                  <a:lnTo>
                    <a:pt x="168707" y="84620"/>
                  </a:lnTo>
                  <a:lnTo>
                    <a:pt x="168707" y="533"/>
                  </a:lnTo>
                  <a:lnTo>
                    <a:pt x="533" y="533"/>
                  </a:lnTo>
                  <a:close/>
                </a:path>
              </a:pathLst>
            </a:custGeom>
            <a:grpFill/>
            <a:ln w="2598" cap="flat">
              <a:noFill/>
              <a:prstDash val="solid"/>
              <a:miter/>
            </a:ln>
          </p:spPr>
          <p:txBody>
            <a:bodyPr rtlCol="0" anchor="ctr"/>
            <a:lstStyle/>
            <a:p>
              <a:endParaRPr lang="pt-BR" sz="900">
                <a:latin typeface="+mj-lt"/>
              </a:endParaRPr>
            </a:p>
          </p:txBody>
        </p:sp>
        <p:sp>
          <p:nvSpPr>
            <p:cNvPr id="41" name="Forma Livre: Forma 40">
              <a:extLst>
                <a:ext uri="{FF2B5EF4-FFF2-40B4-BE49-F238E27FC236}">
                  <a16:creationId xmlns:a16="http://schemas.microsoft.com/office/drawing/2014/main" id="{0015EB93-F842-469C-9604-B8F2B0AFCFCD}"/>
                </a:ext>
              </a:extLst>
            </p:cNvPr>
            <p:cNvSpPr/>
            <p:nvPr/>
          </p:nvSpPr>
          <p:spPr>
            <a:xfrm>
              <a:off x="1570727" y="11513473"/>
              <a:ext cx="503061" cy="336243"/>
            </a:xfrm>
            <a:custGeom>
              <a:avLst/>
              <a:gdLst>
                <a:gd name="connsiteX0" fmla="*/ 252767 w 503060"/>
                <a:gd name="connsiteY0" fmla="*/ 252793 h 336242"/>
                <a:gd name="connsiteX1" fmla="*/ 252767 w 503060"/>
                <a:gd name="connsiteY1" fmla="*/ 168707 h 336242"/>
                <a:gd name="connsiteX2" fmla="*/ 336854 w 503060"/>
                <a:gd name="connsiteY2" fmla="*/ 168707 h 336242"/>
                <a:gd name="connsiteX3" fmla="*/ 336854 w 503060"/>
                <a:gd name="connsiteY3" fmla="*/ 252793 h 336242"/>
                <a:gd name="connsiteX4" fmla="*/ 505028 w 503060"/>
                <a:gd name="connsiteY4" fmla="*/ 252793 h 336242"/>
                <a:gd name="connsiteX5" fmla="*/ 505028 w 503060"/>
                <a:gd name="connsiteY5" fmla="*/ 168707 h 336242"/>
                <a:gd name="connsiteX6" fmla="*/ 420941 w 503060"/>
                <a:gd name="connsiteY6" fmla="*/ 168707 h 336242"/>
                <a:gd name="connsiteX7" fmla="*/ 420941 w 503060"/>
                <a:gd name="connsiteY7" fmla="*/ 533 h 336242"/>
                <a:gd name="connsiteX8" fmla="*/ 252767 w 503060"/>
                <a:gd name="connsiteY8" fmla="*/ 533 h 336242"/>
                <a:gd name="connsiteX9" fmla="*/ 252767 w 503060"/>
                <a:gd name="connsiteY9" fmla="*/ 84620 h 336242"/>
                <a:gd name="connsiteX10" fmla="*/ 533 w 503060"/>
                <a:gd name="connsiteY10" fmla="*/ 84620 h 336242"/>
                <a:gd name="connsiteX11" fmla="*/ 533 w 503060"/>
                <a:gd name="connsiteY11" fmla="*/ 168707 h 336242"/>
                <a:gd name="connsiteX12" fmla="*/ 168707 w 503060"/>
                <a:gd name="connsiteY12" fmla="*/ 168707 h 336242"/>
                <a:gd name="connsiteX13" fmla="*/ 168707 w 503060"/>
                <a:gd name="connsiteY13" fmla="*/ 336854 h 336242"/>
                <a:gd name="connsiteX14" fmla="*/ 336854 w 503060"/>
                <a:gd name="connsiteY14" fmla="*/ 336854 h 336242"/>
                <a:gd name="connsiteX15" fmla="*/ 336854 w 503060"/>
                <a:gd name="connsiteY15" fmla="*/ 252793 h 336242"/>
                <a:gd name="connsiteX16" fmla="*/ 252767 w 503060"/>
                <a:gd name="connsiteY16" fmla="*/ 25279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060" h="336242">
                  <a:moveTo>
                    <a:pt x="252767" y="252793"/>
                  </a:moveTo>
                  <a:lnTo>
                    <a:pt x="252767" y="168707"/>
                  </a:lnTo>
                  <a:lnTo>
                    <a:pt x="336854" y="168707"/>
                  </a:lnTo>
                  <a:lnTo>
                    <a:pt x="336854" y="252793"/>
                  </a:lnTo>
                  <a:lnTo>
                    <a:pt x="505028" y="252793"/>
                  </a:lnTo>
                  <a:lnTo>
                    <a:pt x="505028" y="168707"/>
                  </a:lnTo>
                  <a:lnTo>
                    <a:pt x="420941" y="168707"/>
                  </a:lnTo>
                  <a:lnTo>
                    <a:pt x="420941" y="533"/>
                  </a:lnTo>
                  <a:lnTo>
                    <a:pt x="252767" y="533"/>
                  </a:lnTo>
                  <a:lnTo>
                    <a:pt x="252767" y="84620"/>
                  </a:lnTo>
                  <a:lnTo>
                    <a:pt x="533" y="84620"/>
                  </a:lnTo>
                  <a:lnTo>
                    <a:pt x="533" y="168707"/>
                  </a:lnTo>
                  <a:lnTo>
                    <a:pt x="168707" y="168707"/>
                  </a:lnTo>
                  <a:lnTo>
                    <a:pt x="168707" y="336854"/>
                  </a:lnTo>
                  <a:lnTo>
                    <a:pt x="336854" y="336854"/>
                  </a:lnTo>
                  <a:lnTo>
                    <a:pt x="336854" y="252793"/>
                  </a:lnTo>
                  <a:lnTo>
                    <a:pt x="252767" y="252793"/>
                  </a:lnTo>
                  <a:close/>
                </a:path>
              </a:pathLst>
            </a:custGeom>
            <a:grpFill/>
            <a:ln w="2598" cap="flat">
              <a:noFill/>
              <a:prstDash val="solid"/>
              <a:miter/>
            </a:ln>
          </p:spPr>
          <p:txBody>
            <a:bodyPr rtlCol="0" anchor="ctr"/>
            <a:lstStyle/>
            <a:p>
              <a:endParaRPr lang="pt-BR" sz="900">
                <a:latin typeface="+mj-lt"/>
              </a:endParaRPr>
            </a:p>
          </p:txBody>
        </p:sp>
        <p:sp>
          <p:nvSpPr>
            <p:cNvPr id="42" name="Forma Livre: Forma 41">
              <a:extLst>
                <a:ext uri="{FF2B5EF4-FFF2-40B4-BE49-F238E27FC236}">
                  <a16:creationId xmlns:a16="http://schemas.microsoft.com/office/drawing/2014/main" id="{8B384E95-34D8-4BB1-B5CA-89C207D7EE95}"/>
                </a:ext>
              </a:extLst>
            </p:cNvPr>
            <p:cNvSpPr/>
            <p:nvPr/>
          </p:nvSpPr>
          <p:spPr>
            <a:xfrm>
              <a:off x="3925025" y="10924892"/>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43" name="Forma Livre: Forma 42">
              <a:extLst>
                <a:ext uri="{FF2B5EF4-FFF2-40B4-BE49-F238E27FC236}">
                  <a16:creationId xmlns:a16="http://schemas.microsoft.com/office/drawing/2014/main" id="{771D617C-E49B-4826-98AF-498CC353E8FE}"/>
                </a:ext>
              </a:extLst>
            </p:cNvPr>
            <p:cNvSpPr/>
            <p:nvPr/>
          </p:nvSpPr>
          <p:spPr>
            <a:xfrm>
              <a:off x="3756852" y="11093065"/>
              <a:ext cx="166818" cy="83409"/>
            </a:xfrm>
            <a:custGeom>
              <a:avLst/>
              <a:gdLst>
                <a:gd name="connsiteX0" fmla="*/ 533 w 166818"/>
                <a:gd name="connsiteY0" fmla="*/ 533 h 83409"/>
                <a:gd name="connsiteX1" fmla="*/ 168707 w 166818"/>
                <a:gd name="connsiteY1" fmla="*/ 533 h 83409"/>
                <a:gd name="connsiteX2" fmla="*/ 168707 w 166818"/>
                <a:gd name="connsiteY2" fmla="*/ 84620 h 83409"/>
                <a:gd name="connsiteX3" fmla="*/ 533 w 166818"/>
                <a:gd name="connsiteY3" fmla="*/ 84620 h 83409"/>
              </a:gdLst>
              <a:ahLst/>
              <a:cxnLst>
                <a:cxn ang="0">
                  <a:pos x="connsiteX0" y="connsiteY0"/>
                </a:cxn>
                <a:cxn ang="0">
                  <a:pos x="connsiteX1" y="connsiteY1"/>
                </a:cxn>
                <a:cxn ang="0">
                  <a:pos x="connsiteX2" y="connsiteY2"/>
                </a:cxn>
                <a:cxn ang="0">
                  <a:pos x="connsiteX3" y="connsiteY3"/>
                </a:cxn>
              </a:cxnLst>
              <a:rect l="l" t="t" r="r" b="b"/>
              <a:pathLst>
                <a:path w="166818" h="83409">
                  <a:moveTo>
                    <a:pt x="533" y="533"/>
                  </a:moveTo>
                  <a:lnTo>
                    <a:pt x="168707" y="533"/>
                  </a:lnTo>
                  <a:lnTo>
                    <a:pt x="168707"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4" name="Forma Livre: Forma 43">
              <a:extLst>
                <a:ext uri="{FF2B5EF4-FFF2-40B4-BE49-F238E27FC236}">
                  <a16:creationId xmlns:a16="http://schemas.microsoft.com/office/drawing/2014/main" id="{A0B9CA0F-F1E6-4D5D-85E4-B4923EED4EC7}"/>
                </a:ext>
              </a:extLst>
            </p:cNvPr>
            <p:cNvSpPr/>
            <p:nvPr/>
          </p:nvSpPr>
          <p:spPr>
            <a:xfrm>
              <a:off x="3925025" y="11177152"/>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5" name="Forma Livre: Forma 44">
              <a:extLst>
                <a:ext uri="{FF2B5EF4-FFF2-40B4-BE49-F238E27FC236}">
                  <a16:creationId xmlns:a16="http://schemas.microsoft.com/office/drawing/2014/main" id="{319ABD44-0FCD-4357-A787-5B57CA2B4000}"/>
                </a:ext>
              </a:extLst>
            </p:cNvPr>
            <p:cNvSpPr/>
            <p:nvPr/>
          </p:nvSpPr>
          <p:spPr>
            <a:xfrm>
              <a:off x="2075221" y="11345299"/>
              <a:ext cx="252834" cy="252834"/>
            </a:xfrm>
            <a:custGeom>
              <a:avLst/>
              <a:gdLst>
                <a:gd name="connsiteX0" fmla="*/ 168681 w 252833"/>
                <a:gd name="connsiteY0" fmla="*/ 168707 h 252833"/>
                <a:gd name="connsiteX1" fmla="*/ 252767 w 252833"/>
                <a:gd name="connsiteY1" fmla="*/ 168707 h 252833"/>
                <a:gd name="connsiteX2" fmla="*/ 252767 w 252833"/>
                <a:gd name="connsiteY2" fmla="*/ 533 h 252833"/>
                <a:gd name="connsiteX3" fmla="*/ 168681 w 252833"/>
                <a:gd name="connsiteY3" fmla="*/ 533 h 252833"/>
                <a:gd name="connsiteX4" fmla="*/ 168681 w 252833"/>
                <a:gd name="connsiteY4" fmla="*/ 84620 h 252833"/>
                <a:gd name="connsiteX5" fmla="*/ 533 w 252833"/>
                <a:gd name="connsiteY5" fmla="*/ 84620 h 252833"/>
                <a:gd name="connsiteX6" fmla="*/ 533 w 252833"/>
                <a:gd name="connsiteY6" fmla="*/ 168707 h 252833"/>
                <a:gd name="connsiteX7" fmla="*/ 84620 w 252833"/>
                <a:gd name="connsiteY7" fmla="*/ 168707 h 252833"/>
                <a:gd name="connsiteX8" fmla="*/ 84620 w 252833"/>
                <a:gd name="connsiteY8" fmla="*/ 252793 h 252833"/>
                <a:gd name="connsiteX9" fmla="*/ 168681 w 252833"/>
                <a:gd name="connsiteY9" fmla="*/ 252793 h 252833"/>
                <a:gd name="connsiteX10" fmla="*/ 168681 w 252833"/>
                <a:gd name="connsiteY10" fmla="*/ 168707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33" h="252833">
                  <a:moveTo>
                    <a:pt x="168681" y="168707"/>
                  </a:moveTo>
                  <a:lnTo>
                    <a:pt x="252767" y="168707"/>
                  </a:lnTo>
                  <a:lnTo>
                    <a:pt x="252767" y="533"/>
                  </a:lnTo>
                  <a:lnTo>
                    <a:pt x="168681" y="533"/>
                  </a:lnTo>
                  <a:lnTo>
                    <a:pt x="168681" y="84620"/>
                  </a:lnTo>
                  <a:lnTo>
                    <a:pt x="533" y="84620"/>
                  </a:lnTo>
                  <a:lnTo>
                    <a:pt x="533" y="168707"/>
                  </a:lnTo>
                  <a:lnTo>
                    <a:pt x="84620" y="168707"/>
                  </a:lnTo>
                  <a:lnTo>
                    <a:pt x="84620" y="252793"/>
                  </a:lnTo>
                  <a:lnTo>
                    <a:pt x="168681" y="252793"/>
                  </a:lnTo>
                  <a:lnTo>
                    <a:pt x="168681" y="168707"/>
                  </a:lnTo>
                  <a:close/>
                </a:path>
              </a:pathLst>
            </a:custGeom>
            <a:grpFill/>
            <a:ln w="2598" cap="flat">
              <a:noFill/>
              <a:prstDash val="solid"/>
              <a:miter/>
            </a:ln>
          </p:spPr>
          <p:txBody>
            <a:bodyPr rtlCol="0" anchor="ctr"/>
            <a:lstStyle/>
            <a:p>
              <a:endParaRPr lang="pt-BR" sz="900">
                <a:latin typeface="+mj-lt"/>
              </a:endParaRPr>
            </a:p>
          </p:txBody>
        </p:sp>
        <p:sp>
          <p:nvSpPr>
            <p:cNvPr id="46" name="Forma Livre: Forma 45">
              <a:extLst>
                <a:ext uri="{FF2B5EF4-FFF2-40B4-BE49-F238E27FC236}">
                  <a16:creationId xmlns:a16="http://schemas.microsoft.com/office/drawing/2014/main" id="{CF235456-4C64-4593-9C23-89FA898571BF}"/>
                </a:ext>
              </a:extLst>
            </p:cNvPr>
            <p:cNvSpPr/>
            <p:nvPr/>
          </p:nvSpPr>
          <p:spPr>
            <a:xfrm>
              <a:off x="2663776" y="11177178"/>
              <a:ext cx="1344971" cy="1514395"/>
            </a:xfrm>
            <a:custGeom>
              <a:avLst/>
              <a:gdLst>
                <a:gd name="connsiteX0" fmla="*/ 1177695 w 1344970"/>
                <a:gd name="connsiteY0" fmla="*/ 84594 h 1514395"/>
                <a:gd name="connsiteX1" fmla="*/ 1009522 w 1344970"/>
                <a:gd name="connsiteY1" fmla="*/ 84594 h 1514395"/>
                <a:gd name="connsiteX2" fmla="*/ 1009522 w 1344970"/>
                <a:gd name="connsiteY2" fmla="*/ 168681 h 1514395"/>
                <a:gd name="connsiteX3" fmla="*/ 1093609 w 1344970"/>
                <a:gd name="connsiteY3" fmla="*/ 168681 h 1514395"/>
                <a:gd name="connsiteX4" fmla="*/ 1093609 w 1344970"/>
                <a:gd name="connsiteY4" fmla="*/ 336854 h 1514395"/>
                <a:gd name="connsiteX5" fmla="*/ 1177695 w 1344970"/>
                <a:gd name="connsiteY5" fmla="*/ 336854 h 1514395"/>
                <a:gd name="connsiteX6" fmla="*/ 1177695 w 1344970"/>
                <a:gd name="connsiteY6" fmla="*/ 505028 h 1514395"/>
                <a:gd name="connsiteX7" fmla="*/ 1093609 w 1344970"/>
                <a:gd name="connsiteY7" fmla="*/ 505028 h 1514395"/>
                <a:gd name="connsiteX8" fmla="*/ 1093609 w 1344970"/>
                <a:gd name="connsiteY8" fmla="*/ 420941 h 1514395"/>
                <a:gd name="connsiteX9" fmla="*/ 1009522 w 1344970"/>
                <a:gd name="connsiteY9" fmla="*/ 420941 h 1514395"/>
                <a:gd name="connsiteX10" fmla="*/ 1009522 w 1344970"/>
                <a:gd name="connsiteY10" fmla="*/ 252767 h 1514395"/>
                <a:gd name="connsiteX11" fmla="*/ 925435 w 1344970"/>
                <a:gd name="connsiteY11" fmla="*/ 252767 h 1514395"/>
                <a:gd name="connsiteX12" fmla="*/ 925435 w 1344970"/>
                <a:gd name="connsiteY12" fmla="*/ 168681 h 1514395"/>
                <a:gd name="connsiteX13" fmla="*/ 757262 w 1344970"/>
                <a:gd name="connsiteY13" fmla="*/ 168681 h 1514395"/>
                <a:gd name="connsiteX14" fmla="*/ 757262 w 1344970"/>
                <a:gd name="connsiteY14" fmla="*/ 336854 h 1514395"/>
                <a:gd name="connsiteX15" fmla="*/ 841348 w 1344970"/>
                <a:gd name="connsiteY15" fmla="*/ 336854 h 1514395"/>
                <a:gd name="connsiteX16" fmla="*/ 841348 w 1344970"/>
                <a:gd name="connsiteY16" fmla="*/ 420941 h 1514395"/>
                <a:gd name="connsiteX17" fmla="*/ 925435 w 1344970"/>
                <a:gd name="connsiteY17" fmla="*/ 420941 h 1514395"/>
                <a:gd name="connsiteX18" fmla="*/ 925435 w 1344970"/>
                <a:gd name="connsiteY18" fmla="*/ 505028 h 1514395"/>
                <a:gd name="connsiteX19" fmla="*/ 1009522 w 1344970"/>
                <a:gd name="connsiteY19" fmla="*/ 505028 h 1514395"/>
                <a:gd name="connsiteX20" fmla="*/ 1009522 w 1344970"/>
                <a:gd name="connsiteY20" fmla="*/ 589114 h 1514395"/>
                <a:gd name="connsiteX21" fmla="*/ 1093609 w 1344970"/>
                <a:gd name="connsiteY21" fmla="*/ 589114 h 1514395"/>
                <a:gd name="connsiteX22" fmla="*/ 1093609 w 1344970"/>
                <a:gd name="connsiteY22" fmla="*/ 757288 h 1514395"/>
                <a:gd name="connsiteX23" fmla="*/ 673201 w 1344970"/>
                <a:gd name="connsiteY23" fmla="*/ 757288 h 1514395"/>
                <a:gd name="connsiteX24" fmla="*/ 673201 w 1344970"/>
                <a:gd name="connsiteY24" fmla="*/ 589114 h 1514395"/>
                <a:gd name="connsiteX25" fmla="*/ 757288 w 1344970"/>
                <a:gd name="connsiteY25" fmla="*/ 589114 h 1514395"/>
                <a:gd name="connsiteX26" fmla="*/ 757288 w 1344970"/>
                <a:gd name="connsiteY26" fmla="*/ 420941 h 1514395"/>
                <a:gd name="connsiteX27" fmla="*/ 673201 w 1344970"/>
                <a:gd name="connsiteY27" fmla="*/ 420941 h 1514395"/>
                <a:gd name="connsiteX28" fmla="*/ 673201 w 1344970"/>
                <a:gd name="connsiteY28" fmla="*/ 336854 h 1514395"/>
                <a:gd name="connsiteX29" fmla="*/ 589114 w 1344970"/>
                <a:gd name="connsiteY29" fmla="*/ 336854 h 1514395"/>
                <a:gd name="connsiteX30" fmla="*/ 589114 w 1344970"/>
                <a:gd name="connsiteY30" fmla="*/ 533 h 1514395"/>
                <a:gd name="connsiteX31" fmla="*/ 420941 w 1344970"/>
                <a:gd name="connsiteY31" fmla="*/ 533 h 1514395"/>
                <a:gd name="connsiteX32" fmla="*/ 420941 w 1344970"/>
                <a:gd name="connsiteY32" fmla="*/ 84620 h 1514395"/>
                <a:gd name="connsiteX33" fmla="*/ 505028 w 1344970"/>
                <a:gd name="connsiteY33" fmla="*/ 84620 h 1514395"/>
                <a:gd name="connsiteX34" fmla="*/ 505028 w 1344970"/>
                <a:gd name="connsiteY34" fmla="*/ 252793 h 1514395"/>
                <a:gd name="connsiteX35" fmla="*/ 336854 w 1344970"/>
                <a:gd name="connsiteY35" fmla="*/ 252793 h 1514395"/>
                <a:gd name="connsiteX36" fmla="*/ 336854 w 1344970"/>
                <a:gd name="connsiteY36" fmla="*/ 168707 h 1514395"/>
                <a:gd name="connsiteX37" fmla="*/ 168681 w 1344970"/>
                <a:gd name="connsiteY37" fmla="*/ 168707 h 1514395"/>
                <a:gd name="connsiteX38" fmla="*/ 168681 w 1344970"/>
                <a:gd name="connsiteY38" fmla="*/ 84620 h 1514395"/>
                <a:gd name="connsiteX39" fmla="*/ 84594 w 1344970"/>
                <a:gd name="connsiteY39" fmla="*/ 84620 h 1514395"/>
                <a:gd name="connsiteX40" fmla="*/ 84594 w 1344970"/>
                <a:gd name="connsiteY40" fmla="*/ 252793 h 1514395"/>
                <a:gd name="connsiteX41" fmla="*/ 252767 w 1344970"/>
                <a:gd name="connsiteY41" fmla="*/ 252793 h 1514395"/>
                <a:gd name="connsiteX42" fmla="*/ 252767 w 1344970"/>
                <a:gd name="connsiteY42" fmla="*/ 420967 h 1514395"/>
                <a:gd name="connsiteX43" fmla="*/ 336854 w 1344970"/>
                <a:gd name="connsiteY43" fmla="*/ 420967 h 1514395"/>
                <a:gd name="connsiteX44" fmla="*/ 336854 w 1344970"/>
                <a:gd name="connsiteY44" fmla="*/ 336880 h 1514395"/>
                <a:gd name="connsiteX45" fmla="*/ 505028 w 1344970"/>
                <a:gd name="connsiteY45" fmla="*/ 336880 h 1514395"/>
                <a:gd name="connsiteX46" fmla="*/ 505028 w 1344970"/>
                <a:gd name="connsiteY46" fmla="*/ 420967 h 1514395"/>
                <a:gd name="connsiteX47" fmla="*/ 589114 w 1344970"/>
                <a:gd name="connsiteY47" fmla="*/ 420967 h 1514395"/>
                <a:gd name="connsiteX48" fmla="*/ 589114 w 1344970"/>
                <a:gd name="connsiteY48" fmla="*/ 673201 h 1514395"/>
                <a:gd name="connsiteX49" fmla="*/ 336880 w 1344970"/>
                <a:gd name="connsiteY49" fmla="*/ 673201 h 1514395"/>
                <a:gd name="connsiteX50" fmla="*/ 336880 w 1344970"/>
                <a:gd name="connsiteY50" fmla="*/ 589114 h 1514395"/>
                <a:gd name="connsiteX51" fmla="*/ 252793 w 1344970"/>
                <a:gd name="connsiteY51" fmla="*/ 589114 h 1514395"/>
                <a:gd name="connsiteX52" fmla="*/ 252793 w 1344970"/>
                <a:gd name="connsiteY52" fmla="*/ 420941 h 1514395"/>
                <a:gd name="connsiteX53" fmla="*/ 168707 w 1344970"/>
                <a:gd name="connsiteY53" fmla="*/ 420941 h 1514395"/>
                <a:gd name="connsiteX54" fmla="*/ 168707 w 1344970"/>
                <a:gd name="connsiteY54" fmla="*/ 336854 h 1514395"/>
                <a:gd name="connsiteX55" fmla="*/ 84620 w 1344970"/>
                <a:gd name="connsiteY55" fmla="*/ 336854 h 1514395"/>
                <a:gd name="connsiteX56" fmla="*/ 84620 w 1344970"/>
                <a:gd name="connsiteY56" fmla="*/ 589088 h 1514395"/>
                <a:gd name="connsiteX57" fmla="*/ 533 w 1344970"/>
                <a:gd name="connsiteY57" fmla="*/ 589088 h 1514395"/>
                <a:gd name="connsiteX58" fmla="*/ 533 w 1344970"/>
                <a:gd name="connsiteY58" fmla="*/ 841322 h 1514395"/>
                <a:gd name="connsiteX59" fmla="*/ 168707 w 1344970"/>
                <a:gd name="connsiteY59" fmla="*/ 841322 h 1514395"/>
                <a:gd name="connsiteX60" fmla="*/ 168707 w 1344970"/>
                <a:gd name="connsiteY60" fmla="*/ 673149 h 1514395"/>
                <a:gd name="connsiteX61" fmla="*/ 252793 w 1344970"/>
                <a:gd name="connsiteY61" fmla="*/ 673149 h 1514395"/>
                <a:gd name="connsiteX62" fmla="*/ 252793 w 1344970"/>
                <a:gd name="connsiteY62" fmla="*/ 757236 h 1514395"/>
                <a:gd name="connsiteX63" fmla="*/ 336880 w 1344970"/>
                <a:gd name="connsiteY63" fmla="*/ 757236 h 1514395"/>
                <a:gd name="connsiteX64" fmla="*/ 336880 w 1344970"/>
                <a:gd name="connsiteY64" fmla="*/ 841322 h 1514395"/>
                <a:gd name="connsiteX65" fmla="*/ 252793 w 1344970"/>
                <a:gd name="connsiteY65" fmla="*/ 841322 h 1514395"/>
                <a:gd name="connsiteX66" fmla="*/ 252793 w 1344970"/>
                <a:gd name="connsiteY66" fmla="*/ 1009496 h 1514395"/>
                <a:gd name="connsiteX67" fmla="*/ 336880 w 1344970"/>
                <a:gd name="connsiteY67" fmla="*/ 1009496 h 1514395"/>
                <a:gd name="connsiteX68" fmla="*/ 336880 w 1344970"/>
                <a:gd name="connsiteY68" fmla="*/ 925409 h 1514395"/>
                <a:gd name="connsiteX69" fmla="*/ 420967 w 1344970"/>
                <a:gd name="connsiteY69" fmla="*/ 925409 h 1514395"/>
                <a:gd name="connsiteX70" fmla="*/ 420967 w 1344970"/>
                <a:gd name="connsiteY70" fmla="*/ 1009496 h 1514395"/>
                <a:gd name="connsiteX71" fmla="*/ 589140 w 1344970"/>
                <a:gd name="connsiteY71" fmla="*/ 1009496 h 1514395"/>
                <a:gd name="connsiteX72" fmla="*/ 589140 w 1344970"/>
                <a:gd name="connsiteY72" fmla="*/ 1177669 h 1514395"/>
                <a:gd name="connsiteX73" fmla="*/ 673227 w 1344970"/>
                <a:gd name="connsiteY73" fmla="*/ 1177669 h 1514395"/>
                <a:gd name="connsiteX74" fmla="*/ 673227 w 1344970"/>
                <a:gd name="connsiteY74" fmla="*/ 1261756 h 1514395"/>
                <a:gd name="connsiteX75" fmla="*/ 589140 w 1344970"/>
                <a:gd name="connsiteY75" fmla="*/ 1261756 h 1514395"/>
                <a:gd name="connsiteX76" fmla="*/ 589140 w 1344970"/>
                <a:gd name="connsiteY76" fmla="*/ 1429930 h 1514395"/>
                <a:gd name="connsiteX77" fmla="*/ 505054 w 1344970"/>
                <a:gd name="connsiteY77" fmla="*/ 1429930 h 1514395"/>
                <a:gd name="connsiteX78" fmla="*/ 505054 w 1344970"/>
                <a:gd name="connsiteY78" fmla="*/ 1345843 h 1514395"/>
                <a:gd name="connsiteX79" fmla="*/ 420967 w 1344970"/>
                <a:gd name="connsiteY79" fmla="*/ 1345843 h 1514395"/>
                <a:gd name="connsiteX80" fmla="*/ 420967 w 1344970"/>
                <a:gd name="connsiteY80" fmla="*/ 1514016 h 1514395"/>
                <a:gd name="connsiteX81" fmla="*/ 673201 w 1344970"/>
                <a:gd name="connsiteY81" fmla="*/ 1514016 h 1514395"/>
                <a:gd name="connsiteX82" fmla="*/ 673201 w 1344970"/>
                <a:gd name="connsiteY82" fmla="*/ 1345843 h 1514395"/>
                <a:gd name="connsiteX83" fmla="*/ 757288 w 1344970"/>
                <a:gd name="connsiteY83" fmla="*/ 1345843 h 1514395"/>
                <a:gd name="connsiteX84" fmla="*/ 757288 w 1344970"/>
                <a:gd name="connsiteY84" fmla="*/ 1177669 h 1514395"/>
                <a:gd name="connsiteX85" fmla="*/ 925461 w 1344970"/>
                <a:gd name="connsiteY85" fmla="*/ 1177669 h 1514395"/>
                <a:gd name="connsiteX86" fmla="*/ 925461 w 1344970"/>
                <a:gd name="connsiteY86" fmla="*/ 1261756 h 1514395"/>
                <a:gd name="connsiteX87" fmla="*/ 1093635 w 1344970"/>
                <a:gd name="connsiteY87" fmla="*/ 1261756 h 1514395"/>
                <a:gd name="connsiteX88" fmla="*/ 1093635 w 1344970"/>
                <a:gd name="connsiteY88" fmla="*/ 1177669 h 1514395"/>
                <a:gd name="connsiteX89" fmla="*/ 1009548 w 1344970"/>
                <a:gd name="connsiteY89" fmla="*/ 1177669 h 1514395"/>
                <a:gd name="connsiteX90" fmla="*/ 1009548 w 1344970"/>
                <a:gd name="connsiteY90" fmla="*/ 1093583 h 1514395"/>
                <a:gd name="connsiteX91" fmla="*/ 1093635 w 1344970"/>
                <a:gd name="connsiteY91" fmla="*/ 1093583 h 1514395"/>
                <a:gd name="connsiteX92" fmla="*/ 1093635 w 1344970"/>
                <a:gd name="connsiteY92" fmla="*/ 925409 h 1514395"/>
                <a:gd name="connsiteX93" fmla="*/ 1177721 w 1344970"/>
                <a:gd name="connsiteY93" fmla="*/ 925409 h 1514395"/>
                <a:gd name="connsiteX94" fmla="*/ 1177721 w 1344970"/>
                <a:gd name="connsiteY94" fmla="*/ 1009496 h 1514395"/>
                <a:gd name="connsiteX95" fmla="*/ 1261808 w 1344970"/>
                <a:gd name="connsiteY95" fmla="*/ 1009496 h 1514395"/>
                <a:gd name="connsiteX96" fmla="*/ 1261808 w 1344970"/>
                <a:gd name="connsiteY96" fmla="*/ 925409 h 1514395"/>
                <a:gd name="connsiteX97" fmla="*/ 1345895 w 1344970"/>
                <a:gd name="connsiteY97" fmla="*/ 925409 h 1514395"/>
                <a:gd name="connsiteX98" fmla="*/ 1345895 w 1344970"/>
                <a:gd name="connsiteY98" fmla="*/ 841322 h 1514395"/>
                <a:gd name="connsiteX99" fmla="*/ 1177721 w 1344970"/>
                <a:gd name="connsiteY99" fmla="*/ 841322 h 1514395"/>
                <a:gd name="connsiteX100" fmla="*/ 1177721 w 1344970"/>
                <a:gd name="connsiteY100" fmla="*/ 589088 h 1514395"/>
                <a:gd name="connsiteX101" fmla="*/ 1261808 w 1344970"/>
                <a:gd name="connsiteY101" fmla="*/ 589088 h 1514395"/>
                <a:gd name="connsiteX102" fmla="*/ 1261808 w 1344970"/>
                <a:gd name="connsiteY102" fmla="*/ 336854 h 1514395"/>
                <a:gd name="connsiteX103" fmla="*/ 1345895 w 1344970"/>
                <a:gd name="connsiteY103" fmla="*/ 336854 h 1514395"/>
                <a:gd name="connsiteX104" fmla="*/ 1345895 w 1344970"/>
                <a:gd name="connsiteY104" fmla="*/ 168681 h 1514395"/>
                <a:gd name="connsiteX105" fmla="*/ 1177721 w 1344970"/>
                <a:gd name="connsiteY105" fmla="*/ 168681 h 1514395"/>
                <a:gd name="connsiteX106" fmla="*/ 1177721 w 1344970"/>
                <a:gd name="connsiteY106" fmla="*/ 84594 h 1514395"/>
                <a:gd name="connsiteX107" fmla="*/ 505054 w 1344970"/>
                <a:gd name="connsiteY107" fmla="*/ 841322 h 1514395"/>
                <a:gd name="connsiteX108" fmla="*/ 420967 w 1344970"/>
                <a:gd name="connsiteY108" fmla="*/ 841322 h 1514395"/>
                <a:gd name="connsiteX109" fmla="*/ 420967 w 1344970"/>
                <a:gd name="connsiteY109" fmla="*/ 757236 h 1514395"/>
                <a:gd name="connsiteX110" fmla="*/ 505054 w 1344970"/>
                <a:gd name="connsiteY110" fmla="*/ 757236 h 1514395"/>
                <a:gd name="connsiteX111" fmla="*/ 505054 w 1344970"/>
                <a:gd name="connsiteY111" fmla="*/ 841322 h 1514395"/>
                <a:gd name="connsiteX112" fmla="*/ 673227 w 1344970"/>
                <a:gd name="connsiteY112" fmla="*/ 1093557 h 1514395"/>
                <a:gd name="connsiteX113" fmla="*/ 673227 w 1344970"/>
                <a:gd name="connsiteY113" fmla="*/ 841322 h 1514395"/>
                <a:gd name="connsiteX114" fmla="*/ 925461 w 1344970"/>
                <a:gd name="connsiteY114" fmla="*/ 841322 h 1514395"/>
                <a:gd name="connsiteX115" fmla="*/ 925461 w 1344970"/>
                <a:gd name="connsiteY115" fmla="*/ 1093557 h 1514395"/>
                <a:gd name="connsiteX116" fmla="*/ 673227 w 1344970"/>
                <a:gd name="connsiteY116" fmla="*/ 1093557 h 151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4970" h="1514395">
                  <a:moveTo>
                    <a:pt x="1177695" y="84594"/>
                  </a:moveTo>
                  <a:lnTo>
                    <a:pt x="1009522" y="84594"/>
                  </a:lnTo>
                  <a:lnTo>
                    <a:pt x="1009522" y="168681"/>
                  </a:lnTo>
                  <a:lnTo>
                    <a:pt x="1093609" y="168681"/>
                  </a:lnTo>
                  <a:lnTo>
                    <a:pt x="1093609" y="336854"/>
                  </a:lnTo>
                  <a:lnTo>
                    <a:pt x="1177695" y="336854"/>
                  </a:lnTo>
                  <a:lnTo>
                    <a:pt x="1177695" y="505028"/>
                  </a:lnTo>
                  <a:lnTo>
                    <a:pt x="1093609" y="505028"/>
                  </a:lnTo>
                  <a:lnTo>
                    <a:pt x="1093609" y="420941"/>
                  </a:lnTo>
                  <a:lnTo>
                    <a:pt x="1009522" y="420941"/>
                  </a:lnTo>
                  <a:lnTo>
                    <a:pt x="1009522" y="252767"/>
                  </a:lnTo>
                  <a:lnTo>
                    <a:pt x="925435" y="252767"/>
                  </a:lnTo>
                  <a:lnTo>
                    <a:pt x="925435" y="168681"/>
                  </a:lnTo>
                  <a:lnTo>
                    <a:pt x="757262" y="168681"/>
                  </a:lnTo>
                  <a:lnTo>
                    <a:pt x="757262" y="336854"/>
                  </a:lnTo>
                  <a:lnTo>
                    <a:pt x="841348" y="336854"/>
                  </a:lnTo>
                  <a:lnTo>
                    <a:pt x="841348" y="420941"/>
                  </a:lnTo>
                  <a:lnTo>
                    <a:pt x="925435" y="420941"/>
                  </a:lnTo>
                  <a:lnTo>
                    <a:pt x="925435" y="505028"/>
                  </a:lnTo>
                  <a:lnTo>
                    <a:pt x="1009522" y="505028"/>
                  </a:lnTo>
                  <a:lnTo>
                    <a:pt x="1009522" y="589114"/>
                  </a:lnTo>
                  <a:lnTo>
                    <a:pt x="1093609" y="589114"/>
                  </a:lnTo>
                  <a:lnTo>
                    <a:pt x="1093609" y="757288"/>
                  </a:lnTo>
                  <a:lnTo>
                    <a:pt x="673201" y="757288"/>
                  </a:lnTo>
                  <a:lnTo>
                    <a:pt x="673201" y="589114"/>
                  </a:lnTo>
                  <a:lnTo>
                    <a:pt x="757288" y="589114"/>
                  </a:lnTo>
                  <a:lnTo>
                    <a:pt x="757288" y="420941"/>
                  </a:lnTo>
                  <a:lnTo>
                    <a:pt x="673201" y="420941"/>
                  </a:lnTo>
                  <a:lnTo>
                    <a:pt x="673201" y="336854"/>
                  </a:lnTo>
                  <a:lnTo>
                    <a:pt x="589114" y="336854"/>
                  </a:lnTo>
                  <a:lnTo>
                    <a:pt x="589114" y="533"/>
                  </a:lnTo>
                  <a:lnTo>
                    <a:pt x="420941" y="533"/>
                  </a:lnTo>
                  <a:lnTo>
                    <a:pt x="420941" y="84620"/>
                  </a:lnTo>
                  <a:lnTo>
                    <a:pt x="505028" y="84620"/>
                  </a:lnTo>
                  <a:lnTo>
                    <a:pt x="505028" y="252793"/>
                  </a:lnTo>
                  <a:lnTo>
                    <a:pt x="336854" y="252793"/>
                  </a:lnTo>
                  <a:lnTo>
                    <a:pt x="336854" y="168707"/>
                  </a:lnTo>
                  <a:lnTo>
                    <a:pt x="168681" y="168707"/>
                  </a:lnTo>
                  <a:lnTo>
                    <a:pt x="168681" y="84620"/>
                  </a:lnTo>
                  <a:lnTo>
                    <a:pt x="84594" y="84620"/>
                  </a:lnTo>
                  <a:lnTo>
                    <a:pt x="84594" y="252793"/>
                  </a:lnTo>
                  <a:lnTo>
                    <a:pt x="252767" y="252793"/>
                  </a:lnTo>
                  <a:lnTo>
                    <a:pt x="252767" y="420967"/>
                  </a:lnTo>
                  <a:lnTo>
                    <a:pt x="336854" y="420967"/>
                  </a:lnTo>
                  <a:lnTo>
                    <a:pt x="336854" y="336880"/>
                  </a:lnTo>
                  <a:lnTo>
                    <a:pt x="505028" y="336880"/>
                  </a:lnTo>
                  <a:lnTo>
                    <a:pt x="505028" y="420967"/>
                  </a:lnTo>
                  <a:lnTo>
                    <a:pt x="589114" y="420967"/>
                  </a:lnTo>
                  <a:lnTo>
                    <a:pt x="589114" y="673201"/>
                  </a:lnTo>
                  <a:lnTo>
                    <a:pt x="336880" y="673201"/>
                  </a:lnTo>
                  <a:lnTo>
                    <a:pt x="336880" y="589114"/>
                  </a:lnTo>
                  <a:lnTo>
                    <a:pt x="252793" y="589114"/>
                  </a:lnTo>
                  <a:lnTo>
                    <a:pt x="252793" y="420941"/>
                  </a:lnTo>
                  <a:lnTo>
                    <a:pt x="168707" y="420941"/>
                  </a:lnTo>
                  <a:lnTo>
                    <a:pt x="168707" y="336854"/>
                  </a:lnTo>
                  <a:lnTo>
                    <a:pt x="84620" y="336854"/>
                  </a:lnTo>
                  <a:lnTo>
                    <a:pt x="84620" y="589088"/>
                  </a:lnTo>
                  <a:lnTo>
                    <a:pt x="533" y="589088"/>
                  </a:lnTo>
                  <a:lnTo>
                    <a:pt x="533" y="841322"/>
                  </a:lnTo>
                  <a:lnTo>
                    <a:pt x="168707" y="841322"/>
                  </a:lnTo>
                  <a:lnTo>
                    <a:pt x="168707" y="673149"/>
                  </a:lnTo>
                  <a:lnTo>
                    <a:pt x="252793" y="673149"/>
                  </a:lnTo>
                  <a:lnTo>
                    <a:pt x="252793" y="757236"/>
                  </a:lnTo>
                  <a:lnTo>
                    <a:pt x="336880" y="757236"/>
                  </a:lnTo>
                  <a:lnTo>
                    <a:pt x="336880" y="841322"/>
                  </a:lnTo>
                  <a:lnTo>
                    <a:pt x="252793" y="841322"/>
                  </a:lnTo>
                  <a:lnTo>
                    <a:pt x="252793" y="1009496"/>
                  </a:lnTo>
                  <a:lnTo>
                    <a:pt x="336880" y="1009496"/>
                  </a:lnTo>
                  <a:lnTo>
                    <a:pt x="336880" y="925409"/>
                  </a:lnTo>
                  <a:lnTo>
                    <a:pt x="420967" y="925409"/>
                  </a:lnTo>
                  <a:lnTo>
                    <a:pt x="420967" y="1009496"/>
                  </a:lnTo>
                  <a:lnTo>
                    <a:pt x="589140" y="1009496"/>
                  </a:lnTo>
                  <a:lnTo>
                    <a:pt x="589140" y="1177669"/>
                  </a:lnTo>
                  <a:lnTo>
                    <a:pt x="673227" y="1177669"/>
                  </a:lnTo>
                  <a:lnTo>
                    <a:pt x="673227" y="1261756"/>
                  </a:lnTo>
                  <a:lnTo>
                    <a:pt x="589140" y="1261756"/>
                  </a:lnTo>
                  <a:lnTo>
                    <a:pt x="589140" y="1429930"/>
                  </a:lnTo>
                  <a:lnTo>
                    <a:pt x="505054" y="1429930"/>
                  </a:lnTo>
                  <a:lnTo>
                    <a:pt x="505054" y="1345843"/>
                  </a:lnTo>
                  <a:lnTo>
                    <a:pt x="420967" y="1345843"/>
                  </a:lnTo>
                  <a:lnTo>
                    <a:pt x="420967" y="1514016"/>
                  </a:lnTo>
                  <a:lnTo>
                    <a:pt x="673201" y="1514016"/>
                  </a:lnTo>
                  <a:lnTo>
                    <a:pt x="673201" y="1345843"/>
                  </a:lnTo>
                  <a:lnTo>
                    <a:pt x="757288" y="1345843"/>
                  </a:lnTo>
                  <a:lnTo>
                    <a:pt x="757288" y="1177669"/>
                  </a:lnTo>
                  <a:lnTo>
                    <a:pt x="925461" y="1177669"/>
                  </a:lnTo>
                  <a:lnTo>
                    <a:pt x="925461" y="1261756"/>
                  </a:lnTo>
                  <a:lnTo>
                    <a:pt x="1093635" y="1261756"/>
                  </a:lnTo>
                  <a:lnTo>
                    <a:pt x="1093635" y="1177669"/>
                  </a:lnTo>
                  <a:lnTo>
                    <a:pt x="1009548" y="1177669"/>
                  </a:lnTo>
                  <a:lnTo>
                    <a:pt x="1009548" y="1093583"/>
                  </a:lnTo>
                  <a:lnTo>
                    <a:pt x="1093635" y="1093583"/>
                  </a:lnTo>
                  <a:lnTo>
                    <a:pt x="1093635" y="925409"/>
                  </a:lnTo>
                  <a:lnTo>
                    <a:pt x="1177721" y="925409"/>
                  </a:lnTo>
                  <a:lnTo>
                    <a:pt x="1177721" y="1009496"/>
                  </a:lnTo>
                  <a:lnTo>
                    <a:pt x="1261808" y="1009496"/>
                  </a:lnTo>
                  <a:lnTo>
                    <a:pt x="1261808" y="925409"/>
                  </a:lnTo>
                  <a:lnTo>
                    <a:pt x="1345895" y="925409"/>
                  </a:lnTo>
                  <a:lnTo>
                    <a:pt x="1345895" y="841322"/>
                  </a:lnTo>
                  <a:lnTo>
                    <a:pt x="1177721" y="841322"/>
                  </a:lnTo>
                  <a:lnTo>
                    <a:pt x="1177721" y="589088"/>
                  </a:lnTo>
                  <a:lnTo>
                    <a:pt x="1261808" y="589088"/>
                  </a:lnTo>
                  <a:lnTo>
                    <a:pt x="1261808" y="336854"/>
                  </a:lnTo>
                  <a:lnTo>
                    <a:pt x="1345895" y="336854"/>
                  </a:lnTo>
                  <a:lnTo>
                    <a:pt x="1345895" y="168681"/>
                  </a:lnTo>
                  <a:lnTo>
                    <a:pt x="1177721" y="168681"/>
                  </a:lnTo>
                  <a:lnTo>
                    <a:pt x="1177721" y="84594"/>
                  </a:lnTo>
                  <a:close/>
                  <a:moveTo>
                    <a:pt x="505054" y="841322"/>
                  </a:moveTo>
                  <a:lnTo>
                    <a:pt x="420967" y="841322"/>
                  </a:lnTo>
                  <a:lnTo>
                    <a:pt x="420967" y="757236"/>
                  </a:lnTo>
                  <a:lnTo>
                    <a:pt x="505054" y="757236"/>
                  </a:lnTo>
                  <a:lnTo>
                    <a:pt x="505054" y="841322"/>
                  </a:lnTo>
                  <a:close/>
                  <a:moveTo>
                    <a:pt x="673227" y="1093557"/>
                  </a:moveTo>
                  <a:lnTo>
                    <a:pt x="673227" y="841322"/>
                  </a:lnTo>
                  <a:lnTo>
                    <a:pt x="925461" y="841322"/>
                  </a:lnTo>
                  <a:lnTo>
                    <a:pt x="925461" y="1093557"/>
                  </a:lnTo>
                  <a:lnTo>
                    <a:pt x="673227" y="1093557"/>
                  </a:lnTo>
                  <a:close/>
                </a:path>
              </a:pathLst>
            </a:custGeom>
            <a:grpFill/>
            <a:ln w="2598" cap="flat">
              <a:noFill/>
              <a:prstDash val="solid"/>
              <a:miter/>
            </a:ln>
          </p:spPr>
          <p:txBody>
            <a:bodyPr rtlCol="0" anchor="ctr"/>
            <a:lstStyle/>
            <a:p>
              <a:endParaRPr lang="pt-BR" sz="900">
                <a:latin typeface="+mj-lt"/>
              </a:endParaRPr>
            </a:p>
          </p:txBody>
        </p:sp>
        <p:sp>
          <p:nvSpPr>
            <p:cNvPr id="47" name="Forma Livre: Forma 46">
              <a:extLst>
                <a:ext uri="{FF2B5EF4-FFF2-40B4-BE49-F238E27FC236}">
                  <a16:creationId xmlns:a16="http://schemas.microsoft.com/office/drawing/2014/main" id="{B9676F99-2C83-482F-A007-9D0E89254832}"/>
                </a:ext>
              </a:extLst>
            </p:cNvPr>
            <p:cNvSpPr/>
            <p:nvPr/>
          </p:nvSpPr>
          <p:spPr>
            <a:xfrm>
              <a:off x="2831950" y="12354288"/>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8" name="Forma Livre: Forma 47">
              <a:extLst>
                <a:ext uri="{FF2B5EF4-FFF2-40B4-BE49-F238E27FC236}">
                  <a16:creationId xmlns:a16="http://schemas.microsoft.com/office/drawing/2014/main" id="{437A675A-F470-4DCC-A7B1-F7284A5F8112}"/>
                </a:ext>
              </a:extLst>
            </p:cNvPr>
            <p:cNvSpPr/>
            <p:nvPr/>
          </p:nvSpPr>
          <p:spPr>
            <a:xfrm>
              <a:off x="2747863" y="12438375"/>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49" name="Forma Livre: Forma 48">
              <a:extLst>
                <a:ext uri="{FF2B5EF4-FFF2-40B4-BE49-F238E27FC236}">
                  <a16:creationId xmlns:a16="http://schemas.microsoft.com/office/drawing/2014/main" id="{CFB5FB0F-33EF-46B6-8A2E-D0CFB8CD6231}"/>
                </a:ext>
              </a:extLst>
            </p:cNvPr>
            <p:cNvSpPr/>
            <p:nvPr/>
          </p:nvSpPr>
          <p:spPr>
            <a:xfrm>
              <a:off x="2916037" y="12270201"/>
              <a:ext cx="166818" cy="252834"/>
            </a:xfrm>
            <a:custGeom>
              <a:avLst/>
              <a:gdLst>
                <a:gd name="connsiteX0" fmla="*/ 84620 w 166818"/>
                <a:gd name="connsiteY0" fmla="*/ 533 h 252833"/>
                <a:gd name="connsiteX1" fmla="*/ 84620 w 166818"/>
                <a:gd name="connsiteY1" fmla="*/ 168707 h 252833"/>
                <a:gd name="connsiteX2" fmla="*/ 533 w 166818"/>
                <a:gd name="connsiteY2" fmla="*/ 168707 h 252833"/>
                <a:gd name="connsiteX3" fmla="*/ 533 w 166818"/>
                <a:gd name="connsiteY3" fmla="*/ 252793 h 252833"/>
                <a:gd name="connsiteX4" fmla="*/ 168707 w 166818"/>
                <a:gd name="connsiteY4" fmla="*/ 252793 h 252833"/>
                <a:gd name="connsiteX5" fmla="*/ 168707 w 166818"/>
                <a:gd name="connsiteY5" fmla="*/ 533 h 252833"/>
                <a:gd name="connsiteX6" fmla="*/ 84620 w 166818"/>
                <a:gd name="connsiteY6" fmla="*/ 533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18" h="252833">
                  <a:moveTo>
                    <a:pt x="84620" y="533"/>
                  </a:moveTo>
                  <a:lnTo>
                    <a:pt x="84620" y="168707"/>
                  </a:lnTo>
                  <a:lnTo>
                    <a:pt x="533" y="168707"/>
                  </a:lnTo>
                  <a:lnTo>
                    <a:pt x="533" y="252793"/>
                  </a:lnTo>
                  <a:lnTo>
                    <a:pt x="168707" y="252793"/>
                  </a:lnTo>
                  <a:lnTo>
                    <a:pt x="168707" y="533"/>
                  </a:lnTo>
                  <a:lnTo>
                    <a:pt x="84620" y="533"/>
                  </a:lnTo>
                  <a:close/>
                </a:path>
              </a:pathLst>
            </a:custGeom>
            <a:grpFill/>
            <a:ln w="2598" cap="flat">
              <a:noFill/>
              <a:prstDash val="solid"/>
              <a:miter/>
            </a:ln>
          </p:spPr>
          <p:txBody>
            <a:bodyPr rtlCol="0" anchor="ctr"/>
            <a:lstStyle/>
            <a:p>
              <a:endParaRPr lang="pt-BR" sz="900">
                <a:latin typeface="+mj-lt"/>
              </a:endParaRPr>
            </a:p>
          </p:txBody>
        </p:sp>
        <p:sp>
          <p:nvSpPr>
            <p:cNvPr id="50" name="Forma Livre: Forma 49">
              <a:extLst>
                <a:ext uri="{FF2B5EF4-FFF2-40B4-BE49-F238E27FC236}">
                  <a16:creationId xmlns:a16="http://schemas.microsoft.com/office/drawing/2014/main" id="{C7ACA462-21F0-4D58-AA6B-17F95C7BA5A0}"/>
                </a:ext>
              </a:extLst>
            </p:cNvPr>
            <p:cNvSpPr/>
            <p:nvPr/>
          </p:nvSpPr>
          <p:spPr>
            <a:xfrm>
              <a:off x="2495629" y="1184979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1" name="Forma Livre: Forma 50">
              <a:extLst>
                <a:ext uri="{FF2B5EF4-FFF2-40B4-BE49-F238E27FC236}">
                  <a16:creationId xmlns:a16="http://schemas.microsoft.com/office/drawing/2014/main" id="{A78D635F-FAED-45FC-91D7-3F29A273AC76}"/>
                </a:ext>
              </a:extLst>
            </p:cNvPr>
            <p:cNvSpPr/>
            <p:nvPr/>
          </p:nvSpPr>
          <p:spPr>
            <a:xfrm>
              <a:off x="2747863"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2" name="Forma Livre: Forma 51">
              <a:extLst>
                <a:ext uri="{FF2B5EF4-FFF2-40B4-BE49-F238E27FC236}">
                  <a16:creationId xmlns:a16="http://schemas.microsoft.com/office/drawing/2014/main" id="{264866A2-8E41-45D2-AAE3-06CE4E5D203E}"/>
                </a:ext>
              </a:extLst>
            </p:cNvPr>
            <p:cNvSpPr/>
            <p:nvPr/>
          </p:nvSpPr>
          <p:spPr>
            <a:xfrm>
              <a:off x="3000123" y="11261239"/>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3" name="Forma Livre: Forma 52">
              <a:extLst>
                <a:ext uri="{FF2B5EF4-FFF2-40B4-BE49-F238E27FC236}">
                  <a16:creationId xmlns:a16="http://schemas.microsoft.com/office/drawing/2014/main" id="{CEFB98AB-294C-406E-BB0D-C0A8C2F55906}"/>
                </a:ext>
              </a:extLst>
            </p:cNvPr>
            <p:cNvSpPr/>
            <p:nvPr/>
          </p:nvSpPr>
          <p:spPr>
            <a:xfrm>
              <a:off x="2831950" y="10840831"/>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4" name="Forma Livre: Forma 53">
              <a:extLst>
                <a:ext uri="{FF2B5EF4-FFF2-40B4-BE49-F238E27FC236}">
                  <a16:creationId xmlns:a16="http://schemas.microsoft.com/office/drawing/2014/main" id="{85B924C5-A461-4932-A577-8FA9A1DE9E14}"/>
                </a:ext>
              </a:extLst>
            </p:cNvPr>
            <p:cNvSpPr/>
            <p:nvPr/>
          </p:nvSpPr>
          <p:spPr>
            <a:xfrm>
              <a:off x="1907048" y="11177152"/>
              <a:ext cx="252834" cy="252834"/>
            </a:xfrm>
            <a:custGeom>
              <a:avLst/>
              <a:gdLst>
                <a:gd name="connsiteX0" fmla="*/ 252793 w 252833"/>
                <a:gd name="connsiteY0" fmla="*/ 168681 h 252833"/>
                <a:gd name="connsiteX1" fmla="*/ 252793 w 252833"/>
                <a:gd name="connsiteY1" fmla="*/ 84620 h 252833"/>
                <a:gd name="connsiteX2" fmla="*/ 84620 w 252833"/>
                <a:gd name="connsiteY2" fmla="*/ 84620 h 252833"/>
                <a:gd name="connsiteX3" fmla="*/ 84620 w 252833"/>
                <a:gd name="connsiteY3" fmla="*/ 533 h 252833"/>
                <a:gd name="connsiteX4" fmla="*/ 533 w 252833"/>
                <a:gd name="connsiteY4" fmla="*/ 533 h 252833"/>
                <a:gd name="connsiteX5" fmla="*/ 533 w 252833"/>
                <a:gd name="connsiteY5" fmla="*/ 252767 h 252833"/>
                <a:gd name="connsiteX6" fmla="*/ 168707 w 252833"/>
                <a:gd name="connsiteY6" fmla="*/ 252767 h 252833"/>
                <a:gd name="connsiteX7" fmla="*/ 168707 w 252833"/>
                <a:gd name="connsiteY7" fmla="*/ 168681 h 252833"/>
                <a:gd name="connsiteX8" fmla="*/ 252793 w 252833"/>
                <a:gd name="connsiteY8" fmla="*/ 168681 h 25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33" h="252833">
                  <a:moveTo>
                    <a:pt x="252793" y="168681"/>
                  </a:moveTo>
                  <a:lnTo>
                    <a:pt x="252793" y="84620"/>
                  </a:lnTo>
                  <a:lnTo>
                    <a:pt x="84620" y="84620"/>
                  </a:lnTo>
                  <a:lnTo>
                    <a:pt x="84620" y="533"/>
                  </a:lnTo>
                  <a:lnTo>
                    <a:pt x="533" y="533"/>
                  </a:lnTo>
                  <a:lnTo>
                    <a:pt x="533" y="252767"/>
                  </a:lnTo>
                  <a:lnTo>
                    <a:pt x="168707" y="252767"/>
                  </a:lnTo>
                  <a:lnTo>
                    <a:pt x="168707" y="168681"/>
                  </a:lnTo>
                  <a:lnTo>
                    <a:pt x="252793" y="168681"/>
                  </a:lnTo>
                  <a:close/>
                </a:path>
              </a:pathLst>
            </a:custGeom>
            <a:grpFill/>
            <a:ln w="2598" cap="flat">
              <a:noFill/>
              <a:prstDash val="solid"/>
              <a:miter/>
            </a:ln>
          </p:spPr>
          <p:txBody>
            <a:bodyPr rtlCol="0" anchor="ctr"/>
            <a:lstStyle/>
            <a:p>
              <a:endParaRPr lang="pt-BR" sz="900">
                <a:latin typeface="+mj-lt"/>
              </a:endParaRPr>
            </a:p>
          </p:txBody>
        </p:sp>
        <p:sp>
          <p:nvSpPr>
            <p:cNvPr id="55" name="Forma Livre: Forma 54">
              <a:extLst>
                <a:ext uri="{FF2B5EF4-FFF2-40B4-BE49-F238E27FC236}">
                  <a16:creationId xmlns:a16="http://schemas.microsoft.com/office/drawing/2014/main" id="{8BFD3946-9D67-4F00-A425-3D48B735AF9A}"/>
                </a:ext>
              </a:extLst>
            </p:cNvPr>
            <p:cNvSpPr/>
            <p:nvPr/>
          </p:nvSpPr>
          <p:spPr>
            <a:xfrm>
              <a:off x="3504618" y="11681646"/>
              <a:ext cx="83409" cy="166818"/>
            </a:xfrm>
            <a:custGeom>
              <a:avLst/>
              <a:gdLst>
                <a:gd name="connsiteX0" fmla="*/ 533 w 83409"/>
                <a:gd name="connsiteY0" fmla="*/ 533 h 166818"/>
                <a:gd name="connsiteX1" fmla="*/ 84620 w 83409"/>
                <a:gd name="connsiteY1" fmla="*/ 533 h 166818"/>
                <a:gd name="connsiteX2" fmla="*/ 84620 w 83409"/>
                <a:gd name="connsiteY2" fmla="*/ 168707 h 166818"/>
                <a:gd name="connsiteX3" fmla="*/ 533 w 83409"/>
                <a:gd name="connsiteY3" fmla="*/ 168707 h 166818"/>
              </a:gdLst>
              <a:ahLst/>
              <a:cxnLst>
                <a:cxn ang="0">
                  <a:pos x="connsiteX0" y="connsiteY0"/>
                </a:cxn>
                <a:cxn ang="0">
                  <a:pos x="connsiteX1" y="connsiteY1"/>
                </a:cxn>
                <a:cxn ang="0">
                  <a:pos x="connsiteX2" y="connsiteY2"/>
                </a:cxn>
                <a:cxn ang="0">
                  <a:pos x="connsiteX3" y="connsiteY3"/>
                </a:cxn>
              </a:cxnLst>
              <a:rect l="l" t="t" r="r" b="b"/>
              <a:pathLst>
                <a:path w="83409" h="166818">
                  <a:moveTo>
                    <a:pt x="533" y="533"/>
                  </a:moveTo>
                  <a:lnTo>
                    <a:pt x="84620" y="533"/>
                  </a:lnTo>
                  <a:lnTo>
                    <a:pt x="84620" y="168707"/>
                  </a:lnTo>
                  <a:lnTo>
                    <a:pt x="533" y="168707"/>
                  </a:lnTo>
                  <a:close/>
                </a:path>
              </a:pathLst>
            </a:custGeom>
            <a:grpFill/>
            <a:ln w="2598" cap="flat">
              <a:noFill/>
              <a:prstDash val="solid"/>
              <a:miter/>
            </a:ln>
          </p:spPr>
          <p:txBody>
            <a:bodyPr rtlCol="0" anchor="ctr"/>
            <a:lstStyle/>
            <a:p>
              <a:endParaRPr lang="pt-BR" sz="900">
                <a:latin typeface="+mj-lt"/>
              </a:endParaRPr>
            </a:p>
          </p:txBody>
        </p:sp>
        <p:sp>
          <p:nvSpPr>
            <p:cNvPr id="56" name="Forma Livre: Forma 55">
              <a:extLst>
                <a:ext uri="{FF2B5EF4-FFF2-40B4-BE49-F238E27FC236}">
                  <a16:creationId xmlns:a16="http://schemas.microsoft.com/office/drawing/2014/main" id="{8A463644-54FF-45E7-9152-F1390300D1C1}"/>
                </a:ext>
              </a:extLst>
            </p:cNvPr>
            <p:cNvSpPr/>
            <p:nvPr/>
          </p:nvSpPr>
          <p:spPr>
            <a:xfrm>
              <a:off x="2663776" y="11429386"/>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57" name="Forma Livre: Forma 56">
              <a:extLst>
                <a:ext uri="{FF2B5EF4-FFF2-40B4-BE49-F238E27FC236}">
                  <a16:creationId xmlns:a16="http://schemas.microsoft.com/office/drawing/2014/main" id="{3A97EE1D-2255-4931-9879-12DBF9BCC62A}"/>
                </a:ext>
              </a:extLst>
            </p:cNvPr>
            <p:cNvSpPr/>
            <p:nvPr/>
          </p:nvSpPr>
          <p:spPr>
            <a:xfrm>
              <a:off x="2916037" y="1075674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79" name="Forma Livre: Forma 78">
              <a:extLst>
                <a:ext uri="{FF2B5EF4-FFF2-40B4-BE49-F238E27FC236}">
                  <a16:creationId xmlns:a16="http://schemas.microsoft.com/office/drawing/2014/main" id="{4AF8F89D-45F0-4B0F-BD27-92FED0FDEC93}"/>
                </a:ext>
              </a:extLst>
            </p:cNvPr>
            <p:cNvSpPr/>
            <p:nvPr/>
          </p:nvSpPr>
          <p:spPr>
            <a:xfrm>
              <a:off x="2579716" y="11597560"/>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1" name="Forma Livre: Forma 80">
              <a:extLst>
                <a:ext uri="{FF2B5EF4-FFF2-40B4-BE49-F238E27FC236}">
                  <a16:creationId xmlns:a16="http://schemas.microsoft.com/office/drawing/2014/main" id="{F1FED115-4668-4660-A685-9FB916E277FE}"/>
                </a:ext>
              </a:extLst>
            </p:cNvPr>
            <p:cNvSpPr/>
            <p:nvPr/>
          </p:nvSpPr>
          <p:spPr>
            <a:xfrm>
              <a:off x="3000123" y="10252250"/>
              <a:ext cx="336243" cy="589076"/>
            </a:xfrm>
            <a:custGeom>
              <a:avLst/>
              <a:gdLst>
                <a:gd name="connsiteX0" fmla="*/ 84620 w 336242"/>
                <a:gd name="connsiteY0" fmla="*/ 252767 h 589076"/>
                <a:gd name="connsiteX1" fmla="*/ 533 w 336242"/>
                <a:gd name="connsiteY1" fmla="*/ 252767 h 589076"/>
                <a:gd name="connsiteX2" fmla="*/ 533 w 336242"/>
                <a:gd name="connsiteY2" fmla="*/ 336854 h 589076"/>
                <a:gd name="connsiteX3" fmla="*/ 168681 w 336242"/>
                <a:gd name="connsiteY3" fmla="*/ 336854 h 589076"/>
                <a:gd name="connsiteX4" fmla="*/ 168681 w 336242"/>
                <a:gd name="connsiteY4" fmla="*/ 420941 h 589076"/>
                <a:gd name="connsiteX5" fmla="*/ 533 w 336242"/>
                <a:gd name="connsiteY5" fmla="*/ 420941 h 589076"/>
                <a:gd name="connsiteX6" fmla="*/ 533 w 336242"/>
                <a:gd name="connsiteY6" fmla="*/ 505028 h 589076"/>
                <a:gd name="connsiteX7" fmla="*/ 84620 w 336242"/>
                <a:gd name="connsiteY7" fmla="*/ 505028 h 589076"/>
                <a:gd name="connsiteX8" fmla="*/ 84620 w 336242"/>
                <a:gd name="connsiteY8" fmla="*/ 589114 h 589076"/>
                <a:gd name="connsiteX9" fmla="*/ 168681 w 336242"/>
                <a:gd name="connsiteY9" fmla="*/ 589114 h 589076"/>
                <a:gd name="connsiteX10" fmla="*/ 168681 w 336242"/>
                <a:gd name="connsiteY10" fmla="*/ 505028 h 589076"/>
                <a:gd name="connsiteX11" fmla="*/ 252767 w 336242"/>
                <a:gd name="connsiteY11" fmla="*/ 505028 h 589076"/>
                <a:gd name="connsiteX12" fmla="*/ 252767 w 336242"/>
                <a:gd name="connsiteY12" fmla="*/ 168707 h 589076"/>
                <a:gd name="connsiteX13" fmla="*/ 168681 w 336242"/>
                <a:gd name="connsiteY13" fmla="*/ 168707 h 589076"/>
                <a:gd name="connsiteX14" fmla="*/ 168681 w 336242"/>
                <a:gd name="connsiteY14" fmla="*/ 84620 h 589076"/>
                <a:gd name="connsiteX15" fmla="*/ 252767 w 336242"/>
                <a:gd name="connsiteY15" fmla="*/ 84620 h 589076"/>
                <a:gd name="connsiteX16" fmla="*/ 252767 w 336242"/>
                <a:gd name="connsiteY16" fmla="*/ 168707 h 589076"/>
                <a:gd name="connsiteX17" fmla="*/ 336854 w 336242"/>
                <a:gd name="connsiteY17" fmla="*/ 168707 h 589076"/>
                <a:gd name="connsiteX18" fmla="*/ 336854 w 336242"/>
                <a:gd name="connsiteY18" fmla="*/ 533 h 589076"/>
                <a:gd name="connsiteX19" fmla="*/ 533 w 336242"/>
                <a:gd name="connsiteY19" fmla="*/ 533 h 589076"/>
                <a:gd name="connsiteX20" fmla="*/ 533 w 336242"/>
                <a:gd name="connsiteY20" fmla="*/ 84620 h 589076"/>
                <a:gd name="connsiteX21" fmla="*/ 84620 w 336242"/>
                <a:gd name="connsiteY21" fmla="*/ 84620 h 589076"/>
                <a:gd name="connsiteX22" fmla="*/ 84620 w 336242"/>
                <a:gd name="connsiteY22" fmla="*/ 252767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242" h="589076">
                  <a:moveTo>
                    <a:pt x="84620" y="252767"/>
                  </a:moveTo>
                  <a:lnTo>
                    <a:pt x="533" y="252767"/>
                  </a:lnTo>
                  <a:lnTo>
                    <a:pt x="533" y="336854"/>
                  </a:lnTo>
                  <a:lnTo>
                    <a:pt x="168681" y="336854"/>
                  </a:lnTo>
                  <a:lnTo>
                    <a:pt x="168681" y="420941"/>
                  </a:lnTo>
                  <a:lnTo>
                    <a:pt x="533" y="420941"/>
                  </a:lnTo>
                  <a:lnTo>
                    <a:pt x="533" y="505028"/>
                  </a:lnTo>
                  <a:lnTo>
                    <a:pt x="84620" y="505028"/>
                  </a:lnTo>
                  <a:lnTo>
                    <a:pt x="84620" y="589114"/>
                  </a:lnTo>
                  <a:lnTo>
                    <a:pt x="168681" y="589114"/>
                  </a:lnTo>
                  <a:lnTo>
                    <a:pt x="168681" y="505028"/>
                  </a:lnTo>
                  <a:lnTo>
                    <a:pt x="252767" y="505028"/>
                  </a:lnTo>
                  <a:lnTo>
                    <a:pt x="252767" y="168707"/>
                  </a:lnTo>
                  <a:lnTo>
                    <a:pt x="168681" y="168707"/>
                  </a:lnTo>
                  <a:lnTo>
                    <a:pt x="168681" y="84620"/>
                  </a:lnTo>
                  <a:lnTo>
                    <a:pt x="252767" y="84620"/>
                  </a:lnTo>
                  <a:lnTo>
                    <a:pt x="252767" y="168707"/>
                  </a:lnTo>
                  <a:lnTo>
                    <a:pt x="336854" y="168707"/>
                  </a:lnTo>
                  <a:lnTo>
                    <a:pt x="336854" y="533"/>
                  </a:lnTo>
                  <a:lnTo>
                    <a:pt x="533" y="533"/>
                  </a:lnTo>
                  <a:lnTo>
                    <a:pt x="533" y="84620"/>
                  </a:lnTo>
                  <a:lnTo>
                    <a:pt x="84620" y="84620"/>
                  </a:lnTo>
                  <a:lnTo>
                    <a:pt x="84620" y="252767"/>
                  </a:lnTo>
                  <a:close/>
                </a:path>
              </a:pathLst>
            </a:custGeom>
            <a:grpFill/>
            <a:ln w="2598" cap="flat">
              <a:noFill/>
              <a:prstDash val="solid"/>
              <a:miter/>
            </a:ln>
          </p:spPr>
          <p:txBody>
            <a:bodyPr rtlCol="0" anchor="ctr"/>
            <a:lstStyle/>
            <a:p>
              <a:endParaRPr lang="pt-BR" sz="900">
                <a:latin typeface="+mj-lt"/>
              </a:endParaRPr>
            </a:p>
          </p:txBody>
        </p:sp>
        <p:sp>
          <p:nvSpPr>
            <p:cNvPr id="82" name="Forma Livre: Forma 81">
              <a:extLst>
                <a:ext uri="{FF2B5EF4-FFF2-40B4-BE49-F238E27FC236}">
                  <a16:creationId xmlns:a16="http://schemas.microsoft.com/office/drawing/2014/main" id="{E4685BCD-828C-4CC8-9913-2CAB81E15496}"/>
                </a:ext>
              </a:extLst>
            </p:cNvPr>
            <p:cNvSpPr/>
            <p:nvPr/>
          </p:nvSpPr>
          <p:spPr>
            <a:xfrm>
              <a:off x="2663776" y="1067265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3" name="Forma Livre: Forma 82">
              <a:extLst>
                <a:ext uri="{FF2B5EF4-FFF2-40B4-BE49-F238E27FC236}">
                  <a16:creationId xmlns:a16="http://schemas.microsoft.com/office/drawing/2014/main" id="{E20DDB44-EF91-43D8-823A-3FF7FE467BEA}"/>
                </a:ext>
              </a:extLst>
            </p:cNvPr>
            <p:cNvSpPr/>
            <p:nvPr/>
          </p:nvSpPr>
          <p:spPr>
            <a:xfrm>
              <a:off x="2831950" y="10420423"/>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4" name="Forma Livre: Forma 83">
              <a:extLst>
                <a:ext uri="{FF2B5EF4-FFF2-40B4-BE49-F238E27FC236}">
                  <a16:creationId xmlns:a16="http://schemas.microsoft.com/office/drawing/2014/main" id="{D79C69E4-5315-4596-9CF4-20782D46F467}"/>
                </a:ext>
              </a:extLst>
            </p:cNvPr>
            <p:cNvSpPr/>
            <p:nvPr/>
          </p:nvSpPr>
          <p:spPr>
            <a:xfrm>
              <a:off x="2916037" y="10336337"/>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85" name="Forma Livre: Forma 84">
              <a:extLst>
                <a:ext uri="{FF2B5EF4-FFF2-40B4-BE49-F238E27FC236}">
                  <a16:creationId xmlns:a16="http://schemas.microsoft.com/office/drawing/2014/main" id="{93D97CF9-E66D-4FE9-A90C-0DE91E5F7681}"/>
                </a:ext>
              </a:extLst>
            </p:cNvPr>
            <p:cNvSpPr/>
            <p:nvPr/>
          </p:nvSpPr>
          <p:spPr>
            <a:xfrm>
              <a:off x="2075169" y="10504484"/>
              <a:ext cx="755894" cy="839304"/>
            </a:xfrm>
            <a:custGeom>
              <a:avLst/>
              <a:gdLst>
                <a:gd name="connsiteX0" fmla="*/ 168733 w 755894"/>
                <a:gd name="connsiteY0" fmla="*/ 673201 h 839303"/>
                <a:gd name="connsiteX1" fmla="*/ 252819 w 755894"/>
                <a:gd name="connsiteY1" fmla="*/ 673201 h 839303"/>
                <a:gd name="connsiteX2" fmla="*/ 252819 w 755894"/>
                <a:gd name="connsiteY2" fmla="*/ 841375 h 839303"/>
                <a:gd name="connsiteX3" fmla="*/ 420993 w 755894"/>
                <a:gd name="connsiteY3" fmla="*/ 841375 h 839303"/>
                <a:gd name="connsiteX4" fmla="*/ 420993 w 755894"/>
                <a:gd name="connsiteY4" fmla="*/ 673201 h 839303"/>
                <a:gd name="connsiteX5" fmla="*/ 673227 w 755894"/>
                <a:gd name="connsiteY5" fmla="*/ 673201 h 839303"/>
                <a:gd name="connsiteX6" fmla="*/ 673227 w 755894"/>
                <a:gd name="connsiteY6" fmla="*/ 589114 h 839303"/>
                <a:gd name="connsiteX7" fmla="*/ 757314 w 755894"/>
                <a:gd name="connsiteY7" fmla="*/ 589114 h 839303"/>
                <a:gd name="connsiteX8" fmla="*/ 757314 w 755894"/>
                <a:gd name="connsiteY8" fmla="*/ 505028 h 839303"/>
                <a:gd name="connsiteX9" fmla="*/ 673227 w 755894"/>
                <a:gd name="connsiteY9" fmla="*/ 505028 h 839303"/>
                <a:gd name="connsiteX10" fmla="*/ 673227 w 755894"/>
                <a:gd name="connsiteY10" fmla="*/ 420941 h 839303"/>
                <a:gd name="connsiteX11" fmla="*/ 589140 w 755894"/>
                <a:gd name="connsiteY11" fmla="*/ 420941 h 839303"/>
                <a:gd name="connsiteX12" fmla="*/ 589140 w 755894"/>
                <a:gd name="connsiteY12" fmla="*/ 252767 h 839303"/>
                <a:gd name="connsiteX13" fmla="*/ 505054 w 755894"/>
                <a:gd name="connsiteY13" fmla="*/ 252767 h 839303"/>
                <a:gd name="connsiteX14" fmla="*/ 505054 w 755894"/>
                <a:gd name="connsiteY14" fmla="*/ 420941 h 839303"/>
                <a:gd name="connsiteX15" fmla="*/ 420967 w 755894"/>
                <a:gd name="connsiteY15" fmla="*/ 420941 h 839303"/>
                <a:gd name="connsiteX16" fmla="*/ 420967 w 755894"/>
                <a:gd name="connsiteY16" fmla="*/ 252767 h 839303"/>
                <a:gd name="connsiteX17" fmla="*/ 505054 w 755894"/>
                <a:gd name="connsiteY17" fmla="*/ 252767 h 839303"/>
                <a:gd name="connsiteX18" fmla="*/ 505054 w 755894"/>
                <a:gd name="connsiteY18" fmla="*/ 168681 h 839303"/>
                <a:gd name="connsiteX19" fmla="*/ 589140 w 755894"/>
                <a:gd name="connsiteY19" fmla="*/ 168681 h 839303"/>
                <a:gd name="connsiteX20" fmla="*/ 589140 w 755894"/>
                <a:gd name="connsiteY20" fmla="*/ 533 h 839303"/>
                <a:gd name="connsiteX21" fmla="*/ 505054 w 755894"/>
                <a:gd name="connsiteY21" fmla="*/ 533 h 839303"/>
                <a:gd name="connsiteX22" fmla="*/ 505054 w 755894"/>
                <a:gd name="connsiteY22" fmla="*/ 84620 h 839303"/>
                <a:gd name="connsiteX23" fmla="*/ 420967 w 755894"/>
                <a:gd name="connsiteY23" fmla="*/ 84620 h 839303"/>
                <a:gd name="connsiteX24" fmla="*/ 420967 w 755894"/>
                <a:gd name="connsiteY24" fmla="*/ 168707 h 839303"/>
                <a:gd name="connsiteX25" fmla="*/ 336880 w 755894"/>
                <a:gd name="connsiteY25" fmla="*/ 168707 h 839303"/>
                <a:gd name="connsiteX26" fmla="*/ 336880 w 755894"/>
                <a:gd name="connsiteY26" fmla="*/ 589114 h 839303"/>
                <a:gd name="connsiteX27" fmla="*/ 252793 w 755894"/>
                <a:gd name="connsiteY27" fmla="*/ 589114 h 839303"/>
                <a:gd name="connsiteX28" fmla="*/ 252793 w 755894"/>
                <a:gd name="connsiteY28" fmla="*/ 420941 h 839303"/>
                <a:gd name="connsiteX29" fmla="*/ 168707 w 755894"/>
                <a:gd name="connsiteY29" fmla="*/ 420941 h 839303"/>
                <a:gd name="connsiteX30" fmla="*/ 168707 w 755894"/>
                <a:gd name="connsiteY30" fmla="*/ 589114 h 839303"/>
                <a:gd name="connsiteX31" fmla="*/ 533 w 755894"/>
                <a:gd name="connsiteY31" fmla="*/ 589114 h 839303"/>
                <a:gd name="connsiteX32" fmla="*/ 533 w 755894"/>
                <a:gd name="connsiteY32" fmla="*/ 673201 h 839303"/>
                <a:gd name="connsiteX33" fmla="*/ 84620 w 755894"/>
                <a:gd name="connsiteY33" fmla="*/ 673201 h 839303"/>
                <a:gd name="connsiteX34" fmla="*/ 84620 w 755894"/>
                <a:gd name="connsiteY34" fmla="*/ 757288 h 839303"/>
                <a:gd name="connsiteX35" fmla="*/ 168707 w 755894"/>
                <a:gd name="connsiteY35" fmla="*/ 757288 h 839303"/>
                <a:gd name="connsiteX36" fmla="*/ 168707 w 755894"/>
                <a:gd name="connsiteY36" fmla="*/ 673201 h 839303"/>
                <a:gd name="connsiteX37" fmla="*/ 420967 w 755894"/>
                <a:gd name="connsiteY37" fmla="*/ 505028 h 839303"/>
                <a:gd name="connsiteX38" fmla="*/ 505054 w 755894"/>
                <a:gd name="connsiteY38" fmla="*/ 505028 h 839303"/>
                <a:gd name="connsiteX39" fmla="*/ 505054 w 755894"/>
                <a:gd name="connsiteY39" fmla="*/ 589114 h 839303"/>
                <a:gd name="connsiteX40" fmla="*/ 420967 w 755894"/>
                <a:gd name="connsiteY40" fmla="*/ 589114 h 839303"/>
                <a:gd name="connsiteX41" fmla="*/ 420967 w 755894"/>
                <a:gd name="connsiteY41" fmla="*/ 505028 h 8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5894" h="839303">
                  <a:moveTo>
                    <a:pt x="168733" y="673201"/>
                  </a:moveTo>
                  <a:lnTo>
                    <a:pt x="252819" y="673201"/>
                  </a:lnTo>
                  <a:lnTo>
                    <a:pt x="252819" y="841375"/>
                  </a:lnTo>
                  <a:lnTo>
                    <a:pt x="420993" y="841375"/>
                  </a:lnTo>
                  <a:lnTo>
                    <a:pt x="420993" y="673201"/>
                  </a:lnTo>
                  <a:lnTo>
                    <a:pt x="673227" y="673201"/>
                  </a:lnTo>
                  <a:lnTo>
                    <a:pt x="673227" y="589114"/>
                  </a:lnTo>
                  <a:lnTo>
                    <a:pt x="757314" y="589114"/>
                  </a:lnTo>
                  <a:lnTo>
                    <a:pt x="757314" y="505028"/>
                  </a:lnTo>
                  <a:lnTo>
                    <a:pt x="673227" y="505028"/>
                  </a:lnTo>
                  <a:lnTo>
                    <a:pt x="673227" y="420941"/>
                  </a:lnTo>
                  <a:lnTo>
                    <a:pt x="589140" y="420941"/>
                  </a:lnTo>
                  <a:lnTo>
                    <a:pt x="589140" y="252767"/>
                  </a:lnTo>
                  <a:lnTo>
                    <a:pt x="505054" y="252767"/>
                  </a:lnTo>
                  <a:lnTo>
                    <a:pt x="505054" y="420941"/>
                  </a:lnTo>
                  <a:lnTo>
                    <a:pt x="420967" y="420941"/>
                  </a:lnTo>
                  <a:lnTo>
                    <a:pt x="420967" y="252767"/>
                  </a:lnTo>
                  <a:lnTo>
                    <a:pt x="505054" y="252767"/>
                  </a:lnTo>
                  <a:lnTo>
                    <a:pt x="505054" y="168681"/>
                  </a:lnTo>
                  <a:lnTo>
                    <a:pt x="589140" y="168681"/>
                  </a:lnTo>
                  <a:lnTo>
                    <a:pt x="589140" y="533"/>
                  </a:lnTo>
                  <a:lnTo>
                    <a:pt x="505054" y="533"/>
                  </a:lnTo>
                  <a:lnTo>
                    <a:pt x="505054" y="84620"/>
                  </a:lnTo>
                  <a:lnTo>
                    <a:pt x="420967" y="84620"/>
                  </a:lnTo>
                  <a:lnTo>
                    <a:pt x="420967" y="168707"/>
                  </a:lnTo>
                  <a:lnTo>
                    <a:pt x="336880" y="168707"/>
                  </a:lnTo>
                  <a:lnTo>
                    <a:pt x="336880" y="589114"/>
                  </a:lnTo>
                  <a:lnTo>
                    <a:pt x="252793" y="589114"/>
                  </a:lnTo>
                  <a:lnTo>
                    <a:pt x="252793" y="420941"/>
                  </a:lnTo>
                  <a:lnTo>
                    <a:pt x="168707" y="420941"/>
                  </a:lnTo>
                  <a:lnTo>
                    <a:pt x="168707" y="589114"/>
                  </a:lnTo>
                  <a:lnTo>
                    <a:pt x="533" y="589114"/>
                  </a:lnTo>
                  <a:lnTo>
                    <a:pt x="533" y="673201"/>
                  </a:lnTo>
                  <a:lnTo>
                    <a:pt x="84620" y="673201"/>
                  </a:lnTo>
                  <a:lnTo>
                    <a:pt x="84620" y="757288"/>
                  </a:lnTo>
                  <a:lnTo>
                    <a:pt x="168707" y="757288"/>
                  </a:lnTo>
                  <a:lnTo>
                    <a:pt x="168707" y="673201"/>
                  </a:lnTo>
                  <a:close/>
                  <a:moveTo>
                    <a:pt x="420967" y="505028"/>
                  </a:moveTo>
                  <a:lnTo>
                    <a:pt x="505054" y="505028"/>
                  </a:lnTo>
                  <a:lnTo>
                    <a:pt x="505054" y="589114"/>
                  </a:lnTo>
                  <a:lnTo>
                    <a:pt x="420967" y="589114"/>
                  </a:lnTo>
                  <a:lnTo>
                    <a:pt x="420967" y="505028"/>
                  </a:lnTo>
                  <a:close/>
                </a:path>
              </a:pathLst>
            </a:custGeom>
            <a:grpFill/>
            <a:ln w="2598" cap="flat">
              <a:noFill/>
              <a:prstDash val="solid"/>
              <a:miter/>
            </a:ln>
          </p:spPr>
          <p:txBody>
            <a:bodyPr rtlCol="0" anchor="ctr"/>
            <a:lstStyle/>
            <a:p>
              <a:endParaRPr lang="pt-BR" sz="900">
                <a:latin typeface="+mj-lt"/>
              </a:endParaRPr>
            </a:p>
          </p:txBody>
        </p:sp>
        <p:sp>
          <p:nvSpPr>
            <p:cNvPr id="86" name="Forma Livre: Forma 85">
              <a:extLst>
                <a:ext uri="{FF2B5EF4-FFF2-40B4-BE49-F238E27FC236}">
                  <a16:creationId xmlns:a16="http://schemas.microsoft.com/office/drawing/2014/main" id="{2F5A5FE4-3617-4258-BF54-8001E13B3D76}"/>
                </a:ext>
              </a:extLst>
            </p:cNvPr>
            <p:cNvSpPr/>
            <p:nvPr/>
          </p:nvSpPr>
          <p:spPr>
            <a:xfrm>
              <a:off x="2916037" y="10840831"/>
              <a:ext cx="925319" cy="419652"/>
            </a:xfrm>
            <a:custGeom>
              <a:avLst/>
              <a:gdLst>
                <a:gd name="connsiteX0" fmla="*/ 84620 w 925319"/>
                <a:gd name="connsiteY0" fmla="*/ 84594 h 419651"/>
                <a:gd name="connsiteX1" fmla="*/ 533 w 925319"/>
                <a:gd name="connsiteY1" fmla="*/ 84594 h 419651"/>
                <a:gd name="connsiteX2" fmla="*/ 533 w 925319"/>
                <a:gd name="connsiteY2" fmla="*/ 420941 h 419651"/>
                <a:gd name="connsiteX3" fmla="*/ 84620 w 925319"/>
                <a:gd name="connsiteY3" fmla="*/ 420941 h 419651"/>
                <a:gd name="connsiteX4" fmla="*/ 84620 w 925319"/>
                <a:gd name="connsiteY4" fmla="*/ 168681 h 419651"/>
                <a:gd name="connsiteX5" fmla="*/ 168707 w 925319"/>
                <a:gd name="connsiteY5" fmla="*/ 168681 h 419651"/>
                <a:gd name="connsiteX6" fmla="*/ 168707 w 925319"/>
                <a:gd name="connsiteY6" fmla="*/ 252767 h 419651"/>
                <a:gd name="connsiteX7" fmla="*/ 420941 w 925319"/>
                <a:gd name="connsiteY7" fmla="*/ 252767 h 419651"/>
                <a:gd name="connsiteX8" fmla="*/ 420941 w 925319"/>
                <a:gd name="connsiteY8" fmla="*/ 420941 h 419651"/>
                <a:gd name="connsiteX9" fmla="*/ 757262 w 925319"/>
                <a:gd name="connsiteY9" fmla="*/ 420941 h 419651"/>
                <a:gd name="connsiteX10" fmla="*/ 757262 w 925319"/>
                <a:gd name="connsiteY10" fmla="*/ 168681 h 419651"/>
                <a:gd name="connsiteX11" fmla="*/ 925435 w 925319"/>
                <a:gd name="connsiteY11" fmla="*/ 168681 h 419651"/>
                <a:gd name="connsiteX12" fmla="*/ 925435 w 925319"/>
                <a:gd name="connsiteY12" fmla="*/ 84594 h 419651"/>
                <a:gd name="connsiteX13" fmla="*/ 673175 w 925319"/>
                <a:gd name="connsiteY13" fmla="*/ 84594 h 419651"/>
                <a:gd name="connsiteX14" fmla="*/ 673175 w 925319"/>
                <a:gd name="connsiteY14" fmla="*/ 168681 h 419651"/>
                <a:gd name="connsiteX15" fmla="*/ 505028 w 925319"/>
                <a:gd name="connsiteY15" fmla="*/ 168681 h 419651"/>
                <a:gd name="connsiteX16" fmla="*/ 505028 w 925319"/>
                <a:gd name="connsiteY16" fmla="*/ 84594 h 419651"/>
                <a:gd name="connsiteX17" fmla="*/ 420941 w 925319"/>
                <a:gd name="connsiteY17" fmla="*/ 84594 h 419651"/>
                <a:gd name="connsiteX18" fmla="*/ 420941 w 925319"/>
                <a:gd name="connsiteY18" fmla="*/ 168681 h 419651"/>
                <a:gd name="connsiteX19" fmla="*/ 252767 w 925319"/>
                <a:gd name="connsiteY19" fmla="*/ 168681 h 419651"/>
                <a:gd name="connsiteX20" fmla="*/ 252767 w 925319"/>
                <a:gd name="connsiteY20" fmla="*/ 84594 h 419651"/>
                <a:gd name="connsiteX21" fmla="*/ 168707 w 925319"/>
                <a:gd name="connsiteY21" fmla="*/ 84594 h 419651"/>
                <a:gd name="connsiteX22" fmla="*/ 168707 w 925319"/>
                <a:gd name="connsiteY22" fmla="*/ 533 h 419651"/>
                <a:gd name="connsiteX23" fmla="*/ 84620 w 925319"/>
                <a:gd name="connsiteY23" fmla="*/ 533 h 419651"/>
                <a:gd name="connsiteX24" fmla="*/ 84620 w 925319"/>
                <a:gd name="connsiteY24" fmla="*/ 84594 h 41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5319" h="419651">
                  <a:moveTo>
                    <a:pt x="84620" y="84594"/>
                  </a:moveTo>
                  <a:lnTo>
                    <a:pt x="533" y="84594"/>
                  </a:lnTo>
                  <a:lnTo>
                    <a:pt x="533" y="420941"/>
                  </a:lnTo>
                  <a:lnTo>
                    <a:pt x="84620" y="420941"/>
                  </a:lnTo>
                  <a:lnTo>
                    <a:pt x="84620" y="168681"/>
                  </a:lnTo>
                  <a:lnTo>
                    <a:pt x="168707" y="168681"/>
                  </a:lnTo>
                  <a:lnTo>
                    <a:pt x="168707" y="252767"/>
                  </a:lnTo>
                  <a:lnTo>
                    <a:pt x="420941" y="252767"/>
                  </a:lnTo>
                  <a:lnTo>
                    <a:pt x="420941" y="420941"/>
                  </a:lnTo>
                  <a:lnTo>
                    <a:pt x="757262" y="420941"/>
                  </a:lnTo>
                  <a:lnTo>
                    <a:pt x="757262" y="168681"/>
                  </a:lnTo>
                  <a:lnTo>
                    <a:pt x="925435" y="168681"/>
                  </a:lnTo>
                  <a:lnTo>
                    <a:pt x="925435" y="84594"/>
                  </a:lnTo>
                  <a:lnTo>
                    <a:pt x="673175" y="84594"/>
                  </a:lnTo>
                  <a:lnTo>
                    <a:pt x="673175" y="168681"/>
                  </a:lnTo>
                  <a:lnTo>
                    <a:pt x="505028" y="168681"/>
                  </a:lnTo>
                  <a:lnTo>
                    <a:pt x="505028" y="84594"/>
                  </a:lnTo>
                  <a:lnTo>
                    <a:pt x="420941" y="84594"/>
                  </a:lnTo>
                  <a:lnTo>
                    <a:pt x="420941" y="168681"/>
                  </a:lnTo>
                  <a:lnTo>
                    <a:pt x="252767" y="168681"/>
                  </a:lnTo>
                  <a:lnTo>
                    <a:pt x="252767" y="84594"/>
                  </a:lnTo>
                  <a:lnTo>
                    <a:pt x="168707" y="84594"/>
                  </a:lnTo>
                  <a:lnTo>
                    <a:pt x="168707" y="533"/>
                  </a:lnTo>
                  <a:lnTo>
                    <a:pt x="84620" y="533"/>
                  </a:lnTo>
                  <a:lnTo>
                    <a:pt x="84620" y="84594"/>
                  </a:lnTo>
                  <a:close/>
                </a:path>
              </a:pathLst>
            </a:custGeom>
            <a:grpFill/>
            <a:ln w="2598" cap="flat">
              <a:noFill/>
              <a:prstDash val="solid"/>
              <a:miter/>
            </a:ln>
          </p:spPr>
          <p:txBody>
            <a:bodyPr rtlCol="0" anchor="ctr"/>
            <a:lstStyle/>
            <a:p>
              <a:endParaRPr lang="pt-BR" sz="900">
                <a:latin typeface="+mj-lt"/>
              </a:endParaRPr>
            </a:p>
          </p:txBody>
        </p:sp>
        <p:sp>
          <p:nvSpPr>
            <p:cNvPr id="87" name="Forma Livre: Forma 86">
              <a:extLst>
                <a:ext uri="{FF2B5EF4-FFF2-40B4-BE49-F238E27FC236}">
                  <a16:creationId xmlns:a16="http://schemas.microsoft.com/office/drawing/2014/main" id="{6B2BC70D-4C97-4B58-AD19-09967A0693E3}"/>
                </a:ext>
              </a:extLst>
            </p:cNvPr>
            <p:cNvSpPr/>
            <p:nvPr/>
          </p:nvSpPr>
          <p:spPr>
            <a:xfrm>
              <a:off x="1738900"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88" name="Forma Livre: Forma 87">
              <a:extLst>
                <a:ext uri="{FF2B5EF4-FFF2-40B4-BE49-F238E27FC236}">
                  <a16:creationId xmlns:a16="http://schemas.microsoft.com/office/drawing/2014/main" id="{5A4A37A4-BDC9-49A9-9D94-925EE28B9F4B}"/>
                </a:ext>
              </a:extLst>
            </p:cNvPr>
            <p:cNvSpPr/>
            <p:nvPr/>
          </p:nvSpPr>
          <p:spPr>
            <a:xfrm>
              <a:off x="3588678" y="10420423"/>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89" name="Forma Livre: Forma 88">
              <a:extLst>
                <a:ext uri="{FF2B5EF4-FFF2-40B4-BE49-F238E27FC236}">
                  <a16:creationId xmlns:a16="http://schemas.microsoft.com/office/drawing/2014/main" id="{CDE30524-60C3-46B3-8AA9-9975C6BF680C}"/>
                </a:ext>
              </a:extLst>
            </p:cNvPr>
            <p:cNvSpPr/>
            <p:nvPr/>
          </p:nvSpPr>
          <p:spPr>
            <a:xfrm>
              <a:off x="3420531" y="10252250"/>
              <a:ext cx="589076" cy="589076"/>
            </a:xfrm>
            <a:custGeom>
              <a:avLst/>
              <a:gdLst>
                <a:gd name="connsiteX0" fmla="*/ 533 w 589076"/>
                <a:gd name="connsiteY0" fmla="*/ 533 h 589076"/>
                <a:gd name="connsiteX1" fmla="*/ 533 w 589076"/>
                <a:gd name="connsiteY1" fmla="*/ 589114 h 589076"/>
                <a:gd name="connsiteX2" fmla="*/ 589114 w 589076"/>
                <a:gd name="connsiteY2" fmla="*/ 589114 h 589076"/>
                <a:gd name="connsiteX3" fmla="*/ 589114 w 589076"/>
                <a:gd name="connsiteY3" fmla="*/ 533 h 589076"/>
                <a:gd name="connsiteX4" fmla="*/ 533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33"/>
                  </a:moveTo>
                  <a:lnTo>
                    <a:pt x="533" y="589114"/>
                  </a:lnTo>
                  <a:lnTo>
                    <a:pt x="589114" y="589114"/>
                  </a:lnTo>
                  <a:lnTo>
                    <a:pt x="589114" y="533"/>
                  </a:lnTo>
                  <a:lnTo>
                    <a:pt x="533"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latin typeface="+mj-lt"/>
              </a:endParaRPr>
            </a:p>
          </p:txBody>
        </p:sp>
        <p:sp>
          <p:nvSpPr>
            <p:cNvPr id="90" name="Forma Livre: Forma 89">
              <a:extLst>
                <a:ext uri="{FF2B5EF4-FFF2-40B4-BE49-F238E27FC236}">
                  <a16:creationId xmlns:a16="http://schemas.microsoft.com/office/drawing/2014/main" id="{5869E6EE-EC28-4BC9-A0AC-86E9ABD43645}"/>
                </a:ext>
              </a:extLst>
            </p:cNvPr>
            <p:cNvSpPr/>
            <p:nvPr/>
          </p:nvSpPr>
          <p:spPr>
            <a:xfrm>
              <a:off x="3420531" y="12102054"/>
              <a:ext cx="83409" cy="83409"/>
            </a:xfrm>
            <a:custGeom>
              <a:avLst/>
              <a:gdLst>
                <a:gd name="connsiteX0" fmla="*/ 533 w 83409"/>
                <a:gd name="connsiteY0" fmla="*/ 533 h 83409"/>
                <a:gd name="connsiteX1" fmla="*/ 84620 w 83409"/>
                <a:gd name="connsiteY1" fmla="*/ 533 h 83409"/>
                <a:gd name="connsiteX2" fmla="*/ 84620 w 83409"/>
                <a:gd name="connsiteY2" fmla="*/ 84620 h 83409"/>
                <a:gd name="connsiteX3" fmla="*/ 533 w 83409"/>
                <a:gd name="connsiteY3" fmla="*/ 84620 h 83409"/>
              </a:gdLst>
              <a:ahLst/>
              <a:cxnLst>
                <a:cxn ang="0">
                  <a:pos x="connsiteX0" y="connsiteY0"/>
                </a:cxn>
                <a:cxn ang="0">
                  <a:pos x="connsiteX1" y="connsiteY1"/>
                </a:cxn>
                <a:cxn ang="0">
                  <a:pos x="connsiteX2" y="connsiteY2"/>
                </a:cxn>
                <a:cxn ang="0">
                  <a:pos x="connsiteX3" y="connsiteY3"/>
                </a:cxn>
              </a:cxnLst>
              <a:rect l="l" t="t" r="r" b="b"/>
              <a:pathLst>
                <a:path w="83409" h="83409">
                  <a:moveTo>
                    <a:pt x="533" y="533"/>
                  </a:moveTo>
                  <a:lnTo>
                    <a:pt x="84620" y="533"/>
                  </a:lnTo>
                  <a:lnTo>
                    <a:pt x="84620" y="84620"/>
                  </a:lnTo>
                  <a:lnTo>
                    <a:pt x="533" y="84620"/>
                  </a:lnTo>
                  <a:close/>
                </a:path>
              </a:pathLst>
            </a:custGeom>
            <a:grpFill/>
            <a:ln w="2598" cap="flat">
              <a:noFill/>
              <a:prstDash val="solid"/>
              <a:miter/>
            </a:ln>
          </p:spPr>
          <p:txBody>
            <a:bodyPr rtlCol="0" anchor="ctr"/>
            <a:lstStyle/>
            <a:p>
              <a:endParaRPr lang="pt-BR" sz="900">
                <a:latin typeface="+mj-lt"/>
              </a:endParaRPr>
            </a:p>
          </p:txBody>
        </p:sp>
        <p:sp>
          <p:nvSpPr>
            <p:cNvPr id="91" name="Forma Livre: Forma 90">
              <a:extLst>
                <a:ext uri="{FF2B5EF4-FFF2-40B4-BE49-F238E27FC236}">
                  <a16:creationId xmlns:a16="http://schemas.microsoft.com/office/drawing/2014/main" id="{526FA9EF-20AF-400E-A4B3-EC9A04DCCCF6}"/>
                </a:ext>
              </a:extLst>
            </p:cNvPr>
            <p:cNvSpPr/>
            <p:nvPr/>
          </p:nvSpPr>
          <p:spPr>
            <a:xfrm>
              <a:off x="1738900" y="12270201"/>
              <a:ext cx="252834" cy="252834"/>
            </a:xfrm>
            <a:custGeom>
              <a:avLst/>
              <a:gdLst>
                <a:gd name="connsiteX0" fmla="*/ 533 w 252833"/>
                <a:gd name="connsiteY0" fmla="*/ 533 h 252833"/>
                <a:gd name="connsiteX1" fmla="*/ 252767 w 252833"/>
                <a:gd name="connsiteY1" fmla="*/ 533 h 252833"/>
                <a:gd name="connsiteX2" fmla="*/ 252767 w 252833"/>
                <a:gd name="connsiteY2" fmla="*/ 252767 h 252833"/>
                <a:gd name="connsiteX3" fmla="*/ 533 w 252833"/>
                <a:gd name="connsiteY3" fmla="*/ 252767 h 252833"/>
              </a:gdLst>
              <a:ahLst/>
              <a:cxnLst>
                <a:cxn ang="0">
                  <a:pos x="connsiteX0" y="connsiteY0"/>
                </a:cxn>
                <a:cxn ang="0">
                  <a:pos x="connsiteX1" y="connsiteY1"/>
                </a:cxn>
                <a:cxn ang="0">
                  <a:pos x="connsiteX2" y="connsiteY2"/>
                </a:cxn>
                <a:cxn ang="0">
                  <a:pos x="connsiteX3" y="connsiteY3"/>
                </a:cxn>
              </a:cxnLst>
              <a:rect l="l" t="t" r="r" b="b"/>
              <a:pathLst>
                <a:path w="252833" h="252833">
                  <a:moveTo>
                    <a:pt x="533" y="533"/>
                  </a:moveTo>
                  <a:lnTo>
                    <a:pt x="252767" y="533"/>
                  </a:lnTo>
                  <a:lnTo>
                    <a:pt x="252767" y="252767"/>
                  </a:lnTo>
                  <a:lnTo>
                    <a:pt x="533" y="252767"/>
                  </a:lnTo>
                  <a:close/>
                </a:path>
              </a:pathLst>
            </a:custGeom>
            <a:grpFill/>
            <a:ln w="2598" cap="flat">
              <a:noFill/>
              <a:prstDash val="solid"/>
              <a:miter/>
            </a:ln>
          </p:spPr>
          <p:txBody>
            <a:bodyPr rtlCol="0" anchor="ctr"/>
            <a:lstStyle/>
            <a:p>
              <a:endParaRPr lang="pt-BR" sz="900">
                <a:latin typeface="+mj-lt"/>
              </a:endParaRPr>
            </a:p>
          </p:txBody>
        </p:sp>
        <p:sp>
          <p:nvSpPr>
            <p:cNvPr id="92" name="Forma Livre: Forma 91">
              <a:extLst>
                <a:ext uri="{FF2B5EF4-FFF2-40B4-BE49-F238E27FC236}">
                  <a16:creationId xmlns:a16="http://schemas.microsoft.com/office/drawing/2014/main" id="{3BBB0C4A-D080-4044-A1D9-FE7EFA1869A1}"/>
                </a:ext>
              </a:extLst>
            </p:cNvPr>
            <p:cNvSpPr/>
            <p:nvPr/>
          </p:nvSpPr>
          <p:spPr>
            <a:xfrm>
              <a:off x="1570727" y="10252250"/>
              <a:ext cx="589076" cy="589076"/>
            </a:xfrm>
            <a:custGeom>
              <a:avLst/>
              <a:gdLst>
                <a:gd name="connsiteX0" fmla="*/ 589114 w 589076"/>
                <a:gd name="connsiteY0" fmla="*/ 533 h 589076"/>
                <a:gd name="connsiteX1" fmla="*/ 533 w 589076"/>
                <a:gd name="connsiteY1" fmla="*/ 533 h 589076"/>
                <a:gd name="connsiteX2" fmla="*/ 533 w 589076"/>
                <a:gd name="connsiteY2" fmla="*/ 589114 h 589076"/>
                <a:gd name="connsiteX3" fmla="*/ 589114 w 589076"/>
                <a:gd name="connsiteY3" fmla="*/ 589114 h 589076"/>
                <a:gd name="connsiteX4" fmla="*/ 589114 w 589076"/>
                <a:gd name="connsiteY4" fmla="*/ 533 h 589076"/>
                <a:gd name="connsiteX5" fmla="*/ 505028 w 589076"/>
                <a:gd name="connsiteY5" fmla="*/ 505028 h 589076"/>
                <a:gd name="connsiteX6" fmla="*/ 84620 w 589076"/>
                <a:gd name="connsiteY6" fmla="*/ 505028 h 589076"/>
                <a:gd name="connsiteX7" fmla="*/ 84620 w 589076"/>
                <a:gd name="connsiteY7" fmla="*/ 84620 h 589076"/>
                <a:gd name="connsiteX8" fmla="*/ 505028 w 589076"/>
                <a:gd name="connsiteY8" fmla="*/ 84620 h 589076"/>
                <a:gd name="connsiteX9" fmla="*/ 505028 w 589076"/>
                <a:gd name="connsiteY9" fmla="*/ 505028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89114" y="533"/>
                  </a:moveTo>
                  <a:lnTo>
                    <a:pt x="533" y="533"/>
                  </a:lnTo>
                  <a:lnTo>
                    <a:pt x="533" y="589114"/>
                  </a:lnTo>
                  <a:lnTo>
                    <a:pt x="589114" y="589114"/>
                  </a:lnTo>
                  <a:lnTo>
                    <a:pt x="589114" y="533"/>
                  </a:lnTo>
                  <a:close/>
                  <a:moveTo>
                    <a:pt x="505028" y="505028"/>
                  </a:moveTo>
                  <a:lnTo>
                    <a:pt x="84620" y="505028"/>
                  </a:lnTo>
                  <a:lnTo>
                    <a:pt x="84620" y="84620"/>
                  </a:lnTo>
                  <a:lnTo>
                    <a:pt x="505028" y="84620"/>
                  </a:lnTo>
                  <a:lnTo>
                    <a:pt x="505028" y="505028"/>
                  </a:lnTo>
                  <a:close/>
                </a:path>
              </a:pathLst>
            </a:custGeom>
            <a:grpFill/>
            <a:ln w="2598" cap="flat">
              <a:noFill/>
              <a:prstDash val="solid"/>
              <a:miter/>
            </a:ln>
          </p:spPr>
          <p:txBody>
            <a:bodyPr rtlCol="0" anchor="ctr"/>
            <a:lstStyle/>
            <a:p>
              <a:endParaRPr lang="pt-BR" sz="900">
                <a:latin typeface="+mj-lt"/>
              </a:endParaRPr>
            </a:p>
          </p:txBody>
        </p:sp>
        <p:sp>
          <p:nvSpPr>
            <p:cNvPr id="93" name="Forma Livre: Forma 92">
              <a:extLst>
                <a:ext uri="{FF2B5EF4-FFF2-40B4-BE49-F238E27FC236}">
                  <a16:creationId xmlns:a16="http://schemas.microsoft.com/office/drawing/2014/main" id="{C1DBF304-D7C1-43BB-B11D-C4342FF283AE}"/>
                </a:ext>
              </a:extLst>
            </p:cNvPr>
            <p:cNvSpPr/>
            <p:nvPr/>
          </p:nvSpPr>
          <p:spPr>
            <a:xfrm>
              <a:off x="1570727" y="12102028"/>
              <a:ext cx="589076" cy="589076"/>
            </a:xfrm>
            <a:custGeom>
              <a:avLst/>
              <a:gdLst>
                <a:gd name="connsiteX0" fmla="*/ 533 w 589076"/>
                <a:gd name="connsiteY0" fmla="*/ 589114 h 589076"/>
                <a:gd name="connsiteX1" fmla="*/ 589114 w 589076"/>
                <a:gd name="connsiteY1" fmla="*/ 589114 h 589076"/>
                <a:gd name="connsiteX2" fmla="*/ 589114 w 589076"/>
                <a:gd name="connsiteY2" fmla="*/ 533 h 589076"/>
                <a:gd name="connsiteX3" fmla="*/ 533 w 589076"/>
                <a:gd name="connsiteY3" fmla="*/ 533 h 589076"/>
                <a:gd name="connsiteX4" fmla="*/ 533 w 589076"/>
                <a:gd name="connsiteY4" fmla="*/ 589114 h 589076"/>
                <a:gd name="connsiteX5" fmla="*/ 84620 w 589076"/>
                <a:gd name="connsiteY5" fmla="*/ 84620 h 589076"/>
                <a:gd name="connsiteX6" fmla="*/ 505028 w 589076"/>
                <a:gd name="connsiteY6" fmla="*/ 84620 h 589076"/>
                <a:gd name="connsiteX7" fmla="*/ 505028 w 589076"/>
                <a:gd name="connsiteY7" fmla="*/ 505028 h 589076"/>
                <a:gd name="connsiteX8" fmla="*/ 84620 w 589076"/>
                <a:gd name="connsiteY8" fmla="*/ 505028 h 589076"/>
                <a:gd name="connsiteX9" fmla="*/ 84620 w 589076"/>
                <a:gd name="connsiteY9" fmla="*/ 84620 h 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76" h="589076">
                  <a:moveTo>
                    <a:pt x="533" y="589114"/>
                  </a:moveTo>
                  <a:lnTo>
                    <a:pt x="589114" y="589114"/>
                  </a:lnTo>
                  <a:lnTo>
                    <a:pt x="589114" y="533"/>
                  </a:lnTo>
                  <a:lnTo>
                    <a:pt x="533" y="533"/>
                  </a:lnTo>
                  <a:lnTo>
                    <a:pt x="533" y="589114"/>
                  </a:lnTo>
                  <a:close/>
                  <a:moveTo>
                    <a:pt x="84620" y="84620"/>
                  </a:moveTo>
                  <a:lnTo>
                    <a:pt x="505028" y="84620"/>
                  </a:lnTo>
                  <a:lnTo>
                    <a:pt x="505028" y="505028"/>
                  </a:lnTo>
                  <a:lnTo>
                    <a:pt x="84620" y="505028"/>
                  </a:lnTo>
                  <a:lnTo>
                    <a:pt x="84620" y="84620"/>
                  </a:lnTo>
                  <a:close/>
                </a:path>
              </a:pathLst>
            </a:custGeom>
            <a:grpFill/>
            <a:ln w="2598" cap="flat">
              <a:noFill/>
              <a:prstDash val="solid"/>
              <a:miter/>
            </a:ln>
          </p:spPr>
          <p:txBody>
            <a:bodyPr rtlCol="0" anchor="ctr"/>
            <a:lstStyle/>
            <a:p>
              <a:endParaRPr lang="pt-BR" sz="900">
                <a:latin typeface="+mj-lt"/>
              </a:endParaRPr>
            </a:p>
          </p:txBody>
        </p:sp>
      </p:gr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2" y="4359272"/>
            <a:ext cx="2057266"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2637870" cy="4308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mattosfilho.com.br/unico</a:t>
            </a:r>
          </a:p>
          <a:p>
            <a:pPr marL="0" marR="0" indent="0" algn="l" defTabSz="914400" rtl="0" fontAlgn="auto" latinLnBrk="0" hangingPunct="0">
              <a:lnSpc>
                <a:spcPct val="100000"/>
              </a:lnSpc>
              <a:spcBef>
                <a:spcPct val="0"/>
              </a:spcBef>
              <a:spcAft>
                <a:spcPct val="0"/>
              </a:spcAft>
              <a:buClrTx/>
              <a:buSzTx/>
              <a:buFontTx/>
              <a:buNone/>
            </a:pPr>
            <a:endParaRPr kumimoji="0" lang="pt-BR" sz="1400" b="1" i="0" u="none" strike="noStrike" cap="none" spc="75" normalizeH="0" baseline="0" dirty="0">
              <a:ln>
                <a:noFill/>
              </a:ln>
              <a:solidFill>
                <a:srgbClr val="FFFFFF"/>
              </a:solidFill>
              <a:effectLst/>
              <a:uFillTx/>
              <a:latin typeface="+mj-lt"/>
              <a:ea typeface="Arial"/>
              <a:cs typeface="Arial"/>
              <a:sym typeface="Arial"/>
            </a:endParaRPr>
          </a:p>
        </p:txBody>
      </p:sp>
    </p:spTree>
    <p:extLst>
      <p:ext uri="{BB962C8B-B14F-4D97-AF65-F5344CB8AC3E}">
        <p14:creationId xmlns:p14="http://schemas.microsoft.com/office/powerpoint/2010/main" val="235702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Slide de encerramento - inglês">
    <p:bg>
      <p:bgPr>
        <a:solidFill>
          <a:srgbClr val="EC7000"/>
        </a:solidFill>
        <a:effectLst/>
      </p:bgPr>
    </p:bg>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E50CB5D-4AF9-4CE6-87F0-C9A4DF77FA7D}"/>
              </a:ext>
            </a:extLst>
          </p:cNvPr>
          <p:cNvSpPr/>
          <p:nvPr userDrawn="1"/>
        </p:nvSpPr>
        <p:spPr>
          <a:xfrm>
            <a:off x="8536675" y="0"/>
            <a:ext cx="3656913" cy="6858000"/>
          </a:xfrm>
          <a:prstGeom prst="rect">
            <a:avLst/>
          </a:prstGeom>
          <a:solidFill>
            <a:srgbClr val="3F0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Triângulo isósceles 28">
            <a:extLst>
              <a:ext uri="{FF2B5EF4-FFF2-40B4-BE49-F238E27FC236}">
                <a16:creationId xmlns:a16="http://schemas.microsoft.com/office/drawing/2014/main" id="{BC837605-ECFB-40B1-9D27-BD871E780244}"/>
              </a:ext>
            </a:extLst>
          </p:cNvPr>
          <p:cNvSpPr/>
          <p:nvPr userDrawn="1"/>
        </p:nvSpPr>
        <p:spPr>
          <a:xfrm rot="10800000">
            <a:off x="5396655" y="0"/>
            <a:ext cx="6272830" cy="56794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Triângulo isósceles 29">
            <a:extLst>
              <a:ext uri="{FF2B5EF4-FFF2-40B4-BE49-F238E27FC236}">
                <a16:creationId xmlns:a16="http://schemas.microsoft.com/office/drawing/2014/main" id="{959C8E0C-D789-4A24-B885-045BBE845266}"/>
              </a:ext>
            </a:extLst>
          </p:cNvPr>
          <p:cNvSpPr/>
          <p:nvPr userDrawn="1"/>
        </p:nvSpPr>
        <p:spPr>
          <a:xfrm>
            <a:off x="7868105" y="5679427"/>
            <a:ext cx="1329930" cy="1178573"/>
          </a:xfrm>
          <a:prstGeom prst="triangle">
            <a:avLst/>
          </a:prstGeom>
          <a:solidFill>
            <a:srgbClr val="682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ircle">
            <a:extLst>
              <a:ext uri="{FF2B5EF4-FFF2-40B4-BE49-F238E27FC236}">
                <a16:creationId xmlns:a16="http://schemas.microsoft.com/office/drawing/2014/main" id="{C75F9C05-EAC4-CC41-BE3F-D0D86B3CBB33}"/>
              </a:ext>
            </a:extLst>
          </p:cNvPr>
          <p:cNvSpPr/>
          <p:nvPr userDrawn="1"/>
        </p:nvSpPr>
        <p:spPr>
          <a:xfrm>
            <a:off x="6668023" y="-30913"/>
            <a:ext cx="3721392" cy="3720908"/>
          </a:xfrm>
          <a:prstGeom prst="ellipse">
            <a:avLst/>
          </a:prstGeom>
          <a:solidFill>
            <a:srgbClr val="FFA500"/>
          </a:solidFill>
          <a:ln w="12700">
            <a:miter lim="400000"/>
          </a:ln>
        </p:spPr>
        <p:txBody>
          <a:bodyPr tIns="45720" bIns="45720" anchor="ctr"/>
          <a:lstStyle/>
          <a:p>
            <a:pPr>
              <a:defRPr sz="3200"/>
            </a:pPr>
            <a:endParaRPr sz="1600">
              <a:latin typeface="+mj-lt"/>
            </a:endParaRPr>
          </a:p>
        </p:txBody>
      </p:sp>
      <p:sp>
        <p:nvSpPr>
          <p:cNvPr id="60" name="Obrigad_!">
            <a:extLst>
              <a:ext uri="{FF2B5EF4-FFF2-40B4-BE49-F238E27FC236}">
                <a16:creationId xmlns:a16="http://schemas.microsoft.com/office/drawing/2014/main" id="{E300AD74-8771-6C45-8AA0-D5716BF11C99}"/>
              </a:ext>
            </a:extLst>
          </p:cNvPr>
          <p:cNvSpPr txBox="1">
            <a:spLocks noGrp="1"/>
          </p:cNvSpPr>
          <p:nvPr>
            <p:ph type="body" sz="quarter" idx="13" hasCustomPrompt="1"/>
          </p:nvPr>
        </p:nvSpPr>
        <p:spPr>
          <a:xfrm>
            <a:off x="7241973" y="1578716"/>
            <a:ext cx="2605200" cy="590931"/>
          </a:xfrm>
          <a:prstGeom prst="rect">
            <a:avLst/>
          </a:prstGeom>
        </p:spPr>
        <p:txBody>
          <a:bodyPr wrap="none">
            <a:spAutoFit/>
          </a:bodyPr>
          <a:lstStyle>
            <a:lvl1pPr marL="0" indent="0" algn="ctr" defTabSz="914400">
              <a:lnSpc>
                <a:spcPct val="90000"/>
              </a:lnSpc>
              <a:buNone/>
              <a:defRPr sz="3600" b="1">
                <a:solidFill>
                  <a:srgbClr val="3F0B65"/>
                </a:solidFill>
                <a:latin typeface="+mj-lt"/>
                <a:ea typeface="+mn-ea"/>
                <a:cs typeface="+mn-cs"/>
                <a:sym typeface="Verdana"/>
              </a:defRPr>
            </a:lvl1pPr>
          </a:lstStyle>
          <a:p>
            <a:r>
              <a:rPr lang="pt-BR" dirty="0" err="1"/>
              <a:t>Thank</a:t>
            </a:r>
            <a:r>
              <a:rPr lang="pt-BR" dirty="0"/>
              <a:t> </a:t>
            </a:r>
            <a:r>
              <a:rPr lang="pt-BR" dirty="0" err="1"/>
              <a:t>you</a:t>
            </a:r>
            <a:r>
              <a:rPr lang="pt-BR" dirty="0"/>
              <a:t>!</a:t>
            </a:r>
            <a:endParaRPr dirty="0"/>
          </a:p>
        </p:txBody>
      </p:sp>
      <p:sp>
        <p:nvSpPr>
          <p:cNvPr id="24" name="CaixaDeTexto 23">
            <a:extLst>
              <a:ext uri="{FF2B5EF4-FFF2-40B4-BE49-F238E27FC236}">
                <a16:creationId xmlns:a16="http://schemas.microsoft.com/office/drawing/2014/main" id="{3AB7DE48-694A-42A0-BD73-A565762B1573}"/>
              </a:ext>
            </a:extLst>
          </p:cNvPr>
          <p:cNvSpPr txBox="1"/>
          <p:nvPr userDrawn="1"/>
        </p:nvSpPr>
        <p:spPr>
          <a:xfrm>
            <a:off x="10161161" y="4910118"/>
            <a:ext cx="1257762" cy="16158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914400" rtl="0" fontAlgn="auto" latinLnBrk="0" hangingPunct="0">
              <a:lnSpc>
                <a:spcPct val="150000"/>
              </a:lnSpc>
              <a:spcBef>
                <a:spcPct val="0"/>
              </a:spcBef>
              <a:spcAft>
                <a:spcPct val="0"/>
              </a:spcAft>
              <a:buClrTx/>
              <a:buSzTx/>
              <a:buFontTx/>
              <a:buNone/>
            </a:pPr>
            <a:r>
              <a:rPr kumimoji="0" lang="pt-BR" sz="1000" b="0" i="0" u="none" strike="noStrike" cap="none" spc="100" normalizeH="0" baseline="0" dirty="0">
                <a:ln>
                  <a:noFill/>
                </a:ln>
                <a:solidFill>
                  <a:srgbClr val="FFFFFF"/>
                </a:solidFill>
                <a:effectLst/>
                <a:uFillTx/>
                <a:latin typeface="+mj-lt"/>
                <a:ea typeface="Arial"/>
                <a:cs typeface="Arial"/>
                <a:sym typeface="Arial"/>
              </a:rPr>
              <a:t>SÃO PAULO        CAMPINAS       RIO DE JANEIRO       BRASÍLIA       NEW YORK</a:t>
            </a:r>
            <a:br>
              <a:rPr kumimoji="0" lang="pt-BR" sz="1000" b="0" i="0" u="none" strike="noStrike" cap="none" spc="100" normalizeH="0" baseline="0" dirty="0">
                <a:ln>
                  <a:noFill/>
                </a:ln>
                <a:solidFill>
                  <a:srgbClr val="FFFFFF"/>
                </a:solidFill>
                <a:effectLst/>
                <a:uFillTx/>
                <a:latin typeface="+mj-lt"/>
                <a:ea typeface="Arial"/>
                <a:cs typeface="Arial"/>
                <a:sym typeface="Arial"/>
              </a:rPr>
            </a:br>
            <a:r>
              <a:rPr kumimoji="0" lang="pt-BR" sz="1000" b="0" i="0" u="none" strike="noStrike" cap="none" spc="100" normalizeH="0" baseline="0" dirty="0">
                <a:ln>
                  <a:noFill/>
                </a:ln>
                <a:solidFill>
                  <a:srgbClr val="FFFFFF"/>
                </a:solidFill>
                <a:effectLst/>
                <a:uFillTx/>
                <a:latin typeface="+mj-lt"/>
                <a:ea typeface="Arial"/>
                <a:cs typeface="Arial"/>
                <a:sym typeface="Arial"/>
              </a:rPr>
              <a:t>LONDON</a:t>
            </a:r>
          </a:p>
          <a:p>
            <a:pPr marL="0" marR="0" indent="0" algn="r" defTabSz="914400" rtl="0" fontAlgn="auto" latinLnBrk="0" hangingPunct="0">
              <a:lnSpc>
                <a:spcPct val="150000"/>
              </a:lnSpc>
              <a:spcBef>
                <a:spcPct val="0"/>
              </a:spcBef>
              <a:spcAft>
                <a:spcPct val="0"/>
              </a:spcAft>
              <a:buClrTx/>
              <a:buSzTx/>
              <a:buFontTx/>
              <a:buNone/>
            </a:pPr>
            <a:endParaRPr kumimoji="0" lang="pt-BR" sz="1000" b="0" i="0" u="none" strike="noStrike" cap="none" spc="100" normalizeH="0" baseline="0" dirty="0">
              <a:ln>
                <a:noFill/>
              </a:ln>
              <a:solidFill>
                <a:srgbClr val="FFFFFF"/>
              </a:solidFill>
              <a:effectLst/>
              <a:uFillTx/>
              <a:latin typeface="+mj-lt"/>
              <a:ea typeface="Arial"/>
              <a:cs typeface="Arial"/>
              <a:sym typeface="Arial"/>
            </a:endParaRPr>
          </a:p>
        </p:txBody>
      </p:sp>
      <p:sp>
        <p:nvSpPr>
          <p:cNvPr id="94" name="CaixaDeTexto 93">
            <a:extLst>
              <a:ext uri="{FF2B5EF4-FFF2-40B4-BE49-F238E27FC236}">
                <a16:creationId xmlns:a16="http://schemas.microsoft.com/office/drawing/2014/main" id="{A39A9936-148D-44E9-B70F-4B260CEE949C}"/>
              </a:ext>
            </a:extLst>
          </p:cNvPr>
          <p:cNvSpPr txBox="1"/>
          <p:nvPr userDrawn="1"/>
        </p:nvSpPr>
        <p:spPr>
          <a:xfrm>
            <a:off x="797961" y="4359272"/>
            <a:ext cx="2666225"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600" b="1" i="0" u="none" strike="noStrike" cap="none" spc="75" normalizeH="0" baseline="0" dirty="0">
                <a:ln>
                  <a:noFill/>
                </a:ln>
                <a:solidFill>
                  <a:srgbClr val="FFFFFF"/>
                </a:solidFill>
                <a:effectLst/>
                <a:uFillTx/>
                <a:latin typeface="+mj-lt"/>
                <a:ea typeface="Arial"/>
                <a:cs typeface="Arial"/>
                <a:sym typeface="Arial"/>
              </a:rPr>
              <a:t>mattosfilho.com.br/</a:t>
            </a:r>
            <a:r>
              <a:rPr kumimoji="0" lang="pt-BR" sz="1600" b="1" i="0" u="none" strike="noStrike" cap="none" spc="75" normalizeH="0" baseline="0" dirty="0" err="1">
                <a:ln>
                  <a:noFill/>
                </a:ln>
                <a:solidFill>
                  <a:srgbClr val="FFFFFF"/>
                </a:solidFill>
                <a:effectLst/>
                <a:uFillTx/>
                <a:latin typeface="+mj-lt"/>
                <a:ea typeface="Arial"/>
                <a:cs typeface="Arial"/>
                <a:sym typeface="Arial"/>
              </a:rPr>
              <a:t>en</a:t>
            </a:r>
            <a:endParaRPr kumimoji="0" lang="pt-BR" sz="1600" b="1" i="0" u="none" strike="noStrike" cap="none" spc="75" normalizeH="0" baseline="0" dirty="0">
              <a:ln>
                <a:noFill/>
              </a:ln>
              <a:solidFill>
                <a:srgbClr val="FFFFFF"/>
              </a:solidFill>
              <a:effectLst/>
              <a:uFillTx/>
              <a:latin typeface="+mj-lt"/>
              <a:ea typeface="Arial"/>
              <a:cs typeface="Arial"/>
              <a:sym typeface="Arial"/>
            </a:endParaRPr>
          </a:p>
          <a:p>
            <a:pPr marL="0" marR="0" indent="0" algn="l" defTabSz="914400" rtl="0" fontAlgn="auto" latinLnBrk="0" hangingPunct="0">
              <a:lnSpc>
                <a:spcPct val="100000"/>
              </a:lnSpc>
              <a:spcBef>
                <a:spcPct val="0"/>
              </a:spcBef>
              <a:spcAft>
                <a:spcPct val="0"/>
              </a:spcAft>
              <a:buClrTx/>
              <a:buSzTx/>
              <a:buFontTx/>
              <a:buNone/>
            </a:pPr>
            <a:endParaRPr kumimoji="0" lang="pt-BR" sz="1600" b="1" i="0" u="none" strike="noStrike" cap="none" spc="75" normalizeH="0" baseline="0" dirty="0">
              <a:ln>
                <a:noFill/>
              </a:ln>
              <a:solidFill>
                <a:srgbClr val="FFFFFF"/>
              </a:solidFill>
              <a:effectLst/>
              <a:uFillTx/>
              <a:latin typeface="+mj-lt"/>
              <a:ea typeface="Arial"/>
              <a:cs typeface="Arial"/>
              <a:sym typeface="Arial"/>
            </a:endParaRPr>
          </a:p>
        </p:txBody>
      </p:sp>
      <p:sp>
        <p:nvSpPr>
          <p:cNvPr id="95" name="CaixaDeTexto 94">
            <a:extLst>
              <a:ext uri="{FF2B5EF4-FFF2-40B4-BE49-F238E27FC236}">
                <a16:creationId xmlns:a16="http://schemas.microsoft.com/office/drawing/2014/main" id="{F335FFE5-7ED6-45B6-857B-826AADB78EB2}"/>
              </a:ext>
            </a:extLst>
          </p:cNvPr>
          <p:cNvSpPr txBox="1"/>
          <p:nvPr userDrawn="1"/>
        </p:nvSpPr>
        <p:spPr>
          <a:xfrm>
            <a:off x="797962" y="6041169"/>
            <a:ext cx="3026786" cy="2154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ct val="0"/>
              </a:spcBef>
              <a:spcAft>
                <a:spcPct val="0"/>
              </a:spcAft>
              <a:buClrTx/>
              <a:buSzTx/>
              <a:buFontTx/>
              <a:buNone/>
            </a:pPr>
            <a:r>
              <a:rPr kumimoji="0" lang="pt-BR" sz="1400" b="1" i="0" u="none" strike="noStrike" cap="none" spc="75" normalizeH="0" baseline="0" dirty="0">
                <a:ln>
                  <a:noFill/>
                </a:ln>
                <a:solidFill>
                  <a:srgbClr val="FFFFFF"/>
                </a:solidFill>
                <a:effectLst/>
                <a:uFillTx/>
                <a:latin typeface="+mj-lt"/>
                <a:ea typeface="Arial"/>
                <a:cs typeface="Arial"/>
                <a:sym typeface="Arial"/>
              </a:rPr>
              <a:t>mattosfilho.com.br/en/unico</a:t>
            </a:r>
          </a:p>
        </p:txBody>
      </p:sp>
      <p:pic>
        <p:nvPicPr>
          <p:cNvPr id="100" name="Gráfico 99">
            <a:extLst>
              <a:ext uri="{FF2B5EF4-FFF2-40B4-BE49-F238E27FC236}">
                <a16:creationId xmlns:a16="http://schemas.microsoft.com/office/drawing/2014/main" id="{2F772B8D-D210-42C5-9740-03DC98645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330" y="5322909"/>
            <a:ext cx="2454595" cy="522547"/>
          </a:xfrm>
          <a:prstGeom prst="rect">
            <a:avLst/>
          </a:prstGeom>
        </p:spPr>
      </p:pic>
      <p:grpSp>
        <p:nvGrpSpPr>
          <p:cNvPr id="4" name="Gráfico 2">
            <a:extLst>
              <a:ext uri="{FF2B5EF4-FFF2-40B4-BE49-F238E27FC236}">
                <a16:creationId xmlns:a16="http://schemas.microsoft.com/office/drawing/2014/main" id="{034C9C61-6CD7-41FD-ABB9-5AC8AA032665}"/>
              </a:ext>
            </a:extLst>
          </p:cNvPr>
          <p:cNvGrpSpPr/>
          <p:nvPr/>
        </p:nvGrpSpPr>
        <p:grpSpPr>
          <a:xfrm>
            <a:off x="3464187" y="4410072"/>
            <a:ext cx="2447928" cy="2447928"/>
            <a:chOff x="-1185817" y="-3853611"/>
            <a:chExt cx="13937226" cy="13937226"/>
          </a:xfrm>
          <a:solidFill>
            <a:srgbClr val="3F0B65"/>
          </a:solidFill>
        </p:grpSpPr>
        <p:sp>
          <p:nvSpPr>
            <p:cNvPr id="6" name="Forma Livre: Forma 5">
              <a:extLst>
                <a:ext uri="{FF2B5EF4-FFF2-40B4-BE49-F238E27FC236}">
                  <a16:creationId xmlns:a16="http://schemas.microsoft.com/office/drawing/2014/main" id="{4FD475DE-AC8E-45F4-91A4-407F115B139F}"/>
                </a:ext>
              </a:extLst>
            </p:cNvPr>
            <p:cNvSpPr/>
            <p:nvPr/>
          </p:nvSpPr>
          <p:spPr>
            <a:xfrm>
              <a:off x="-1185817" y="-3853611"/>
              <a:ext cx="13937226" cy="13937226"/>
            </a:xfrm>
            <a:custGeom>
              <a:avLst/>
              <a:gdLst>
                <a:gd name="connsiteX0" fmla="*/ 5623418 w 13937225"/>
                <a:gd name="connsiteY0" fmla="*/ 3853611 h 13937225"/>
                <a:gd name="connsiteX1" fmla="*/ 5844643 w 13937225"/>
                <a:gd name="connsiteY1" fmla="*/ 3853611 h 13937225"/>
                <a:gd name="connsiteX2" fmla="*/ 5844643 w 13937225"/>
                <a:gd name="connsiteY2" fmla="*/ 4074837 h 13937225"/>
                <a:gd name="connsiteX3" fmla="*/ 5623418 w 13937225"/>
                <a:gd name="connsiteY3" fmla="*/ 4074837 h 13937225"/>
                <a:gd name="connsiteX4" fmla="*/ 6065869 w 13937225"/>
                <a:gd name="connsiteY4" fmla="*/ 3853611 h 13937225"/>
                <a:gd name="connsiteX5" fmla="*/ 6287095 w 13937225"/>
                <a:gd name="connsiteY5" fmla="*/ 3853611 h 13937225"/>
                <a:gd name="connsiteX6" fmla="*/ 6287095 w 13937225"/>
                <a:gd name="connsiteY6" fmla="*/ 4074837 h 13937225"/>
                <a:gd name="connsiteX7" fmla="*/ 6508321 w 13937225"/>
                <a:gd name="connsiteY7" fmla="*/ 4074837 h 13937225"/>
                <a:gd name="connsiteX8" fmla="*/ 6508321 w 13937225"/>
                <a:gd name="connsiteY8" fmla="*/ 3853611 h 13937225"/>
                <a:gd name="connsiteX9" fmla="*/ 6950772 w 13937225"/>
                <a:gd name="connsiteY9" fmla="*/ 3853611 h 13937225"/>
                <a:gd name="connsiteX10" fmla="*/ 6950772 w 13937225"/>
                <a:gd name="connsiteY10" fmla="*/ 4074837 h 13937225"/>
                <a:gd name="connsiteX11" fmla="*/ 6729547 w 13937225"/>
                <a:gd name="connsiteY11" fmla="*/ 4074837 h 13937225"/>
                <a:gd name="connsiteX12" fmla="*/ 6729547 w 13937225"/>
                <a:gd name="connsiteY12" fmla="*/ 4296063 h 13937225"/>
                <a:gd name="connsiteX13" fmla="*/ 6287095 w 13937225"/>
                <a:gd name="connsiteY13" fmla="*/ 4296063 h 13937225"/>
                <a:gd name="connsiteX14" fmla="*/ 6287095 w 13937225"/>
                <a:gd name="connsiteY14" fmla="*/ 4738514 h 13937225"/>
                <a:gd name="connsiteX15" fmla="*/ 5844643 w 13937225"/>
                <a:gd name="connsiteY15" fmla="*/ 4738514 h 13937225"/>
                <a:gd name="connsiteX16" fmla="*/ 5844643 w 13937225"/>
                <a:gd name="connsiteY16" fmla="*/ 4959740 h 13937225"/>
                <a:gd name="connsiteX17" fmla="*/ 5623418 w 13937225"/>
                <a:gd name="connsiteY17" fmla="*/ 4959740 h 13937225"/>
                <a:gd name="connsiteX18" fmla="*/ 5623418 w 13937225"/>
                <a:gd name="connsiteY18" fmla="*/ 4296063 h 13937225"/>
                <a:gd name="connsiteX19" fmla="*/ 5844643 w 13937225"/>
                <a:gd name="connsiteY19" fmla="*/ 4296063 h 13937225"/>
                <a:gd name="connsiteX20" fmla="*/ 5844643 w 13937225"/>
                <a:gd name="connsiteY20" fmla="*/ 4074837 h 13937225"/>
                <a:gd name="connsiteX21" fmla="*/ 6065869 w 13937225"/>
                <a:gd name="connsiteY21" fmla="*/ 4074837 h 13937225"/>
                <a:gd name="connsiteX22" fmla="*/ 7393224 w 13937225"/>
                <a:gd name="connsiteY22" fmla="*/ 3853611 h 13937225"/>
                <a:gd name="connsiteX23" fmla="*/ 8499353 w 13937225"/>
                <a:gd name="connsiteY23" fmla="*/ 3853611 h 13937225"/>
                <a:gd name="connsiteX24" fmla="*/ 8499353 w 13937225"/>
                <a:gd name="connsiteY24" fmla="*/ 4296063 h 13937225"/>
                <a:gd name="connsiteX25" fmla="*/ 8278127 w 13937225"/>
                <a:gd name="connsiteY25" fmla="*/ 4296063 h 13937225"/>
                <a:gd name="connsiteX26" fmla="*/ 8278127 w 13937225"/>
                <a:gd name="connsiteY26" fmla="*/ 4074837 h 13937225"/>
                <a:gd name="connsiteX27" fmla="*/ 8056902 w 13937225"/>
                <a:gd name="connsiteY27" fmla="*/ 4074837 h 13937225"/>
                <a:gd name="connsiteX28" fmla="*/ 8056902 w 13937225"/>
                <a:gd name="connsiteY28" fmla="*/ 4296063 h 13937225"/>
                <a:gd name="connsiteX29" fmla="*/ 8278127 w 13937225"/>
                <a:gd name="connsiteY29" fmla="*/ 4296063 h 13937225"/>
                <a:gd name="connsiteX30" fmla="*/ 8278127 w 13937225"/>
                <a:gd name="connsiteY30" fmla="*/ 5180966 h 13937225"/>
                <a:gd name="connsiteX31" fmla="*/ 8056902 w 13937225"/>
                <a:gd name="connsiteY31" fmla="*/ 5180966 h 13937225"/>
                <a:gd name="connsiteX32" fmla="*/ 8056902 w 13937225"/>
                <a:gd name="connsiteY32" fmla="*/ 5402192 h 13937225"/>
                <a:gd name="connsiteX33" fmla="*/ 7835676 w 13937225"/>
                <a:gd name="connsiteY33" fmla="*/ 5402192 h 13937225"/>
                <a:gd name="connsiteX34" fmla="*/ 7835676 w 13937225"/>
                <a:gd name="connsiteY34" fmla="*/ 5180966 h 13937225"/>
                <a:gd name="connsiteX35" fmla="*/ 7614450 w 13937225"/>
                <a:gd name="connsiteY35" fmla="*/ 5180966 h 13937225"/>
                <a:gd name="connsiteX36" fmla="*/ 7614450 w 13937225"/>
                <a:gd name="connsiteY36" fmla="*/ 4959740 h 13937225"/>
                <a:gd name="connsiteX37" fmla="*/ 8056902 w 13937225"/>
                <a:gd name="connsiteY37" fmla="*/ 4959740 h 13937225"/>
                <a:gd name="connsiteX38" fmla="*/ 8056902 w 13937225"/>
                <a:gd name="connsiteY38" fmla="*/ 4738514 h 13937225"/>
                <a:gd name="connsiteX39" fmla="*/ 7614450 w 13937225"/>
                <a:gd name="connsiteY39" fmla="*/ 4738514 h 13937225"/>
                <a:gd name="connsiteX40" fmla="*/ 7614450 w 13937225"/>
                <a:gd name="connsiteY40" fmla="*/ 4517289 h 13937225"/>
                <a:gd name="connsiteX41" fmla="*/ 7835676 w 13937225"/>
                <a:gd name="connsiteY41" fmla="*/ 4517289 h 13937225"/>
                <a:gd name="connsiteX42" fmla="*/ 7835676 w 13937225"/>
                <a:gd name="connsiteY42" fmla="*/ 4074837 h 13937225"/>
                <a:gd name="connsiteX43" fmla="*/ 7393224 w 13937225"/>
                <a:gd name="connsiteY43" fmla="*/ 4074837 h 13937225"/>
                <a:gd name="connsiteX44" fmla="*/ 6950772 w 13937225"/>
                <a:gd name="connsiteY44" fmla="*/ 4074837 h 13937225"/>
                <a:gd name="connsiteX45" fmla="*/ 7171998 w 13937225"/>
                <a:gd name="connsiteY45" fmla="*/ 4074837 h 13937225"/>
                <a:gd name="connsiteX46" fmla="*/ 7171998 w 13937225"/>
                <a:gd name="connsiteY46" fmla="*/ 4296063 h 13937225"/>
                <a:gd name="connsiteX47" fmla="*/ 7393224 w 13937225"/>
                <a:gd name="connsiteY47" fmla="*/ 4296063 h 13937225"/>
                <a:gd name="connsiteX48" fmla="*/ 7393224 w 13937225"/>
                <a:gd name="connsiteY48" fmla="*/ 4517289 h 13937225"/>
                <a:gd name="connsiteX49" fmla="*/ 7171998 w 13937225"/>
                <a:gd name="connsiteY49" fmla="*/ 4517289 h 13937225"/>
                <a:gd name="connsiteX50" fmla="*/ 7171998 w 13937225"/>
                <a:gd name="connsiteY50" fmla="*/ 4738514 h 13937225"/>
                <a:gd name="connsiteX51" fmla="*/ 7614450 w 13937225"/>
                <a:gd name="connsiteY51" fmla="*/ 4738514 h 13937225"/>
                <a:gd name="connsiteX52" fmla="*/ 7614450 w 13937225"/>
                <a:gd name="connsiteY52" fmla="*/ 4959740 h 13937225"/>
                <a:gd name="connsiteX53" fmla="*/ 6950772 w 13937225"/>
                <a:gd name="connsiteY53" fmla="*/ 4959740 h 13937225"/>
                <a:gd name="connsiteX54" fmla="*/ 6950772 w 13937225"/>
                <a:gd name="connsiteY54" fmla="*/ 4738514 h 13937225"/>
                <a:gd name="connsiteX55" fmla="*/ 6729547 w 13937225"/>
                <a:gd name="connsiteY55" fmla="*/ 4738514 h 13937225"/>
                <a:gd name="connsiteX56" fmla="*/ 6729547 w 13937225"/>
                <a:gd name="connsiteY56" fmla="*/ 4959740 h 13937225"/>
                <a:gd name="connsiteX57" fmla="*/ 6508321 w 13937225"/>
                <a:gd name="connsiteY57" fmla="*/ 4959740 h 13937225"/>
                <a:gd name="connsiteX58" fmla="*/ 6508321 w 13937225"/>
                <a:gd name="connsiteY58" fmla="*/ 5180966 h 13937225"/>
                <a:gd name="connsiteX59" fmla="*/ 6287095 w 13937225"/>
                <a:gd name="connsiteY59" fmla="*/ 5180966 h 13937225"/>
                <a:gd name="connsiteX60" fmla="*/ 6287095 w 13937225"/>
                <a:gd name="connsiteY60" fmla="*/ 5623418 h 13937225"/>
                <a:gd name="connsiteX61" fmla="*/ 6508321 w 13937225"/>
                <a:gd name="connsiteY61" fmla="*/ 5623418 h 13937225"/>
                <a:gd name="connsiteX62" fmla="*/ 6508321 w 13937225"/>
                <a:gd name="connsiteY62" fmla="*/ 5180966 h 13937225"/>
                <a:gd name="connsiteX63" fmla="*/ 6729547 w 13937225"/>
                <a:gd name="connsiteY63" fmla="*/ 5180966 h 13937225"/>
                <a:gd name="connsiteX64" fmla="*/ 6729547 w 13937225"/>
                <a:gd name="connsiteY64" fmla="*/ 5844643 h 13937225"/>
                <a:gd name="connsiteX65" fmla="*/ 6950772 w 13937225"/>
                <a:gd name="connsiteY65" fmla="*/ 5844643 h 13937225"/>
                <a:gd name="connsiteX66" fmla="*/ 6950772 w 13937225"/>
                <a:gd name="connsiteY66" fmla="*/ 6287095 h 13937225"/>
                <a:gd name="connsiteX67" fmla="*/ 7393224 w 13937225"/>
                <a:gd name="connsiteY67" fmla="*/ 6287095 h 13937225"/>
                <a:gd name="connsiteX68" fmla="*/ 7393224 w 13937225"/>
                <a:gd name="connsiteY68" fmla="*/ 6508321 h 13937225"/>
                <a:gd name="connsiteX69" fmla="*/ 6950772 w 13937225"/>
                <a:gd name="connsiteY69" fmla="*/ 6508321 h 13937225"/>
                <a:gd name="connsiteX70" fmla="*/ 6950772 w 13937225"/>
                <a:gd name="connsiteY70" fmla="*/ 6729547 h 13937225"/>
                <a:gd name="connsiteX71" fmla="*/ 7393224 w 13937225"/>
                <a:gd name="connsiteY71" fmla="*/ 6729547 h 13937225"/>
                <a:gd name="connsiteX72" fmla="*/ 7393224 w 13937225"/>
                <a:gd name="connsiteY72" fmla="*/ 6950772 h 13937225"/>
                <a:gd name="connsiteX73" fmla="*/ 7171998 w 13937225"/>
                <a:gd name="connsiteY73" fmla="*/ 6950772 h 13937225"/>
                <a:gd name="connsiteX74" fmla="*/ 7171998 w 13937225"/>
                <a:gd name="connsiteY74" fmla="*/ 7393224 h 13937225"/>
                <a:gd name="connsiteX75" fmla="*/ 7393224 w 13937225"/>
                <a:gd name="connsiteY75" fmla="*/ 7393224 h 13937225"/>
                <a:gd name="connsiteX76" fmla="*/ 7393224 w 13937225"/>
                <a:gd name="connsiteY76" fmla="*/ 7835676 h 13937225"/>
                <a:gd name="connsiteX77" fmla="*/ 7614450 w 13937225"/>
                <a:gd name="connsiteY77" fmla="*/ 7835676 h 13937225"/>
                <a:gd name="connsiteX78" fmla="*/ 7614450 w 13937225"/>
                <a:gd name="connsiteY78" fmla="*/ 8056902 h 13937225"/>
                <a:gd name="connsiteX79" fmla="*/ 8278127 w 13937225"/>
                <a:gd name="connsiteY79" fmla="*/ 8056902 h 13937225"/>
                <a:gd name="connsiteX80" fmla="*/ 8278127 w 13937225"/>
                <a:gd name="connsiteY80" fmla="*/ 7393224 h 13937225"/>
                <a:gd name="connsiteX81" fmla="*/ 8056902 w 13937225"/>
                <a:gd name="connsiteY81" fmla="*/ 7393224 h 13937225"/>
                <a:gd name="connsiteX82" fmla="*/ 8056902 w 13937225"/>
                <a:gd name="connsiteY82" fmla="*/ 7171998 h 13937225"/>
                <a:gd name="connsiteX83" fmla="*/ 7614450 w 13937225"/>
                <a:gd name="connsiteY83" fmla="*/ 7171998 h 13937225"/>
                <a:gd name="connsiteX84" fmla="*/ 7614450 w 13937225"/>
                <a:gd name="connsiteY84" fmla="*/ 7393224 h 13937225"/>
                <a:gd name="connsiteX85" fmla="*/ 7393224 w 13937225"/>
                <a:gd name="connsiteY85" fmla="*/ 7393224 h 13937225"/>
                <a:gd name="connsiteX86" fmla="*/ 7393224 w 13937225"/>
                <a:gd name="connsiteY86" fmla="*/ 6950772 h 13937225"/>
                <a:gd name="connsiteX87" fmla="*/ 8056902 w 13937225"/>
                <a:gd name="connsiteY87" fmla="*/ 6950772 h 13937225"/>
                <a:gd name="connsiteX88" fmla="*/ 8056902 w 13937225"/>
                <a:gd name="connsiteY88" fmla="*/ 6508321 h 13937225"/>
                <a:gd name="connsiteX89" fmla="*/ 7835676 w 13937225"/>
                <a:gd name="connsiteY89" fmla="*/ 6508321 h 13937225"/>
                <a:gd name="connsiteX90" fmla="*/ 7835676 w 13937225"/>
                <a:gd name="connsiteY90" fmla="*/ 6287095 h 13937225"/>
                <a:gd name="connsiteX91" fmla="*/ 8278127 w 13937225"/>
                <a:gd name="connsiteY91" fmla="*/ 6287095 h 13937225"/>
                <a:gd name="connsiteX92" fmla="*/ 8278127 w 13937225"/>
                <a:gd name="connsiteY92" fmla="*/ 7171998 h 13937225"/>
                <a:gd name="connsiteX93" fmla="*/ 8499353 w 13937225"/>
                <a:gd name="connsiteY93" fmla="*/ 7171998 h 13937225"/>
                <a:gd name="connsiteX94" fmla="*/ 8499353 w 13937225"/>
                <a:gd name="connsiteY94" fmla="*/ 7393224 h 13937225"/>
                <a:gd name="connsiteX95" fmla="*/ 8720579 w 13937225"/>
                <a:gd name="connsiteY95" fmla="*/ 7393224 h 13937225"/>
                <a:gd name="connsiteX96" fmla="*/ 8720579 w 13937225"/>
                <a:gd name="connsiteY96" fmla="*/ 7835676 h 13937225"/>
                <a:gd name="connsiteX97" fmla="*/ 8499353 w 13937225"/>
                <a:gd name="connsiteY97" fmla="*/ 7835676 h 13937225"/>
                <a:gd name="connsiteX98" fmla="*/ 8499353 w 13937225"/>
                <a:gd name="connsiteY98" fmla="*/ 8278127 h 13937225"/>
                <a:gd name="connsiteX99" fmla="*/ 8278127 w 13937225"/>
                <a:gd name="connsiteY99" fmla="*/ 8278127 h 13937225"/>
                <a:gd name="connsiteX100" fmla="*/ 8278127 w 13937225"/>
                <a:gd name="connsiteY100" fmla="*/ 8941804 h 13937225"/>
                <a:gd name="connsiteX101" fmla="*/ 7835676 w 13937225"/>
                <a:gd name="connsiteY101" fmla="*/ 8941804 h 13937225"/>
                <a:gd name="connsiteX102" fmla="*/ 7835676 w 13937225"/>
                <a:gd name="connsiteY102" fmla="*/ 8720579 h 13937225"/>
                <a:gd name="connsiteX103" fmla="*/ 7614450 w 13937225"/>
                <a:gd name="connsiteY103" fmla="*/ 8720579 h 13937225"/>
                <a:gd name="connsiteX104" fmla="*/ 7614450 w 13937225"/>
                <a:gd name="connsiteY104" fmla="*/ 8941804 h 13937225"/>
                <a:gd name="connsiteX105" fmla="*/ 7393224 w 13937225"/>
                <a:gd name="connsiteY105" fmla="*/ 8941804 h 13937225"/>
                <a:gd name="connsiteX106" fmla="*/ 7393224 w 13937225"/>
                <a:gd name="connsiteY106" fmla="*/ 8056902 h 13937225"/>
                <a:gd name="connsiteX107" fmla="*/ 7171998 w 13937225"/>
                <a:gd name="connsiteY107" fmla="*/ 8056902 h 13937225"/>
                <a:gd name="connsiteX108" fmla="*/ 7171998 w 13937225"/>
                <a:gd name="connsiteY108" fmla="*/ 8499353 h 13937225"/>
                <a:gd name="connsiteX109" fmla="*/ 6729547 w 13937225"/>
                <a:gd name="connsiteY109" fmla="*/ 8499353 h 13937225"/>
                <a:gd name="connsiteX110" fmla="*/ 6729547 w 13937225"/>
                <a:gd name="connsiteY110" fmla="*/ 7835676 h 13937225"/>
                <a:gd name="connsiteX111" fmla="*/ 7171998 w 13937225"/>
                <a:gd name="connsiteY111" fmla="*/ 7835676 h 13937225"/>
                <a:gd name="connsiteX112" fmla="*/ 7171998 w 13937225"/>
                <a:gd name="connsiteY112" fmla="*/ 7614450 h 13937225"/>
                <a:gd name="connsiteX113" fmla="*/ 6950772 w 13937225"/>
                <a:gd name="connsiteY113" fmla="*/ 7614450 h 13937225"/>
                <a:gd name="connsiteX114" fmla="*/ 6950772 w 13937225"/>
                <a:gd name="connsiteY114" fmla="*/ 6950772 h 13937225"/>
                <a:gd name="connsiteX115" fmla="*/ 6508321 w 13937225"/>
                <a:gd name="connsiteY115" fmla="*/ 6950772 h 13937225"/>
                <a:gd name="connsiteX116" fmla="*/ 6508321 w 13937225"/>
                <a:gd name="connsiteY116" fmla="*/ 7393224 h 13937225"/>
                <a:gd name="connsiteX117" fmla="*/ 6065869 w 13937225"/>
                <a:gd name="connsiteY117" fmla="*/ 7393224 h 13937225"/>
                <a:gd name="connsiteX118" fmla="*/ 6065869 w 13937225"/>
                <a:gd name="connsiteY118" fmla="*/ 7614450 h 13937225"/>
                <a:gd name="connsiteX119" fmla="*/ 5623418 w 13937225"/>
                <a:gd name="connsiteY119" fmla="*/ 7614450 h 13937225"/>
                <a:gd name="connsiteX120" fmla="*/ 5623418 w 13937225"/>
                <a:gd name="connsiteY120" fmla="*/ 7393224 h 13937225"/>
                <a:gd name="connsiteX121" fmla="*/ 5402192 w 13937225"/>
                <a:gd name="connsiteY121" fmla="*/ 7393224 h 13937225"/>
                <a:gd name="connsiteX122" fmla="*/ 5402192 w 13937225"/>
                <a:gd name="connsiteY122" fmla="*/ 7171998 h 13937225"/>
                <a:gd name="connsiteX123" fmla="*/ 5844643 w 13937225"/>
                <a:gd name="connsiteY123" fmla="*/ 7171998 h 13937225"/>
                <a:gd name="connsiteX124" fmla="*/ 5844643 w 13937225"/>
                <a:gd name="connsiteY124" fmla="*/ 6950772 h 13937225"/>
                <a:gd name="connsiteX125" fmla="*/ 6065869 w 13937225"/>
                <a:gd name="connsiteY125" fmla="*/ 6950772 h 13937225"/>
                <a:gd name="connsiteX126" fmla="*/ 6065869 w 13937225"/>
                <a:gd name="connsiteY126" fmla="*/ 7171998 h 13937225"/>
                <a:gd name="connsiteX127" fmla="*/ 6287095 w 13937225"/>
                <a:gd name="connsiteY127" fmla="*/ 7171998 h 13937225"/>
                <a:gd name="connsiteX128" fmla="*/ 6287095 w 13937225"/>
                <a:gd name="connsiteY128" fmla="*/ 6729547 h 13937225"/>
                <a:gd name="connsiteX129" fmla="*/ 6508321 w 13937225"/>
                <a:gd name="connsiteY129" fmla="*/ 6729547 h 13937225"/>
                <a:gd name="connsiteX130" fmla="*/ 6508321 w 13937225"/>
                <a:gd name="connsiteY130" fmla="*/ 6508321 h 13937225"/>
                <a:gd name="connsiteX131" fmla="*/ 6729547 w 13937225"/>
                <a:gd name="connsiteY131" fmla="*/ 6508321 h 13937225"/>
                <a:gd name="connsiteX132" fmla="*/ 6729547 w 13937225"/>
                <a:gd name="connsiteY132" fmla="*/ 6287095 h 13937225"/>
                <a:gd name="connsiteX133" fmla="*/ 6287095 w 13937225"/>
                <a:gd name="connsiteY133" fmla="*/ 6287095 h 13937225"/>
                <a:gd name="connsiteX134" fmla="*/ 6287095 w 13937225"/>
                <a:gd name="connsiteY134" fmla="*/ 6729547 h 13937225"/>
                <a:gd name="connsiteX135" fmla="*/ 5844643 w 13937225"/>
                <a:gd name="connsiteY135" fmla="*/ 6729547 h 13937225"/>
                <a:gd name="connsiteX136" fmla="*/ 5844643 w 13937225"/>
                <a:gd name="connsiteY136" fmla="*/ 6950772 h 13937225"/>
                <a:gd name="connsiteX137" fmla="*/ 5623418 w 13937225"/>
                <a:gd name="connsiteY137" fmla="*/ 6950772 h 13937225"/>
                <a:gd name="connsiteX138" fmla="*/ 5623418 w 13937225"/>
                <a:gd name="connsiteY138" fmla="*/ 6508321 h 13937225"/>
                <a:gd name="connsiteX139" fmla="*/ 5844643 w 13937225"/>
                <a:gd name="connsiteY139" fmla="*/ 6508321 h 13937225"/>
                <a:gd name="connsiteX140" fmla="*/ 5844643 w 13937225"/>
                <a:gd name="connsiteY140" fmla="*/ 6287095 h 13937225"/>
                <a:gd name="connsiteX141" fmla="*/ 5623418 w 13937225"/>
                <a:gd name="connsiteY141" fmla="*/ 6287095 h 13937225"/>
                <a:gd name="connsiteX142" fmla="*/ 5623418 w 13937225"/>
                <a:gd name="connsiteY142" fmla="*/ 6508321 h 13937225"/>
                <a:gd name="connsiteX143" fmla="*/ 5402192 w 13937225"/>
                <a:gd name="connsiteY143" fmla="*/ 6508321 h 13937225"/>
                <a:gd name="connsiteX144" fmla="*/ 5402192 w 13937225"/>
                <a:gd name="connsiteY144" fmla="*/ 6287095 h 13937225"/>
                <a:gd name="connsiteX145" fmla="*/ 5180966 w 13937225"/>
                <a:gd name="connsiteY145" fmla="*/ 6287095 h 13937225"/>
                <a:gd name="connsiteX146" fmla="*/ 5180966 w 13937225"/>
                <a:gd name="connsiteY146" fmla="*/ 6065869 h 13937225"/>
                <a:gd name="connsiteX147" fmla="*/ 6065869 w 13937225"/>
                <a:gd name="connsiteY147" fmla="*/ 6065869 h 13937225"/>
                <a:gd name="connsiteX148" fmla="*/ 6065869 w 13937225"/>
                <a:gd name="connsiteY148" fmla="*/ 4959740 h 13937225"/>
                <a:gd name="connsiteX149" fmla="*/ 6287095 w 13937225"/>
                <a:gd name="connsiteY149" fmla="*/ 4959740 h 13937225"/>
                <a:gd name="connsiteX150" fmla="*/ 6287095 w 13937225"/>
                <a:gd name="connsiteY150" fmla="*/ 4738514 h 13937225"/>
                <a:gd name="connsiteX151" fmla="*/ 6508321 w 13937225"/>
                <a:gd name="connsiteY151" fmla="*/ 4738514 h 13937225"/>
                <a:gd name="connsiteX152" fmla="*/ 6508321 w 13937225"/>
                <a:gd name="connsiteY152" fmla="*/ 4517289 h 13937225"/>
                <a:gd name="connsiteX153" fmla="*/ 6729547 w 13937225"/>
                <a:gd name="connsiteY153" fmla="*/ 4517289 h 13937225"/>
                <a:gd name="connsiteX154" fmla="*/ 6729547 w 13937225"/>
                <a:gd name="connsiteY154" fmla="*/ 4296063 h 13937225"/>
                <a:gd name="connsiteX155" fmla="*/ 6950772 w 13937225"/>
                <a:gd name="connsiteY155" fmla="*/ 4296063 h 13937225"/>
                <a:gd name="connsiteX156" fmla="*/ 6287095 w 13937225"/>
                <a:gd name="connsiteY156" fmla="*/ 5844643 h 13937225"/>
                <a:gd name="connsiteX157" fmla="*/ 6508321 w 13937225"/>
                <a:gd name="connsiteY157" fmla="*/ 5844643 h 13937225"/>
                <a:gd name="connsiteX158" fmla="*/ 6508321 w 13937225"/>
                <a:gd name="connsiteY158" fmla="*/ 6065869 h 13937225"/>
                <a:gd name="connsiteX159" fmla="*/ 6287095 w 13937225"/>
                <a:gd name="connsiteY159" fmla="*/ 6065869 h 13937225"/>
                <a:gd name="connsiteX160" fmla="*/ 7835676 w 13937225"/>
                <a:gd name="connsiteY160" fmla="*/ 8278127 h 13937225"/>
                <a:gd name="connsiteX161" fmla="*/ 8056902 w 13937225"/>
                <a:gd name="connsiteY161" fmla="*/ 8278127 h 13937225"/>
                <a:gd name="connsiteX162" fmla="*/ 8056902 w 13937225"/>
                <a:gd name="connsiteY162" fmla="*/ 8499353 h 13937225"/>
                <a:gd name="connsiteX163" fmla="*/ 7835676 w 13937225"/>
                <a:gd name="connsiteY163" fmla="*/ 8499353 h 13937225"/>
                <a:gd name="connsiteX164" fmla="*/ 5623418 w 13937225"/>
                <a:gd name="connsiteY164" fmla="*/ 5180966 h 13937225"/>
                <a:gd name="connsiteX165" fmla="*/ 5844643 w 13937225"/>
                <a:gd name="connsiteY165" fmla="*/ 5180966 h 13937225"/>
                <a:gd name="connsiteX166" fmla="*/ 5844643 w 13937225"/>
                <a:gd name="connsiteY166" fmla="*/ 5402192 h 13937225"/>
                <a:gd name="connsiteX167" fmla="*/ 5623418 w 13937225"/>
                <a:gd name="connsiteY167" fmla="*/ 5402192 h 13937225"/>
                <a:gd name="connsiteX168" fmla="*/ 6950772 w 13937225"/>
                <a:gd name="connsiteY168" fmla="*/ 5180966 h 13937225"/>
                <a:gd name="connsiteX169" fmla="*/ 7171998 w 13937225"/>
                <a:gd name="connsiteY169" fmla="*/ 5180966 h 13937225"/>
                <a:gd name="connsiteX170" fmla="*/ 7171998 w 13937225"/>
                <a:gd name="connsiteY170" fmla="*/ 5402192 h 13937225"/>
                <a:gd name="connsiteX171" fmla="*/ 6950772 w 13937225"/>
                <a:gd name="connsiteY171" fmla="*/ 5402192 h 13937225"/>
                <a:gd name="connsiteX172" fmla="*/ 7393224 w 13937225"/>
                <a:gd name="connsiteY172" fmla="*/ 5180966 h 13937225"/>
                <a:gd name="connsiteX173" fmla="*/ 7614450 w 13937225"/>
                <a:gd name="connsiteY173" fmla="*/ 5180966 h 13937225"/>
                <a:gd name="connsiteX174" fmla="*/ 7614450 w 13937225"/>
                <a:gd name="connsiteY174" fmla="*/ 5402192 h 13937225"/>
                <a:gd name="connsiteX175" fmla="*/ 7835676 w 13937225"/>
                <a:gd name="connsiteY175" fmla="*/ 5402192 h 13937225"/>
                <a:gd name="connsiteX176" fmla="*/ 7835676 w 13937225"/>
                <a:gd name="connsiteY176" fmla="*/ 5623418 h 13937225"/>
                <a:gd name="connsiteX177" fmla="*/ 8056902 w 13937225"/>
                <a:gd name="connsiteY177" fmla="*/ 5623418 h 13937225"/>
                <a:gd name="connsiteX178" fmla="*/ 8056902 w 13937225"/>
                <a:gd name="connsiteY178" fmla="*/ 5844643 h 13937225"/>
                <a:gd name="connsiteX179" fmla="*/ 8499353 w 13937225"/>
                <a:gd name="connsiteY179" fmla="*/ 5844643 h 13937225"/>
                <a:gd name="connsiteX180" fmla="*/ 8499353 w 13937225"/>
                <a:gd name="connsiteY180" fmla="*/ 5623418 h 13937225"/>
                <a:gd name="connsiteX181" fmla="*/ 8720579 w 13937225"/>
                <a:gd name="connsiteY181" fmla="*/ 5623418 h 13937225"/>
                <a:gd name="connsiteX182" fmla="*/ 8720579 w 13937225"/>
                <a:gd name="connsiteY182" fmla="*/ 5844643 h 13937225"/>
                <a:gd name="connsiteX183" fmla="*/ 9163030 w 13937225"/>
                <a:gd name="connsiteY183" fmla="*/ 5844643 h 13937225"/>
                <a:gd name="connsiteX184" fmla="*/ 9163030 w 13937225"/>
                <a:gd name="connsiteY184" fmla="*/ 5623418 h 13937225"/>
                <a:gd name="connsiteX185" fmla="*/ 9826708 w 13937225"/>
                <a:gd name="connsiteY185" fmla="*/ 5623418 h 13937225"/>
                <a:gd name="connsiteX186" fmla="*/ 9826708 w 13937225"/>
                <a:gd name="connsiteY186" fmla="*/ 5844643 h 13937225"/>
                <a:gd name="connsiteX187" fmla="*/ 9384256 w 13937225"/>
                <a:gd name="connsiteY187" fmla="*/ 5844643 h 13937225"/>
                <a:gd name="connsiteX188" fmla="*/ 9384256 w 13937225"/>
                <a:gd name="connsiteY188" fmla="*/ 6508321 h 13937225"/>
                <a:gd name="connsiteX189" fmla="*/ 8499353 w 13937225"/>
                <a:gd name="connsiteY189" fmla="*/ 6508321 h 13937225"/>
                <a:gd name="connsiteX190" fmla="*/ 8499353 w 13937225"/>
                <a:gd name="connsiteY190" fmla="*/ 6065869 h 13937225"/>
                <a:gd name="connsiteX191" fmla="*/ 7835676 w 13937225"/>
                <a:gd name="connsiteY191" fmla="*/ 6065869 h 13937225"/>
                <a:gd name="connsiteX192" fmla="*/ 7835676 w 13937225"/>
                <a:gd name="connsiteY192" fmla="*/ 5844643 h 13937225"/>
                <a:gd name="connsiteX193" fmla="*/ 7614450 w 13937225"/>
                <a:gd name="connsiteY193" fmla="*/ 5844643 h 13937225"/>
                <a:gd name="connsiteX194" fmla="*/ 7614450 w 13937225"/>
                <a:gd name="connsiteY194" fmla="*/ 5623418 h 13937225"/>
                <a:gd name="connsiteX195" fmla="*/ 7393224 w 13937225"/>
                <a:gd name="connsiteY195" fmla="*/ 5623418 h 13937225"/>
                <a:gd name="connsiteX196" fmla="*/ 8278127 w 13937225"/>
                <a:gd name="connsiteY196" fmla="*/ 5180966 h 13937225"/>
                <a:gd name="connsiteX197" fmla="*/ 8499353 w 13937225"/>
                <a:gd name="connsiteY197" fmla="*/ 5180966 h 13937225"/>
                <a:gd name="connsiteX198" fmla="*/ 8499353 w 13937225"/>
                <a:gd name="connsiteY198" fmla="*/ 5402192 h 13937225"/>
                <a:gd name="connsiteX199" fmla="*/ 8278127 w 13937225"/>
                <a:gd name="connsiteY199" fmla="*/ 5402192 h 13937225"/>
                <a:gd name="connsiteX200" fmla="*/ 3853611 w 13937225"/>
                <a:gd name="connsiteY200" fmla="*/ 5623418 h 13937225"/>
                <a:gd name="connsiteX201" fmla="*/ 4738514 w 13937225"/>
                <a:gd name="connsiteY201" fmla="*/ 5623418 h 13937225"/>
                <a:gd name="connsiteX202" fmla="*/ 4738514 w 13937225"/>
                <a:gd name="connsiteY202" fmla="*/ 5844643 h 13937225"/>
                <a:gd name="connsiteX203" fmla="*/ 3853611 w 13937225"/>
                <a:gd name="connsiteY203" fmla="*/ 5844643 h 13937225"/>
                <a:gd name="connsiteX204" fmla="*/ 5180966 w 13937225"/>
                <a:gd name="connsiteY204" fmla="*/ 5623418 h 13937225"/>
                <a:gd name="connsiteX205" fmla="*/ 5402192 w 13937225"/>
                <a:gd name="connsiteY205" fmla="*/ 5623418 h 13937225"/>
                <a:gd name="connsiteX206" fmla="*/ 5402192 w 13937225"/>
                <a:gd name="connsiteY206" fmla="*/ 5844643 h 13937225"/>
                <a:gd name="connsiteX207" fmla="*/ 5180966 w 13937225"/>
                <a:gd name="connsiteY207" fmla="*/ 5844643 h 13937225"/>
                <a:gd name="connsiteX208" fmla="*/ 5623418 w 13937225"/>
                <a:gd name="connsiteY208" fmla="*/ 5623418 h 13937225"/>
                <a:gd name="connsiteX209" fmla="*/ 5844643 w 13937225"/>
                <a:gd name="connsiteY209" fmla="*/ 5623418 h 13937225"/>
                <a:gd name="connsiteX210" fmla="*/ 5844643 w 13937225"/>
                <a:gd name="connsiteY210" fmla="*/ 5844643 h 13937225"/>
                <a:gd name="connsiteX211" fmla="*/ 5623418 w 13937225"/>
                <a:gd name="connsiteY211" fmla="*/ 5844643 h 13937225"/>
                <a:gd name="connsiteX212" fmla="*/ 6950772 w 13937225"/>
                <a:gd name="connsiteY212" fmla="*/ 5623418 h 13937225"/>
                <a:gd name="connsiteX213" fmla="*/ 7171998 w 13937225"/>
                <a:gd name="connsiteY213" fmla="*/ 5623418 h 13937225"/>
                <a:gd name="connsiteX214" fmla="*/ 7171998 w 13937225"/>
                <a:gd name="connsiteY214" fmla="*/ 5844643 h 13937225"/>
                <a:gd name="connsiteX215" fmla="*/ 6950772 w 13937225"/>
                <a:gd name="connsiteY215" fmla="*/ 5844643 h 13937225"/>
                <a:gd name="connsiteX216" fmla="*/ 10047934 w 13937225"/>
                <a:gd name="connsiteY216" fmla="*/ 5623418 h 13937225"/>
                <a:gd name="connsiteX217" fmla="*/ 10269159 w 13937225"/>
                <a:gd name="connsiteY217" fmla="*/ 5623418 h 13937225"/>
                <a:gd name="connsiteX218" fmla="*/ 10269159 w 13937225"/>
                <a:gd name="connsiteY218" fmla="*/ 6065869 h 13937225"/>
                <a:gd name="connsiteX219" fmla="*/ 10047934 w 13937225"/>
                <a:gd name="connsiteY219" fmla="*/ 6065869 h 13937225"/>
                <a:gd name="connsiteX220" fmla="*/ 4738514 w 13937225"/>
                <a:gd name="connsiteY220" fmla="*/ 5844643 h 13937225"/>
                <a:gd name="connsiteX221" fmla="*/ 5180966 w 13937225"/>
                <a:gd name="connsiteY221" fmla="*/ 5844643 h 13937225"/>
                <a:gd name="connsiteX222" fmla="*/ 5180966 w 13937225"/>
                <a:gd name="connsiteY222" fmla="*/ 6065869 h 13937225"/>
                <a:gd name="connsiteX223" fmla="*/ 4738514 w 13937225"/>
                <a:gd name="connsiteY223" fmla="*/ 6065869 h 13937225"/>
                <a:gd name="connsiteX224" fmla="*/ 7393224 w 13937225"/>
                <a:gd name="connsiteY224" fmla="*/ 5844643 h 13937225"/>
                <a:gd name="connsiteX225" fmla="*/ 7614450 w 13937225"/>
                <a:gd name="connsiteY225" fmla="*/ 5844643 h 13937225"/>
                <a:gd name="connsiteX226" fmla="*/ 7614450 w 13937225"/>
                <a:gd name="connsiteY226" fmla="*/ 6287095 h 13937225"/>
                <a:gd name="connsiteX227" fmla="*/ 7393224 w 13937225"/>
                <a:gd name="connsiteY227" fmla="*/ 6287095 h 13937225"/>
                <a:gd name="connsiteX228" fmla="*/ 3853611 w 13937225"/>
                <a:gd name="connsiteY228" fmla="*/ 6065869 h 13937225"/>
                <a:gd name="connsiteX229" fmla="*/ 4074837 w 13937225"/>
                <a:gd name="connsiteY229" fmla="*/ 6065869 h 13937225"/>
                <a:gd name="connsiteX230" fmla="*/ 4074837 w 13937225"/>
                <a:gd name="connsiteY230" fmla="*/ 6287095 h 13937225"/>
                <a:gd name="connsiteX231" fmla="*/ 3853611 w 13937225"/>
                <a:gd name="connsiteY231" fmla="*/ 6287095 h 13937225"/>
                <a:gd name="connsiteX232" fmla="*/ 4296063 w 13937225"/>
                <a:gd name="connsiteY232" fmla="*/ 6065869 h 13937225"/>
                <a:gd name="connsiteX233" fmla="*/ 4738514 w 13937225"/>
                <a:gd name="connsiteY233" fmla="*/ 6065869 h 13937225"/>
                <a:gd name="connsiteX234" fmla="*/ 4738514 w 13937225"/>
                <a:gd name="connsiteY234" fmla="*/ 6287095 h 13937225"/>
                <a:gd name="connsiteX235" fmla="*/ 5180966 w 13937225"/>
                <a:gd name="connsiteY235" fmla="*/ 6287095 h 13937225"/>
                <a:gd name="connsiteX236" fmla="*/ 5180966 w 13937225"/>
                <a:gd name="connsiteY236" fmla="*/ 6508321 h 13937225"/>
                <a:gd name="connsiteX237" fmla="*/ 4959740 w 13937225"/>
                <a:gd name="connsiteY237" fmla="*/ 6508321 h 13937225"/>
                <a:gd name="connsiteX238" fmla="*/ 4959740 w 13937225"/>
                <a:gd name="connsiteY238" fmla="*/ 6729547 h 13937225"/>
                <a:gd name="connsiteX239" fmla="*/ 5180966 w 13937225"/>
                <a:gd name="connsiteY239" fmla="*/ 6729547 h 13937225"/>
                <a:gd name="connsiteX240" fmla="*/ 5180966 w 13937225"/>
                <a:gd name="connsiteY240" fmla="*/ 6950772 h 13937225"/>
                <a:gd name="connsiteX241" fmla="*/ 4738514 w 13937225"/>
                <a:gd name="connsiteY241" fmla="*/ 6950772 h 13937225"/>
                <a:gd name="connsiteX242" fmla="*/ 4738514 w 13937225"/>
                <a:gd name="connsiteY242" fmla="*/ 7171998 h 13937225"/>
                <a:gd name="connsiteX243" fmla="*/ 4959740 w 13937225"/>
                <a:gd name="connsiteY243" fmla="*/ 7171998 h 13937225"/>
                <a:gd name="connsiteX244" fmla="*/ 4959740 w 13937225"/>
                <a:gd name="connsiteY244" fmla="*/ 7614450 h 13937225"/>
                <a:gd name="connsiteX245" fmla="*/ 4738514 w 13937225"/>
                <a:gd name="connsiteY245" fmla="*/ 7614450 h 13937225"/>
                <a:gd name="connsiteX246" fmla="*/ 4738514 w 13937225"/>
                <a:gd name="connsiteY246" fmla="*/ 7393224 h 13937225"/>
                <a:gd name="connsiteX247" fmla="*/ 4517289 w 13937225"/>
                <a:gd name="connsiteY247" fmla="*/ 7393224 h 13937225"/>
                <a:gd name="connsiteX248" fmla="*/ 4517289 w 13937225"/>
                <a:gd name="connsiteY248" fmla="*/ 7614450 h 13937225"/>
                <a:gd name="connsiteX249" fmla="*/ 4296063 w 13937225"/>
                <a:gd name="connsiteY249" fmla="*/ 7614450 h 13937225"/>
                <a:gd name="connsiteX250" fmla="*/ 4296063 w 13937225"/>
                <a:gd name="connsiteY250" fmla="*/ 7393224 h 13937225"/>
                <a:gd name="connsiteX251" fmla="*/ 3853611 w 13937225"/>
                <a:gd name="connsiteY251" fmla="*/ 7393224 h 13937225"/>
                <a:gd name="connsiteX252" fmla="*/ 3853611 w 13937225"/>
                <a:gd name="connsiteY252" fmla="*/ 6508321 h 13937225"/>
                <a:gd name="connsiteX253" fmla="*/ 4074837 w 13937225"/>
                <a:gd name="connsiteY253" fmla="*/ 6508321 h 13937225"/>
                <a:gd name="connsiteX254" fmla="*/ 4074837 w 13937225"/>
                <a:gd name="connsiteY254" fmla="*/ 6950772 h 13937225"/>
                <a:gd name="connsiteX255" fmla="*/ 4296063 w 13937225"/>
                <a:gd name="connsiteY255" fmla="*/ 6950772 h 13937225"/>
                <a:gd name="connsiteX256" fmla="*/ 4296063 w 13937225"/>
                <a:gd name="connsiteY256" fmla="*/ 7171998 h 13937225"/>
                <a:gd name="connsiteX257" fmla="*/ 4517289 w 13937225"/>
                <a:gd name="connsiteY257" fmla="*/ 7171998 h 13937225"/>
                <a:gd name="connsiteX258" fmla="*/ 4517289 w 13937225"/>
                <a:gd name="connsiteY258" fmla="*/ 6950772 h 13937225"/>
                <a:gd name="connsiteX259" fmla="*/ 4296063 w 13937225"/>
                <a:gd name="connsiteY259" fmla="*/ 6950772 h 13937225"/>
                <a:gd name="connsiteX260" fmla="*/ 4296063 w 13937225"/>
                <a:gd name="connsiteY260" fmla="*/ 6508321 h 13937225"/>
                <a:gd name="connsiteX261" fmla="*/ 4074837 w 13937225"/>
                <a:gd name="connsiteY261" fmla="*/ 6508321 h 13937225"/>
                <a:gd name="connsiteX262" fmla="*/ 4074837 w 13937225"/>
                <a:gd name="connsiteY262" fmla="*/ 6287095 h 13937225"/>
                <a:gd name="connsiteX263" fmla="*/ 4296063 w 13937225"/>
                <a:gd name="connsiteY263" fmla="*/ 6287095 h 13937225"/>
                <a:gd name="connsiteX264" fmla="*/ 4517289 w 13937225"/>
                <a:gd name="connsiteY264" fmla="*/ 6508321 h 13937225"/>
                <a:gd name="connsiteX265" fmla="*/ 4738514 w 13937225"/>
                <a:gd name="connsiteY265" fmla="*/ 6508321 h 13937225"/>
                <a:gd name="connsiteX266" fmla="*/ 4738514 w 13937225"/>
                <a:gd name="connsiteY266" fmla="*/ 6729547 h 13937225"/>
                <a:gd name="connsiteX267" fmla="*/ 4517289 w 13937225"/>
                <a:gd name="connsiteY267" fmla="*/ 6729547 h 13937225"/>
                <a:gd name="connsiteX268" fmla="*/ 9605482 w 13937225"/>
                <a:gd name="connsiteY268" fmla="*/ 6065869 h 13937225"/>
                <a:gd name="connsiteX269" fmla="*/ 10047934 w 13937225"/>
                <a:gd name="connsiteY269" fmla="*/ 6065869 h 13937225"/>
                <a:gd name="connsiteX270" fmla="*/ 10047934 w 13937225"/>
                <a:gd name="connsiteY270" fmla="*/ 6287095 h 13937225"/>
                <a:gd name="connsiteX271" fmla="*/ 9605482 w 13937225"/>
                <a:gd name="connsiteY271" fmla="*/ 6287095 h 13937225"/>
                <a:gd name="connsiteX272" fmla="*/ 10047934 w 13937225"/>
                <a:gd name="connsiteY272" fmla="*/ 6287095 h 13937225"/>
                <a:gd name="connsiteX273" fmla="*/ 10269159 w 13937225"/>
                <a:gd name="connsiteY273" fmla="*/ 6287095 h 13937225"/>
                <a:gd name="connsiteX274" fmla="*/ 10269159 w 13937225"/>
                <a:gd name="connsiteY274" fmla="*/ 6508321 h 13937225"/>
                <a:gd name="connsiteX275" fmla="*/ 10047934 w 13937225"/>
                <a:gd name="connsiteY275" fmla="*/ 6508321 h 13937225"/>
                <a:gd name="connsiteX276" fmla="*/ 5180966 w 13937225"/>
                <a:gd name="connsiteY276" fmla="*/ 6508321 h 13937225"/>
                <a:gd name="connsiteX277" fmla="*/ 5402192 w 13937225"/>
                <a:gd name="connsiteY277" fmla="*/ 6508321 h 13937225"/>
                <a:gd name="connsiteX278" fmla="*/ 5402192 w 13937225"/>
                <a:gd name="connsiteY278" fmla="*/ 6729547 h 13937225"/>
                <a:gd name="connsiteX279" fmla="*/ 5180966 w 13937225"/>
                <a:gd name="connsiteY279" fmla="*/ 6729547 h 13937225"/>
                <a:gd name="connsiteX280" fmla="*/ 7614450 w 13937225"/>
                <a:gd name="connsiteY280" fmla="*/ 6508321 h 13937225"/>
                <a:gd name="connsiteX281" fmla="*/ 7835676 w 13937225"/>
                <a:gd name="connsiteY281" fmla="*/ 6508321 h 13937225"/>
                <a:gd name="connsiteX282" fmla="*/ 7835676 w 13937225"/>
                <a:gd name="connsiteY282" fmla="*/ 6729547 h 13937225"/>
                <a:gd name="connsiteX283" fmla="*/ 7614450 w 13937225"/>
                <a:gd name="connsiteY283" fmla="*/ 6729547 h 13937225"/>
                <a:gd name="connsiteX284" fmla="*/ 9384256 w 13937225"/>
                <a:gd name="connsiteY284" fmla="*/ 6508321 h 13937225"/>
                <a:gd name="connsiteX285" fmla="*/ 9826708 w 13937225"/>
                <a:gd name="connsiteY285" fmla="*/ 6508321 h 13937225"/>
                <a:gd name="connsiteX286" fmla="*/ 9826708 w 13937225"/>
                <a:gd name="connsiteY286" fmla="*/ 6729547 h 13937225"/>
                <a:gd name="connsiteX287" fmla="*/ 10269159 w 13937225"/>
                <a:gd name="connsiteY287" fmla="*/ 6729547 h 13937225"/>
                <a:gd name="connsiteX288" fmla="*/ 10269159 w 13937225"/>
                <a:gd name="connsiteY288" fmla="*/ 7171998 h 13937225"/>
                <a:gd name="connsiteX289" fmla="*/ 10047934 w 13937225"/>
                <a:gd name="connsiteY289" fmla="*/ 7171998 h 13937225"/>
                <a:gd name="connsiteX290" fmla="*/ 10047934 w 13937225"/>
                <a:gd name="connsiteY290" fmla="*/ 7835676 h 13937225"/>
                <a:gd name="connsiteX291" fmla="*/ 9826708 w 13937225"/>
                <a:gd name="connsiteY291" fmla="*/ 7835676 h 13937225"/>
                <a:gd name="connsiteX292" fmla="*/ 9826708 w 13937225"/>
                <a:gd name="connsiteY292" fmla="*/ 8499353 h 13937225"/>
                <a:gd name="connsiteX293" fmla="*/ 10269159 w 13937225"/>
                <a:gd name="connsiteY293" fmla="*/ 8499353 h 13937225"/>
                <a:gd name="connsiteX294" fmla="*/ 10269159 w 13937225"/>
                <a:gd name="connsiteY294" fmla="*/ 8720579 h 13937225"/>
                <a:gd name="connsiteX295" fmla="*/ 10047934 w 13937225"/>
                <a:gd name="connsiteY295" fmla="*/ 8720579 h 13937225"/>
                <a:gd name="connsiteX296" fmla="*/ 10047934 w 13937225"/>
                <a:gd name="connsiteY296" fmla="*/ 8941804 h 13937225"/>
                <a:gd name="connsiteX297" fmla="*/ 9826708 w 13937225"/>
                <a:gd name="connsiteY297" fmla="*/ 8941804 h 13937225"/>
                <a:gd name="connsiteX298" fmla="*/ 9826708 w 13937225"/>
                <a:gd name="connsiteY298" fmla="*/ 8720579 h 13937225"/>
                <a:gd name="connsiteX299" fmla="*/ 9605482 w 13937225"/>
                <a:gd name="connsiteY299" fmla="*/ 8720579 h 13937225"/>
                <a:gd name="connsiteX300" fmla="*/ 9605482 w 13937225"/>
                <a:gd name="connsiteY300" fmla="*/ 9163030 h 13937225"/>
                <a:gd name="connsiteX301" fmla="*/ 9384256 w 13937225"/>
                <a:gd name="connsiteY301" fmla="*/ 9163030 h 13937225"/>
                <a:gd name="connsiteX302" fmla="*/ 9384256 w 13937225"/>
                <a:gd name="connsiteY302" fmla="*/ 8278127 h 13937225"/>
                <a:gd name="connsiteX303" fmla="*/ 9605482 w 13937225"/>
                <a:gd name="connsiteY303" fmla="*/ 8278127 h 13937225"/>
                <a:gd name="connsiteX304" fmla="*/ 9605482 w 13937225"/>
                <a:gd name="connsiteY304" fmla="*/ 7835676 h 13937225"/>
                <a:gd name="connsiteX305" fmla="*/ 9384256 w 13937225"/>
                <a:gd name="connsiteY305" fmla="*/ 7835676 h 13937225"/>
                <a:gd name="connsiteX306" fmla="*/ 9384256 w 13937225"/>
                <a:gd name="connsiteY306" fmla="*/ 7614450 h 13937225"/>
                <a:gd name="connsiteX307" fmla="*/ 9163030 w 13937225"/>
                <a:gd name="connsiteY307" fmla="*/ 7614450 h 13937225"/>
                <a:gd name="connsiteX308" fmla="*/ 9163030 w 13937225"/>
                <a:gd name="connsiteY308" fmla="*/ 7393224 h 13937225"/>
                <a:gd name="connsiteX309" fmla="*/ 8941804 w 13937225"/>
                <a:gd name="connsiteY309" fmla="*/ 7393224 h 13937225"/>
                <a:gd name="connsiteX310" fmla="*/ 8941804 w 13937225"/>
                <a:gd name="connsiteY310" fmla="*/ 7171998 h 13937225"/>
                <a:gd name="connsiteX311" fmla="*/ 8720579 w 13937225"/>
                <a:gd name="connsiteY311" fmla="*/ 7171998 h 13937225"/>
                <a:gd name="connsiteX312" fmla="*/ 8720579 w 13937225"/>
                <a:gd name="connsiteY312" fmla="*/ 6729547 h 13937225"/>
                <a:gd name="connsiteX313" fmla="*/ 9163030 w 13937225"/>
                <a:gd name="connsiteY313" fmla="*/ 6729547 h 13937225"/>
                <a:gd name="connsiteX314" fmla="*/ 9163030 w 13937225"/>
                <a:gd name="connsiteY314" fmla="*/ 6950772 h 13937225"/>
                <a:gd name="connsiteX315" fmla="*/ 9384256 w 13937225"/>
                <a:gd name="connsiteY315" fmla="*/ 6950772 h 13937225"/>
                <a:gd name="connsiteX316" fmla="*/ 9384256 w 13937225"/>
                <a:gd name="connsiteY316" fmla="*/ 7393224 h 13937225"/>
                <a:gd name="connsiteX317" fmla="*/ 9605482 w 13937225"/>
                <a:gd name="connsiteY317" fmla="*/ 7393224 h 13937225"/>
                <a:gd name="connsiteX318" fmla="*/ 9605482 w 13937225"/>
                <a:gd name="connsiteY318" fmla="*/ 7614450 h 13937225"/>
                <a:gd name="connsiteX319" fmla="*/ 9826708 w 13937225"/>
                <a:gd name="connsiteY319" fmla="*/ 7614450 h 13937225"/>
                <a:gd name="connsiteX320" fmla="*/ 9826708 w 13937225"/>
                <a:gd name="connsiteY320" fmla="*/ 7171998 h 13937225"/>
                <a:gd name="connsiteX321" fmla="*/ 9605482 w 13937225"/>
                <a:gd name="connsiteY321" fmla="*/ 7171998 h 13937225"/>
                <a:gd name="connsiteX322" fmla="*/ 9605482 w 13937225"/>
                <a:gd name="connsiteY322" fmla="*/ 6729547 h 13937225"/>
                <a:gd name="connsiteX323" fmla="*/ 9384256 w 13937225"/>
                <a:gd name="connsiteY323" fmla="*/ 6729547 h 13937225"/>
                <a:gd name="connsiteX324" fmla="*/ 5180966 w 13937225"/>
                <a:gd name="connsiteY324" fmla="*/ 6950772 h 13937225"/>
                <a:gd name="connsiteX325" fmla="*/ 5402192 w 13937225"/>
                <a:gd name="connsiteY325" fmla="*/ 6950772 h 13937225"/>
                <a:gd name="connsiteX326" fmla="*/ 5402192 w 13937225"/>
                <a:gd name="connsiteY326" fmla="*/ 7171998 h 13937225"/>
                <a:gd name="connsiteX327" fmla="*/ 5180966 w 13937225"/>
                <a:gd name="connsiteY327" fmla="*/ 7171998 h 13937225"/>
                <a:gd name="connsiteX328" fmla="*/ 5180966 w 13937225"/>
                <a:gd name="connsiteY328" fmla="*/ 7393224 h 13937225"/>
                <a:gd name="connsiteX329" fmla="*/ 5402192 w 13937225"/>
                <a:gd name="connsiteY329" fmla="*/ 7393224 h 13937225"/>
                <a:gd name="connsiteX330" fmla="*/ 5402192 w 13937225"/>
                <a:gd name="connsiteY330" fmla="*/ 7614450 h 13937225"/>
                <a:gd name="connsiteX331" fmla="*/ 5180966 w 13937225"/>
                <a:gd name="connsiteY331" fmla="*/ 7614450 h 13937225"/>
                <a:gd name="connsiteX332" fmla="*/ 6508321 w 13937225"/>
                <a:gd name="connsiteY332" fmla="*/ 7393224 h 13937225"/>
                <a:gd name="connsiteX333" fmla="*/ 6729547 w 13937225"/>
                <a:gd name="connsiteY333" fmla="*/ 7393224 h 13937225"/>
                <a:gd name="connsiteX334" fmla="*/ 6729547 w 13937225"/>
                <a:gd name="connsiteY334" fmla="*/ 7614450 h 13937225"/>
                <a:gd name="connsiteX335" fmla="*/ 6508321 w 13937225"/>
                <a:gd name="connsiteY335" fmla="*/ 7614450 h 13937225"/>
                <a:gd name="connsiteX336" fmla="*/ 7835676 w 13937225"/>
                <a:gd name="connsiteY336" fmla="*/ 7393224 h 13937225"/>
                <a:gd name="connsiteX337" fmla="*/ 8056902 w 13937225"/>
                <a:gd name="connsiteY337" fmla="*/ 7393224 h 13937225"/>
                <a:gd name="connsiteX338" fmla="*/ 8056902 w 13937225"/>
                <a:gd name="connsiteY338" fmla="*/ 7614450 h 13937225"/>
                <a:gd name="connsiteX339" fmla="*/ 7835676 w 13937225"/>
                <a:gd name="connsiteY339" fmla="*/ 7614450 h 13937225"/>
                <a:gd name="connsiteX340" fmla="*/ 4959740 w 13937225"/>
                <a:gd name="connsiteY340" fmla="*/ 7614450 h 13937225"/>
                <a:gd name="connsiteX341" fmla="*/ 5180966 w 13937225"/>
                <a:gd name="connsiteY341" fmla="*/ 7614450 h 13937225"/>
                <a:gd name="connsiteX342" fmla="*/ 5180966 w 13937225"/>
                <a:gd name="connsiteY342" fmla="*/ 7835676 h 13937225"/>
                <a:gd name="connsiteX343" fmla="*/ 4959740 w 13937225"/>
                <a:gd name="connsiteY343" fmla="*/ 7835676 h 13937225"/>
                <a:gd name="connsiteX344" fmla="*/ 6065869 w 13937225"/>
                <a:gd name="connsiteY344" fmla="*/ 7614450 h 13937225"/>
                <a:gd name="connsiteX345" fmla="*/ 6287095 w 13937225"/>
                <a:gd name="connsiteY345" fmla="*/ 7614450 h 13937225"/>
                <a:gd name="connsiteX346" fmla="*/ 6287095 w 13937225"/>
                <a:gd name="connsiteY346" fmla="*/ 7835676 h 13937225"/>
                <a:gd name="connsiteX347" fmla="*/ 6065869 w 13937225"/>
                <a:gd name="connsiteY347" fmla="*/ 7835676 h 13937225"/>
                <a:gd name="connsiteX348" fmla="*/ 7614450 w 13937225"/>
                <a:gd name="connsiteY348" fmla="*/ 7614450 h 13937225"/>
                <a:gd name="connsiteX349" fmla="*/ 7835676 w 13937225"/>
                <a:gd name="connsiteY349" fmla="*/ 7614450 h 13937225"/>
                <a:gd name="connsiteX350" fmla="*/ 7835676 w 13937225"/>
                <a:gd name="connsiteY350" fmla="*/ 7835676 h 13937225"/>
                <a:gd name="connsiteX351" fmla="*/ 7614450 w 13937225"/>
                <a:gd name="connsiteY351" fmla="*/ 7835676 h 13937225"/>
                <a:gd name="connsiteX352" fmla="*/ 8941804 w 13937225"/>
                <a:gd name="connsiteY352" fmla="*/ 7614450 h 13937225"/>
                <a:gd name="connsiteX353" fmla="*/ 9163030 w 13937225"/>
                <a:gd name="connsiteY353" fmla="*/ 7614450 h 13937225"/>
                <a:gd name="connsiteX354" fmla="*/ 9163030 w 13937225"/>
                <a:gd name="connsiteY354" fmla="*/ 8056902 h 13937225"/>
                <a:gd name="connsiteX355" fmla="*/ 8941804 w 13937225"/>
                <a:gd name="connsiteY355" fmla="*/ 8056902 h 13937225"/>
                <a:gd name="connsiteX356" fmla="*/ 3853611 w 13937225"/>
                <a:gd name="connsiteY356" fmla="*/ 7835676 h 13937225"/>
                <a:gd name="connsiteX357" fmla="*/ 4074837 w 13937225"/>
                <a:gd name="connsiteY357" fmla="*/ 7835676 h 13937225"/>
                <a:gd name="connsiteX358" fmla="*/ 4074837 w 13937225"/>
                <a:gd name="connsiteY358" fmla="*/ 8056902 h 13937225"/>
                <a:gd name="connsiteX359" fmla="*/ 3853611 w 13937225"/>
                <a:gd name="connsiteY359" fmla="*/ 8056902 h 13937225"/>
                <a:gd name="connsiteX360" fmla="*/ 4296063 w 13937225"/>
                <a:gd name="connsiteY360" fmla="*/ 7835676 h 13937225"/>
                <a:gd name="connsiteX361" fmla="*/ 4517289 w 13937225"/>
                <a:gd name="connsiteY361" fmla="*/ 7835676 h 13937225"/>
                <a:gd name="connsiteX362" fmla="*/ 4517289 w 13937225"/>
                <a:gd name="connsiteY362" fmla="*/ 8499353 h 13937225"/>
                <a:gd name="connsiteX363" fmla="*/ 4074837 w 13937225"/>
                <a:gd name="connsiteY363" fmla="*/ 8499353 h 13937225"/>
                <a:gd name="connsiteX364" fmla="*/ 4074837 w 13937225"/>
                <a:gd name="connsiteY364" fmla="*/ 8278127 h 13937225"/>
                <a:gd name="connsiteX365" fmla="*/ 4296063 w 13937225"/>
                <a:gd name="connsiteY365" fmla="*/ 8278127 h 13937225"/>
                <a:gd name="connsiteX366" fmla="*/ 5180966 w 13937225"/>
                <a:gd name="connsiteY366" fmla="*/ 7835676 h 13937225"/>
                <a:gd name="connsiteX367" fmla="*/ 5623418 w 13937225"/>
                <a:gd name="connsiteY367" fmla="*/ 7835676 h 13937225"/>
                <a:gd name="connsiteX368" fmla="*/ 5623418 w 13937225"/>
                <a:gd name="connsiteY368" fmla="*/ 8056902 h 13937225"/>
                <a:gd name="connsiteX369" fmla="*/ 5180966 w 13937225"/>
                <a:gd name="connsiteY369" fmla="*/ 8056902 h 13937225"/>
                <a:gd name="connsiteX370" fmla="*/ 5844643 w 13937225"/>
                <a:gd name="connsiteY370" fmla="*/ 7835676 h 13937225"/>
                <a:gd name="connsiteX371" fmla="*/ 6065869 w 13937225"/>
                <a:gd name="connsiteY371" fmla="*/ 7835676 h 13937225"/>
                <a:gd name="connsiteX372" fmla="*/ 6065869 w 13937225"/>
                <a:gd name="connsiteY372" fmla="*/ 8056902 h 13937225"/>
                <a:gd name="connsiteX373" fmla="*/ 5844643 w 13937225"/>
                <a:gd name="connsiteY373" fmla="*/ 8056902 h 13937225"/>
                <a:gd name="connsiteX374" fmla="*/ 6065869 w 13937225"/>
                <a:gd name="connsiteY374" fmla="*/ 8056902 h 13937225"/>
                <a:gd name="connsiteX375" fmla="*/ 6508321 w 13937225"/>
                <a:gd name="connsiteY375" fmla="*/ 8056902 h 13937225"/>
                <a:gd name="connsiteX376" fmla="*/ 6508321 w 13937225"/>
                <a:gd name="connsiteY376" fmla="*/ 8278127 h 13937225"/>
                <a:gd name="connsiteX377" fmla="*/ 6065869 w 13937225"/>
                <a:gd name="connsiteY377" fmla="*/ 8278127 h 13937225"/>
                <a:gd name="connsiteX378" fmla="*/ 4738514 w 13937225"/>
                <a:gd name="connsiteY378" fmla="*/ 8278127 h 13937225"/>
                <a:gd name="connsiteX379" fmla="*/ 4959740 w 13937225"/>
                <a:gd name="connsiteY379" fmla="*/ 8278127 h 13937225"/>
                <a:gd name="connsiteX380" fmla="*/ 4959740 w 13937225"/>
                <a:gd name="connsiteY380" fmla="*/ 8499353 h 13937225"/>
                <a:gd name="connsiteX381" fmla="*/ 4738514 w 13937225"/>
                <a:gd name="connsiteY381" fmla="*/ 8499353 h 13937225"/>
                <a:gd name="connsiteX382" fmla="*/ 5180966 w 13937225"/>
                <a:gd name="connsiteY382" fmla="*/ 8278127 h 13937225"/>
                <a:gd name="connsiteX383" fmla="*/ 5844643 w 13937225"/>
                <a:gd name="connsiteY383" fmla="*/ 8278127 h 13937225"/>
                <a:gd name="connsiteX384" fmla="*/ 5844643 w 13937225"/>
                <a:gd name="connsiteY384" fmla="*/ 8720579 h 13937225"/>
                <a:gd name="connsiteX385" fmla="*/ 5623418 w 13937225"/>
                <a:gd name="connsiteY385" fmla="*/ 8720579 h 13937225"/>
                <a:gd name="connsiteX386" fmla="*/ 5623418 w 13937225"/>
                <a:gd name="connsiteY386" fmla="*/ 8499353 h 13937225"/>
                <a:gd name="connsiteX387" fmla="*/ 5180966 w 13937225"/>
                <a:gd name="connsiteY387" fmla="*/ 8499353 h 13937225"/>
                <a:gd name="connsiteX388" fmla="*/ 6065869 w 13937225"/>
                <a:gd name="connsiteY388" fmla="*/ 8499353 h 13937225"/>
                <a:gd name="connsiteX389" fmla="*/ 6287095 w 13937225"/>
                <a:gd name="connsiteY389" fmla="*/ 8499353 h 13937225"/>
                <a:gd name="connsiteX390" fmla="*/ 6287095 w 13937225"/>
                <a:gd name="connsiteY390" fmla="*/ 8941804 h 13937225"/>
                <a:gd name="connsiteX391" fmla="*/ 6065869 w 13937225"/>
                <a:gd name="connsiteY391" fmla="*/ 8941804 h 13937225"/>
                <a:gd name="connsiteX392" fmla="*/ 6950772 w 13937225"/>
                <a:gd name="connsiteY392" fmla="*/ 8720579 h 13937225"/>
                <a:gd name="connsiteX393" fmla="*/ 7171998 w 13937225"/>
                <a:gd name="connsiteY393" fmla="*/ 8720579 h 13937225"/>
                <a:gd name="connsiteX394" fmla="*/ 7171998 w 13937225"/>
                <a:gd name="connsiteY394" fmla="*/ 8941804 h 13937225"/>
                <a:gd name="connsiteX395" fmla="*/ 7393224 w 13937225"/>
                <a:gd name="connsiteY395" fmla="*/ 8941804 h 13937225"/>
                <a:gd name="connsiteX396" fmla="*/ 7393224 w 13937225"/>
                <a:gd name="connsiteY396" fmla="*/ 9163030 h 13937225"/>
                <a:gd name="connsiteX397" fmla="*/ 6508321 w 13937225"/>
                <a:gd name="connsiteY397" fmla="*/ 9163030 h 13937225"/>
                <a:gd name="connsiteX398" fmla="*/ 6508321 w 13937225"/>
                <a:gd name="connsiteY398" fmla="*/ 9605482 h 13937225"/>
                <a:gd name="connsiteX399" fmla="*/ 6287095 w 13937225"/>
                <a:gd name="connsiteY399" fmla="*/ 9605482 h 13937225"/>
                <a:gd name="connsiteX400" fmla="*/ 6287095 w 13937225"/>
                <a:gd name="connsiteY400" fmla="*/ 9384256 h 13937225"/>
                <a:gd name="connsiteX401" fmla="*/ 5844643 w 13937225"/>
                <a:gd name="connsiteY401" fmla="*/ 9384256 h 13937225"/>
                <a:gd name="connsiteX402" fmla="*/ 5844643 w 13937225"/>
                <a:gd name="connsiteY402" fmla="*/ 9163030 h 13937225"/>
                <a:gd name="connsiteX403" fmla="*/ 6287095 w 13937225"/>
                <a:gd name="connsiteY403" fmla="*/ 9163030 h 13937225"/>
                <a:gd name="connsiteX404" fmla="*/ 6287095 w 13937225"/>
                <a:gd name="connsiteY404" fmla="*/ 8941804 h 13937225"/>
                <a:gd name="connsiteX405" fmla="*/ 6950772 w 13937225"/>
                <a:gd name="connsiteY405" fmla="*/ 8941804 h 13937225"/>
                <a:gd name="connsiteX406" fmla="*/ 10047934 w 13937225"/>
                <a:gd name="connsiteY406" fmla="*/ 8941804 h 13937225"/>
                <a:gd name="connsiteX407" fmla="*/ 10269159 w 13937225"/>
                <a:gd name="connsiteY407" fmla="*/ 8941804 h 13937225"/>
                <a:gd name="connsiteX408" fmla="*/ 10269159 w 13937225"/>
                <a:gd name="connsiteY408" fmla="*/ 9826708 h 13937225"/>
                <a:gd name="connsiteX409" fmla="*/ 10047934 w 13937225"/>
                <a:gd name="connsiteY409" fmla="*/ 9826708 h 13937225"/>
                <a:gd name="connsiteX410" fmla="*/ 10047934 w 13937225"/>
                <a:gd name="connsiteY410" fmla="*/ 9384256 h 13937225"/>
                <a:gd name="connsiteX411" fmla="*/ 9605482 w 13937225"/>
                <a:gd name="connsiteY411" fmla="*/ 9384256 h 13937225"/>
                <a:gd name="connsiteX412" fmla="*/ 9605482 w 13937225"/>
                <a:gd name="connsiteY412" fmla="*/ 9163030 h 13937225"/>
                <a:gd name="connsiteX413" fmla="*/ 10047934 w 13937225"/>
                <a:gd name="connsiteY413" fmla="*/ 9163030 h 13937225"/>
                <a:gd name="connsiteX414" fmla="*/ 7614450 w 13937225"/>
                <a:gd name="connsiteY414" fmla="*/ 9163030 h 13937225"/>
                <a:gd name="connsiteX415" fmla="*/ 7835676 w 13937225"/>
                <a:gd name="connsiteY415" fmla="*/ 9163030 h 13937225"/>
                <a:gd name="connsiteX416" fmla="*/ 7835676 w 13937225"/>
                <a:gd name="connsiteY416" fmla="*/ 9826708 h 13937225"/>
                <a:gd name="connsiteX417" fmla="*/ 7393224 w 13937225"/>
                <a:gd name="connsiteY417" fmla="*/ 9826708 h 13937225"/>
                <a:gd name="connsiteX418" fmla="*/ 7393224 w 13937225"/>
                <a:gd name="connsiteY418" fmla="*/ 9605482 h 13937225"/>
                <a:gd name="connsiteX419" fmla="*/ 7614450 w 13937225"/>
                <a:gd name="connsiteY419" fmla="*/ 9605482 h 13937225"/>
                <a:gd name="connsiteX420" fmla="*/ 5623418 w 13937225"/>
                <a:gd name="connsiteY420" fmla="*/ 9384256 h 13937225"/>
                <a:gd name="connsiteX421" fmla="*/ 5844643 w 13937225"/>
                <a:gd name="connsiteY421" fmla="*/ 9384256 h 13937225"/>
                <a:gd name="connsiteX422" fmla="*/ 5844643 w 13937225"/>
                <a:gd name="connsiteY422" fmla="*/ 9605482 h 13937225"/>
                <a:gd name="connsiteX423" fmla="*/ 6065869 w 13937225"/>
                <a:gd name="connsiteY423" fmla="*/ 9605482 h 13937225"/>
                <a:gd name="connsiteX424" fmla="*/ 6065869 w 13937225"/>
                <a:gd name="connsiteY424" fmla="*/ 10047934 h 13937225"/>
                <a:gd name="connsiteX425" fmla="*/ 6508321 w 13937225"/>
                <a:gd name="connsiteY425" fmla="*/ 10047934 h 13937225"/>
                <a:gd name="connsiteX426" fmla="*/ 6508321 w 13937225"/>
                <a:gd name="connsiteY426" fmla="*/ 10269159 h 13937225"/>
                <a:gd name="connsiteX427" fmla="*/ 5623418 w 13937225"/>
                <a:gd name="connsiteY427" fmla="*/ 10269159 h 13937225"/>
                <a:gd name="connsiteX428" fmla="*/ 6729547 w 13937225"/>
                <a:gd name="connsiteY428" fmla="*/ 9384256 h 13937225"/>
                <a:gd name="connsiteX429" fmla="*/ 6950772 w 13937225"/>
                <a:gd name="connsiteY429" fmla="*/ 9384256 h 13937225"/>
                <a:gd name="connsiteX430" fmla="*/ 6950772 w 13937225"/>
                <a:gd name="connsiteY430" fmla="*/ 9605482 h 13937225"/>
                <a:gd name="connsiteX431" fmla="*/ 6729547 w 13937225"/>
                <a:gd name="connsiteY431" fmla="*/ 9605482 h 13937225"/>
                <a:gd name="connsiteX432" fmla="*/ 7171998 w 13937225"/>
                <a:gd name="connsiteY432" fmla="*/ 9384256 h 13937225"/>
                <a:gd name="connsiteX433" fmla="*/ 7393224 w 13937225"/>
                <a:gd name="connsiteY433" fmla="*/ 9384256 h 13937225"/>
                <a:gd name="connsiteX434" fmla="*/ 7393224 w 13937225"/>
                <a:gd name="connsiteY434" fmla="*/ 9605482 h 13937225"/>
                <a:gd name="connsiteX435" fmla="*/ 7171998 w 13937225"/>
                <a:gd name="connsiteY435" fmla="*/ 9605482 h 13937225"/>
                <a:gd name="connsiteX436" fmla="*/ 8056902 w 13937225"/>
                <a:gd name="connsiteY436" fmla="*/ 9384256 h 13937225"/>
                <a:gd name="connsiteX437" fmla="*/ 8278127 w 13937225"/>
                <a:gd name="connsiteY437" fmla="*/ 9384256 h 13937225"/>
                <a:gd name="connsiteX438" fmla="*/ 8278127 w 13937225"/>
                <a:gd name="connsiteY438" fmla="*/ 9605482 h 13937225"/>
                <a:gd name="connsiteX439" fmla="*/ 8056902 w 13937225"/>
                <a:gd name="connsiteY439" fmla="*/ 9605482 h 13937225"/>
                <a:gd name="connsiteX440" fmla="*/ 8499353 w 13937225"/>
                <a:gd name="connsiteY440" fmla="*/ 9384256 h 13937225"/>
                <a:gd name="connsiteX441" fmla="*/ 8720579 w 13937225"/>
                <a:gd name="connsiteY441" fmla="*/ 9384256 h 13937225"/>
                <a:gd name="connsiteX442" fmla="*/ 8720579 w 13937225"/>
                <a:gd name="connsiteY442" fmla="*/ 9826708 h 13937225"/>
                <a:gd name="connsiteX443" fmla="*/ 8499353 w 13937225"/>
                <a:gd name="connsiteY443" fmla="*/ 9826708 h 13937225"/>
                <a:gd name="connsiteX444" fmla="*/ 8499353 w 13937225"/>
                <a:gd name="connsiteY444" fmla="*/ 10269159 h 13937225"/>
                <a:gd name="connsiteX445" fmla="*/ 7835676 w 13937225"/>
                <a:gd name="connsiteY445" fmla="*/ 10269159 h 13937225"/>
                <a:gd name="connsiteX446" fmla="*/ 7835676 w 13937225"/>
                <a:gd name="connsiteY446" fmla="*/ 9826708 h 13937225"/>
                <a:gd name="connsiteX447" fmla="*/ 8056902 w 13937225"/>
                <a:gd name="connsiteY447" fmla="*/ 9826708 h 13937225"/>
                <a:gd name="connsiteX448" fmla="*/ 8056902 w 13937225"/>
                <a:gd name="connsiteY448" fmla="*/ 10047934 h 13937225"/>
                <a:gd name="connsiteX449" fmla="*/ 8278127 w 13937225"/>
                <a:gd name="connsiteY449" fmla="*/ 10047934 h 13937225"/>
                <a:gd name="connsiteX450" fmla="*/ 8278127 w 13937225"/>
                <a:gd name="connsiteY450" fmla="*/ 9605482 h 13937225"/>
                <a:gd name="connsiteX451" fmla="*/ 8499353 w 13937225"/>
                <a:gd name="connsiteY451" fmla="*/ 9605482 h 13937225"/>
                <a:gd name="connsiteX452" fmla="*/ 9163030 w 13937225"/>
                <a:gd name="connsiteY452" fmla="*/ 9384256 h 13937225"/>
                <a:gd name="connsiteX453" fmla="*/ 9605482 w 13937225"/>
                <a:gd name="connsiteY453" fmla="*/ 9384256 h 13937225"/>
                <a:gd name="connsiteX454" fmla="*/ 9605482 w 13937225"/>
                <a:gd name="connsiteY454" fmla="*/ 9605482 h 13937225"/>
                <a:gd name="connsiteX455" fmla="*/ 9163030 w 13937225"/>
                <a:gd name="connsiteY455" fmla="*/ 9605482 h 13937225"/>
                <a:gd name="connsiteX456" fmla="*/ 6508321 w 13937225"/>
                <a:gd name="connsiteY456" fmla="*/ 9605482 h 13937225"/>
                <a:gd name="connsiteX457" fmla="*/ 6729547 w 13937225"/>
                <a:gd name="connsiteY457" fmla="*/ 9605482 h 13937225"/>
                <a:gd name="connsiteX458" fmla="*/ 6729547 w 13937225"/>
                <a:gd name="connsiteY458" fmla="*/ 9826708 h 13937225"/>
                <a:gd name="connsiteX459" fmla="*/ 6950772 w 13937225"/>
                <a:gd name="connsiteY459" fmla="*/ 9826708 h 13937225"/>
                <a:gd name="connsiteX460" fmla="*/ 6950772 w 13937225"/>
                <a:gd name="connsiteY460" fmla="*/ 10047934 h 13937225"/>
                <a:gd name="connsiteX461" fmla="*/ 6508321 w 13937225"/>
                <a:gd name="connsiteY461" fmla="*/ 10047934 h 13937225"/>
                <a:gd name="connsiteX462" fmla="*/ 6950772 w 13937225"/>
                <a:gd name="connsiteY462" fmla="*/ 9605482 h 13937225"/>
                <a:gd name="connsiteX463" fmla="*/ 7171998 w 13937225"/>
                <a:gd name="connsiteY463" fmla="*/ 9605482 h 13937225"/>
                <a:gd name="connsiteX464" fmla="*/ 7171998 w 13937225"/>
                <a:gd name="connsiteY464" fmla="*/ 9826708 h 13937225"/>
                <a:gd name="connsiteX465" fmla="*/ 6950772 w 13937225"/>
                <a:gd name="connsiteY465" fmla="*/ 9826708 h 13937225"/>
                <a:gd name="connsiteX466" fmla="*/ 8941804 w 13937225"/>
                <a:gd name="connsiteY466" fmla="*/ 9605482 h 13937225"/>
                <a:gd name="connsiteX467" fmla="*/ 9163030 w 13937225"/>
                <a:gd name="connsiteY467" fmla="*/ 9605482 h 13937225"/>
                <a:gd name="connsiteX468" fmla="*/ 9163030 w 13937225"/>
                <a:gd name="connsiteY468" fmla="*/ 10047934 h 13937225"/>
                <a:gd name="connsiteX469" fmla="*/ 8941804 w 13937225"/>
                <a:gd name="connsiteY469" fmla="*/ 10047934 h 13937225"/>
                <a:gd name="connsiteX470" fmla="*/ 9605482 w 13937225"/>
                <a:gd name="connsiteY470" fmla="*/ 9605482 h 13937225"/>
                <a:gd name="connsiteX471" fmla="*/ 9826708 w 13937225"/>
                <a:gd name="connsiteY471" fmla="*/ 9605482 h 13937225"/>
                <a:gd name="connsiteX472" fmla="*/ 9826708 w 13937225"/>
                <a:gd name="connsiteY472" fmla="*/ 9826708 h 13937225"/>
                <a:gd name="connsiteX473" fmla="*/ 9605482 w 13937225"/>
                <a:gd name="connsiteY473" fmla="*/ 9826708 h 13937225"/>
                <a:gd name="connsiteX474" fmla="*/ 9384256 w 13937225"/>
                <a:gd name="connsiteY474" fmla="*/ 9826708 h 13937225"/>
                <a:gd name="connsiteX475" fmla="*/ 9605482 w 13937225"/>
                <a:gd name="connsiteY475" fmla="*/ 9826708 h 13937225"/>
                <a:gd name="connsiteX476" fmla="*/ 9605482 w 13937225"/>
                <a:gd name="connsiteY476" fmla="*/ 10269159 h 13937225"/>
                <a:gd name="connsiteX477" fmla="*/ 9384256 w 13937225"/>
                <a:gd name="connsiteY477" fmla="*/ 10269159 h 13937225"/>
                <a:gd name="connsiteX478" fmla="*/ 9826708 w 13937225"/>
                <a:gd name="connsiteY478" fmla="*/ 9826708 h 13937225"/>
                <a:gd name="connsiteX479" fmla="*/ 10047934 w 13937225"/>
                <a:gd name="connsiteY479" fmla="*/ 9826708 h 13937225"/>
                <a:gd name="connsiteX480" fmla="*/ 10047934 w 13937225"/>
                <a:gd name="connsiteY480" fmla="*/ 10269159 h 13937225"/>
                <a:gd name="connsiteX481" fmla="*/ 9826708 w 13937225"/>
                <a:gd name="connsiteY481" fmla="*/ 10269159 h 13937225"/>
                <a:gd name="connsiteX482" fmla="*/ 7393224 w 13937225"/>
                <a:gd name="connsiteY482" fmla="*/ 10047934 h 13937225"/>
                <a:gd name="connsiteX483" fmla="*/ 7614450 w 13937225"/>
                <a:gd name="connsiteY483" fmla="*/ 10047934 h 13937225"/>
                <a:gd name="connsiteX484" fmla="*/ 7614450 w 13937225"/>
                <a:gd name="connsiteY484" fmla="*/ 10269159 h 13937225"/>
                <a:gd name="connsiteX485" fmla="*/ 7393224 w 13937225"/>
                <a:gd name="connsiteY485" fmla="*/ 1026915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3937225" h="13937225">
                  <a:moveTo>
                    <a:pt x="5623418" y="3853611"/>
                  </a:moveTo>
                  <a:lnTo>
                    <a:pt x="5844643" y="3853611"/>
                  </a:lnTo>
                  <a:lnTo>
                    <a:pt x="5844643" y="4074837"/>
                  </a:lnTo>
                  <a:lnTo>
                    <a:pt x="5623418" y="4074837"/>
                  </a:lnTo>
                  <a:close/>
                  <a:moveTo>
                    <a:pt x="6065869" y="3853611"/>
                  </a:moveTo>
                  <a:lnTo>
                    <a:pt x="6287095" y="3853611"/>
                  </a:lnTo>
                  <a:lnTo>
                    <a:pt x="6287095" y="4074837"/>
                  </a:lnTo>
                  <a:lnTo>
                    <a:pt x="6508321" y="4074837"/>
                  </a:lnTo>
                  <a:lnTo>
                    <a:pt x="6508321" y="3853611"/>
                  </a:lnTo>
                  <a:lnTo>
                    <a:pt x="6950772" y="3853611"/>
                  </a:lnTo>
                  <a:lnTo>
                    <a:pt x="6950772" y="4074837"/>
                  </a:lnTo>
                  <a:lnTo>
                    <a:pt x="6729547" y="4074837"/>
                  </a:lnTo>
                  <a:lnTo>
                    <a:pt x="6729547" y="4296063"/>
                  </a:lnTo>
                  <a:lnTo>
                    <a:pt x="6287095" y="4296063"/>
                  </a:lnTo>
                  <a:lnTo>
                    <a:pt x="6287095" y="4738514"/>
                  </a:lnTo>
                  <a:lnTo>
                    <a:pt x="5844643" y="4738514"/>
                  </a:lnTo>
                  <a:lnTo>
                    <a:pt x="5844643" y="4959740"/>
                  </a:lnTo>
                  <a:lnTo>
                    <a:pt x="5623418" y="4959740"/>
                  </a:lnTo>
                  <a:lnTo>
                    <a:pt x="5623418" y="4296063"/>
                  </a:lnTo>
                  <a:lnTo>
                    <a:pt x="5844643" y="4296063"/>
                  </a:lnTo>
                  <a:lnTo>
                    <a:pt x="5844643" y="4074837"/>
                  </a:lnTo>
                  <a:lnTo>
                    <a:pt x="6065869" y="4074837"/>
                  </a:lnTo>
                  <a:close/>
                  <a:moveTo>
                    <a:pt x="7393224" y="3853611"/>
                  </a:moveTo>
                  <a:lnTo>
                    <a:pt x="8499353" y="3853611"/>
                  </a:lnTo>
                  <a:lnTo>
                    <a:pt x="8499353" y="4296063"/>
                  </a:lnTo>
                  <a:lnTo>
                    <a:pt x="8278127" y="4296063"/>
                  </a:lnTo>
                  <a:lnTo>
                    <a:pt x="8278127" y="4074837"/>
                  </a:lnTo>
                  <a:lnTo>
                    <a:pt x="8056902" y="4074837"/>
                  </a:lnTo>
                  <a:lnTo>
                    <a:pt x="8056902" y="4296063"/>
                  </a:lnTo>
                  <a:lnTo>
                    <a:pt x="8278127" y="4296063"/>
                  </a:lnTo>
                  <a:lnTo>
                    <a:pt x="8278127" y="5180966"/>
                  </a:lnTo>
                  <a:lnTo>
                    <a:pt x="8056902" y="5180966"/>
                  </a:lnTo>
                  <a:lnTo>
                    <a:pt x="8056902" y="5402192"/>
                  </a:lnTo>
                  <a:lnTo>
                    <a:pt x="7835676" y="5402192"/>
                  </a:lnTo>
                  <a:lnTo>
                    <a:pt x="7835676" y="5180966"/>
                  </a:lnTo>
                  <a:lnTo>
                    <a:pt x="7614450" y="5180966"/>
                  </a:lnTo>
                  <a:lnTo>
                    <a:pt x="7614450" y="4959740"/>
                  </a:lnTo>
                  <a:lnTo>
                    <a:pt x="8056902" y="4959740"/>
                  </a:lnTo>
                  <a:lnTo>
                    <a:pt x="8056902" y="4738514"/>
                  </a:lnTo>
                  <a:lnTo>
                    <a:pt x="7614450" y="4738514"/>
                  </a:lnTo>
                  <a:lnTo>
                    <a:pt x="7614450" y="4517289"/>
                  </a:lnTo>
                  <a:lnTo>
                    <a:pt x="7835676" y="4517289"/>
                  </a:lnTo>
                  <a:lnTo>
                    <a:pt x="7835676" y="4074837"/>
                  </a:lnTo>
                  <a:lnTo>
                    <a:pt x="7393224" y="4074837"/>
                  </a:lnTo>
                  <a:close/>
                  <a:moveTo>
                    <a:pt x="6950772" y="4074837"/>
                  </a:moveTo>
                  <a:lnTo>
                    <a:pt x="7171998" y="4074837"/>
                  </a:lnTo>
                  <a:lnTo>
                    <a:pt x="7171998" y="4296063"/>
                  </a:lnTo>
                  <a:lnTo>
                    <a:pt x="7393224" y="4296063"/>
                  </a:lnTo>
                  <a:lnTo>
                    <a:pt x="7393224" y="4517289"/>
                  </a:lnTo>
                  <a:lnTo>
                    <a:pt x="7171998" y="4517289"/>
                  </a:lnTo>
                  <a:lnTo>
                    <a:pt x="7171998" y="4738514"/>
                  </a:lnTo>
                  <a:lnTo>
                    <a:pt x="7614450" y="4738514"/>
                  </a:lnTo>
                  <a:lnTo>
                    <a:pt x="7614450" y="4959740"/>
                  </a:lnTo>
                  <a:lnTo>
                    <a:pt x="6950772" y="4959740"/>
                  </a:lnTo>
                  <a:lnTo>
                    <a:pt x="6950772" y="4738514"/>
                  </a:lnTo>
                  <a:lnTo>
                    <a:pt x="6729547" y="4738514"/>
                  </a:lnTo>
                  <a:lnTo>
                    <a:pt x="6729547" y="4959740"/>
                  </a:lnTo>
                  <a:lnTo>
                    <a:pt x="6508321" y="4959740"/>
                  </a:lnTo>
                  <a:lnTo>
                    <a:pt x="6508321" y="5180966"/>
                  </a:lnTo>
                  <a:lnTo>
                    <a:pt x="6287095" y="5180966"/>
                  </a:lnTo>
                  <a:lnTo>
                    <a:pt x="6287095" y="5623418"/>
                  </a:lnTo>
                  <a:lnTo>
                    <a:pt x="6508321" y="5623418"/>
                  </a:lnTo>
                  <a:lnTo>
                    <a:pt x="6508321" y="5180966"/>
                  </a:lnTo>
                  <a:lnTo>
                    <a:pt x="6729547" y="5180966"/>
                  </a:lnTo>
                  <a:lnTo>
                    <a:pt x="6729547" y="5844643"/>
                  </a:lnTo>
                  <a:lnTo>
                    <a:pt x="6950772" y="5844643"/>
                  </a:lnTo>
                  <a:lnTo>
                    <a:pt x="6950772" y="6287095"/>
                  </a:lnTo>
                  <a:lnTo>
                    <a:pt x="7393224" y="6287095"/>
                  </a:lnTo>
                  <a:lnTo>
                    <a:pt x="7393224" y="6508321"/>
                  </a:lnTo>
                  <a:lnTo>
                    <a:pt x="6950772" y="6508321"/>
                  </a:lnTo>
                  <a:lnTo>
                    <a:pt x="6950772" y="6729547"/>
                  </a:lnTo>
                  <a:lnTo>
                    <a:pt x="7393224" y="6729547"/>
                  </a:lnTo>
                  <a:lnTo>
                    <a:pt x="7393224" y="6950772"/>
                  </a:lnTo>
                  <a:lnTo>
                    <a:pt x="7171998" y="6950772"/>
                  </a:lnTo>
                  <a:lnTo>
                    <a:pt x="7171998" y="7393224"/>
                  </a:lnTo>
                  <a:lnTo>
                    <a:pt x="7393224" y="7393224"/>
                  </a:lnTo>
                  <a:lnTo>
                    <a:pt x="7393224" y="7835676"/>
                  </a:lnTo>
                  <a:lnTo>
                    <a:pt x="7614450" y="7835676"/>
                  </a:lnTo>
                  <a:lnTo>
                    <a:pt x="7614450" y="8056902"/>
                  </a:lnTo>
                  <a:lnTo>
                    <a:pt x="8278127" y="8056902"/>
                  </a:lnTo>
                  <a:lnTo>
                    <a:pt x="8278127" y="7393224"/>
                  </a:lnTo>
                  <a:lnTo>
                    <a:pt x="8056902" y="7393224"/>
                  </a:lnTo>
                  <a:lnTo>
                    <a:pt x="8056902" y="7171998"/>
                  </a:lnTo>
                  <a:lnTo>
                    <a:pt x="7614450" y="7171998"/>
                  </a:lnTo>
                  <a:lnTo>
                    <a:pt x="7614450" y="7393224"/>
                  </a:lnTo>
                  <a:lnTo>
                    <a:pt x="7393224" y="7393224"/>
                  </a:lnTo>
                  <a:lnTo>
                    <a:pt x="7393224" y="6950772"/>
                  </a:lnTo>
                  <a:lnTo>
                    <a:pt x="8056902" y="6950772"/>
                  </a:lnTo>
                  <a:lnTo>
                    <a:pt x="8056902" y="6508321"/>
                  </a:lnTo>
                  <a:lnTo>
                    <a:pt x="7835676" y="6508321"/>
                  </a:lnTo>
                  <a:lnTo>
                    <a:pt x="7835676" y="6287095"/>
                  </a:lnTo>
                  <a:lnTo>
                    <a:pt x="8278127" y="6287095"/>
                  </a:lnTo>
                  <a:lnTo>
                    <a:pt x="8278127" y="7171998"/>
                  </a:lnTo>
                  <a:lnTo>
                    <a:pt x="8499353" y="7171998"/>
                  </a:lnTo>
                  <a:lnTo>
                    <a:pt x="8499353" y="7393224"/>
                  </a:lnTo>
                  <a:lnTo>
                    <a:pt x="8720579" y="7393224"/>
                  </a:lnTo>
                  <a:lnTo>
                    <a:pt x="8720579" y="7835676"/>
                  </a:lnTo>
                  <a:lnTo>
                    <a:pt x="8499353" y="7835676"/>
                  </a:lnTo>
                  <a:lnTo>
                    <a:pt x="8499353" y="8278127"/>
                  </a:lnTo>
                  <a:lnTo>
                    <a:pt x="8278127" y="8278127"/>
                  </a:lnTo>
                  <a:lnTo>
                    <a:pt x="8278127" y="8941804"/>
                  </a:lnTo>
                  <a:lnTo>
                    <a:pt x="7835676" y="8941804"/>
                  </a:lnTo>
                  <a:lnTo>
                    <a:pt x="7835676" y="8720579"/>
                  </a:lnTo>
                  <a:lnTo>
                    <a:pt x="7614450" y="8720579"/>
                  </a:lnTo>
                  <a:lnTo>
                    <a:pt x="7614450" y="8941804"/>
                  </a:lnTo>
                  <a:lnTo>
                    <a:pt x="7393224" y="8941804"/>
                  </a:lnTo>
                  <a:lnTo>
                    <a:pt x="7393224" y="8056902"/>
                  </a:lnTo>
                  <a:lnTo>
                    <a:pt x="7171998" y="8056902"/>
                  </a:lnTo>
                  <a:lnTo>
                    <a:pt x="7171998" y="8499353"/>
                  </a:lnTo>
                  <a:lnTo>
                    <a:pt x="6729547" y="8499353"/>
                  </a:lnTo>
                  <a:lnTo>
                    <a:pt x="6729547" y="7835676"/>
                  </a:lnTo>
                  <a:lnTo>
                    <a:pt x="7171998" y="7835676"/>
                  </a:lnTo>
                  <a:lnTo>
                    <a:pt x="7171998" y="7614450"/>
                  </a:lnTo>
                  <a:lnTo>
                    <a:pt x="6950772" y="7614450"/>
                  </a:lnTo>
                  <a:lnTo>
                    <a:pt x="6950772" y="6950772"/>
                  </a:lnTo>
                  <a:lnTo>
                    <a:pt x="6508321" y="6950772"/>
                  </a:lnTo>
                  <a:lnTo>
                    <a:pt x="6508321" y="7393224"/>
                  </a:lnTo>
                  <a:lnTo>
                    <a:pt x="6065869" y="7393224"/>
                  </a:lnTo>
                  <a:lnTo>
                    <a:pt x="6065869" y="7614450"/>
                  </a:lnTo>
                  <a:lnTo>
                    <a:pt x="5623418" y="7614450"/>
                  </a:lnTo>
                  <a:lnTo>
                    <a:pt x="5623418" y="7393224"/>
                  </a:lnTo>
                  <a:lnTo>
                    <a:pt x="5402192" y="7393224"/>
                  </a:lnTo>
                  <a:lnTo>
                    <a:pt x="5402192" y="7171998"/>
                  </a:lnTo>
                  <a:lnTo>
                    <a:pt x="5844643" y="7171998"/>
                  </a:lnTo>
                  <a:lnTo>
                    <a:pt x="5844643" y="6950772"/>
                  </a:lnTo>
                  <a:lnTo>
                    <a:pt x="6065869" y="6950772"/>
                  </a:lnTo>
                  <a:lnTo>
                    <a:pt x="6065869" y="7171998"/>
                  </a:lnTo>
                  <a:lnTo>
                    <a:pt x="6287095" y="7171998"/>
                  </a:lnTo>
                  <a:lnTo>
                    <a:pt x="6287095" y="6729547"/>
                  </a:lnTo>
                  <a:lnTo>
                    <a:pt x="6508321" y="6729547"/>
                  </a:lnTo>
                  <a:lnTo>
                    <a:pt x="6508321" y="6508321"/>
                  </a:lnTo>
                  <a:lnTo>
                    <a:pt x="6729547" y="6508321"/>
                  </a:lnTo>
                  <a:lnTo>
                    <a:pt x="6729547" y="6287095"/>
                  </a:lnTo>
                  <a:lnTo>
                    <a:pt x="6287095" y="6287095"/>
                  </a:lnTo>
                  <a:lnTo>
                    <a:pt x="6287095" y="6729547"/>
                  </a:lnTo>
                  <a:lnTo>
                    <a:pt x="5844643" y="6729547"/>
                  </a:lnTo>
                  <a:lnTo>
                    <a:pt x="5844643" y="6950772"/>
                  </a:lnTo>
                  <a:lnTo>
                    <a:pt x="5623418" y="6950772"/>
                  </a:lnTo>
                  <a:lnTo>
                    <a:pt x="5623418" y="6508321"/>
                  </a:lnTo>
                  <a:lnTo>
                    <a:pt x="5844643" y="6508321"/>
                  </a:lnTo>
                  <a:lnTo>
                    <a:pt x="5844643" y="6287095"/>
                  </a:lnTo>
                  <a:lnTo>
                    <a:pt x="5623418" y="6287095"/>
                  </a:lnTo>
                  <a:lnTo>
                    <a:pt x="5623418" y="6508321"/>
                  </a:lnTo>
                  <a:lnTo>
                    <a:pt x="5402192" y="6508321"/>
                  </a:lnTo>
                  <a:lnTo>
                    <a:pt x="5402192" y="6287095"/>
                  </a:lnTo>
                  <a:lnTo>
                    <a:pt x="5180966" y="6287095"/>
                  </a:lnTo>
                  <a:lnTo>
                    <a:pt x="5180966" y="6065869"/>
                  </a:lnTo>
                  <a:lnTo>
                    <a:pt x="6065869" y="6065869"/>
                  </a:lnTo>
                  <a:lnTo>
                    <a:pt x="6065869" y="4959740"/>
                  </a:lnTo>
                  <a:lnTo>
                    <a:pt x="6287095" y="4959740"/>
                  </a:lnTo>
                  <a:lnTo>
                    <a:pt x="6287095" y="4738514"/>
                  </a:lnTo>
                  <a:lnTo>
                    <a:pt x="6508321" y="4738514"/>
                  </a:lnTo>
                  <a:lnTo>
                    <a:pt x="6508321" y="4517289"/>
                  </a:lnTo>
                  <a:lnTo>
                    <a:pt x="6729547" y="4517289"/>
                  </a:lnTo>
                  <a:lnTo>
                    <a:pt x="6729547" y="4296063"/>
                  </a:lnTo>
                  <a:lnTo>
                    <a:pt x="6950772" y="4296063"/>
                  </a:lnTo>
                  <a:close/>
                  <a:moveTo>
                    <a:pt x="6287095" y="5844643"/>
                  </a:moveTo>
                  <a:lnTo>
                    <a:pt x="6508321" y="5844643"/>
                  </a:lnTo>
                  <a:lnTo>
                    <a:pt x="6508321" y="6065869"/>
                  </a:lnTo>
                  <a:lnTo>
                    <a:pt x="6287095" y="6065869"/>
                  </a:lnTo>
                  <a:close/>
                  <a:moveTo>
                    <a:pt x="7835676" y="8278127"/>
                  </a:moveTo>
                  <a:lnTo>
                    <a:pt x="8056902" y="8278127"/>
                  </a:lnTo>
                  <a:lnTo>
                    <a:pt x="8056902" y="8499353"/>
                  </a:lnTo>
                  <a:lnTo>
                    <a:pt x="7835676" y="8499353"/>
                  </a:lnTo>
                  <a:close/>
                  <a:moveTo>
                    <a:pt x="5623418" y="5180966"/>
                  </a:moveTo>
                  <a:lnTo>
                    <a:pt x="5844643" y="5180966"/>
                  </a:lnTo>
                  <a:lnTo>
                    <a:pt x="5844643" y="5402192"/>
                  </a:lnTo>
                  <a:lnTo>
                    <a:pt x="5623418" y="5402192"/>
                  </a:lnTo>
                  <a:close/>
                  <a:moveTo>
                    <a:pt x="6950772" y="5180966"/>
                  </a:moveTo>
                  <a:lnTo>
                    <a:pt x="7171998" y="5180966"/>
                  </a:lnTo>
                  <a:lnTo>
                    <a:pt x="7171998" y="5402192"/>
                  </a:lnTo>
                  <a:lnTo>
                    <a:pt x="6950772" y="5402192"/>
                  </a:lnTo>
                  <a:close/>
                  <a:moveTo>
                    <a:pt x="7393224" y="5180966"/>
                  </a:moveTo>
                  <a:lnTo>
                    <a:pt x="7614450" y="5180966"/>
                  </a:lnTo>
                  <a:lnTo>
                    <a:pt x="7614450" y="5402192"/>
                  </a:lnTo>
                  <a:lnTo>
                    <a:pt x="7835676" y="5402192"/>
                  </a:lnTo>
                  <a:lnTo>
                    <a:pt x="7835676" y="5623418"/>
                  </a:lnTo>
                  <a:lnTo>
                    <a:pt x="8056902" y="5623418"/>
                  </a:lnTo>
                  <a:lnTo>
                    <a:pt x="8056902" y="5844643"/>
                  </a:lnTo>
                  <a:lnTo>
                    <a:pt x="8499353" y="5844643"/>
                  </a:lnTo>
                  <a:lnTo>
                    <a:pt x="8499353" y="5623418"/>
                  </a:lnTo>
                  <a:lnTo>
                    <a:pt x="8720579" y="5623418"/>
                  </a:lnTo>
                  <a:lnTo>
                    <a:pt x="8720579" y="5844643"/>
                  </a:lnTo>
                  <a:lnTo>
                    <a:pt x="9163030" y="5844643"/>
                  </a:lnTo>
                  <a:lnTo>
                    <a:pt x="9163030" y="5623418"/>
                  </a:lnTo>
                  <a:lnTo>
                    <a:pt x="9826708" y="5623418"/>
                  </a:lnTo>
                  <a:lnTo>
                    <a:pt x="9826708" y="5844643"/>
                  </a:lnTo>
                  <a:lnTo>
                    <a:pt x="9384256" y="5844643"/>
                  </a:lnTo>
                  <a:lnTo>
                    <a:pt x="9384256" y="6508321"/>
                  </a:lnTo>
                  <a:lnTo>
                    <a:pt x="8499353" y="6508321"/>
                  </a:lnTo>
                  <a:lnTo>
                    <a:pt x="8499353" y="6065869"/>
                  </a:lnTo>
                  <a:lnTo>
                    <a:pt x="7835676" y="6065869"/>
                  </a:lnTo>
                  <a:lnTo>
                    <a:pt x="7835676" y="5844643"/>
                  </a:lnTo>
                  <a:lnTo>
                    <a:pt x="7614450" y="5844643"/>
                  </a:lnTo>
                  <a:lnTo>
                    <a:pt x="7614450" y="5623418"/>
                  </a:lnTo>
                  <a:lnTo>
                    <a:pt x="7393224" y="5623418"/>
                  </a:lnTo>
                  <a:close/>
                  <a:moveTo>
                    <a:pt x="8278127" y="5180966"/>
                  </a:moveTo>
                  <a:lnTo>
                    <a:pt x="8499353" y="5180966"/>
                  </a:lnTo>
                  <a:lnTo>
                    <a:pt x="8499353" y="5402192"/>
                  </a:lnTo>
                  <a:lnTo>
                    <a:pt x="8278127" y="5402192"/>
                  </a:lnTo>
                  <a:close/>
                  <a:moveTo>
                    <a:pt x="3853611" y="5623418"/>
                  </a:moveTo>
                  <a:lnTo>
                    <a:pt x="4738514" y="5623418"/>
                  </a:lnTo>
                  <a:lnTo>
                    <a:pt x="4738514" y="5844643"/>
                  </a:lnTo>
                  <a:lnTo>
                    <a:pt x="3853611" y="5844643"/>
                  </a:lnTo>
                  <a:close/>
                  <a:moveTo>
                    <a:pt x="5180966" y="5623418"/>
                  </a:moveTo>
                  <a:lnTo>
                    <a:pt x="5402192" y="5623418"/>
                  </a:lnTo>
                  <a:lnTo>
                    <a:pt x="5402192" y="5844643"/>
                  </a:lnTo>
                  <a:lnTo>
                    <a:pt x="5180966" y="5844643"/>
                  </a:lnTo>
                  <a:close/>
                  <a:moveTo>
                    <a:pt x="5623418" y="5623418"/>
                  </a:moveTo>
                  <a:lnTo>
                    <a:pt x="5844643" y="5623418"/>
                  </a:lnTo>
                  <a:lnTo>
                    <a:pt x="5844643" y="5844643"/>
                  </a:lnTo>
                  <a:lnTo>
                    <a:pt x="5623418" y="5844643"/>
                  </a:lnTo>
                  <a:close/>
                  <a:moveTo>
                    <a:pt x="6950772" y="5623418"/>
                  </a:moveTo>
                  <a:lnTo>
                    <a:pt x="7171998" y="5623418"/>
                  </a:lnTo>
                  <a:lnTo>
                    <a:pt x="7171998" y="5844643"/>
                  </a:lnTo>
                  <a:lnTo>
                    <a:pt x="6950772" y="5844643"/>
                  </a:lnTo>
                  <a:close/>
                  <a:moveTo>
                    <a:pt x="10047934" y="5623418"/>
                  </a:moveTo>
                  <a:lnTo>
                    <a:pt x="10269159" y="5623418"/>
                  </a:lnTo>
                  <a:lnTo>
                    <a:pt x="10269159" y="6065869"/>
                  </a:lnTo>
                  <a:lnTo>
                    <a:pt x="10047934" y="6065869"/>
                  </a:lnTo>
                  <a:close/>
                  <a:moveTo>
                    <a:pt x="4738514" y="5844643"/>
                  </a:moveTo>
                  <a:lnTo>
                    <a:pt x="5180966" y="5844643"/>
                  </a:lnTo>
                  <a:lnTo>
                    <a:pt x="5180966" y="6065869"/>
                  </a:lnTo>
                  <a:lnTo>
                    <a:pt x="4738514" y="6065869"/>
                  </a:lnTo>
                  <a:close/>
                  <a:moveTo>
                    <a:pt x="7393224" y="5844643"/>
                  </a:moveTo>
                  <a:lnTo>
                    <a:pt x="7614450" y="5844643"/>
                  </a:lnTo>
                  <a:lnTo>
                    <a:pt x="7614450" y="6287095"/>
                  </a:lnTo>
                  <a:lnTo>
                    <a:pt x="7393224" y="6287095"/>
                  </a:lnTo>
                  <a:close/>
                  <a:moveTo>
                    <a:pt x="3853611" y="6065869"/>
                  </a:moveTo>
                  <a:lnTo>
                    <a:pt x="4074837" y="6065869"/>
                  </a:lnTo>
                  <a:lnTo>
                    <a:pt x="4074837" y="6287095"/>
                  </a:lnTo>
                  <a:lnTo>
                    <a:pt x="3853611" y="6287095"/>
                  </a:lnTo>
                  <a:close/>
                  <a:moveTo>
                    <a:pt x="4296063" y="6065869"/>
                  </a:moveTo>
                  <a:lnTo>
                    <a:pt x="4738514" y="6065869"/>
                  </a:lnTo>
                  <a:lnTo>
                    <a:pt x="4738514" y="6287095"/>
                  </a:lnTo>
                  <a:lnTo>
                    <a:pt x="5180966" y="6287095"/>
                  </a:lnTo>
                  <a:lnTo>
                    <a:pt x="5180966" y="6508321"/>
                  </a:lnTo>
                  <a:lnTo>
                    <a:pt x="4959740" y="6508321"/>
                  </a:lnTo>
                  <a:lnTo>
                    <a:pt x="4959740" y="6729547"/>
                  </a:lnTo>
                  <a:lnTo>
                    <a:pt x="5180966" y="6729547"/>
                  </a:lnTo>
                  <a:lnTo>
                    <a:pt x="5180966" y="6950772"/>
                  </a:lnTo>
                  <a:lnTo>
                    <a:pt x="4738514" y="6950772"/>
                  </a:lnTo>
                  <a:lnTo>
                    <a:pt x="4738514" y="7171998"/>
                  </a:lnTo>
                  <a:lnTo>
                    <a:pt x="4959740" y="7171998"/>
                  </a:lnTo>
                  <a:lnTo>
                    <a:pt x="4959740" y="7614450"/>
                  </a:lnTo>
                  <a:lnTo>
                    <a:pt x="4738514" y="7614450"/>
                  </a:lnTo>
                  <a:lnTo>
                    <a:pt x="4738514" y="7393224"/>
                  </a:lnTo>
                  <a:lnTo>
                    <a:pt x="4517289" y="7393224"/>
                  </a:lnTo>
                  <a:lnTo>
                    <a:pt x="4517289" y="7614450"/>
                  </a:lnTo>
                  <a:lnTo>
                    <a:pt x="4296063" y="7614450"/>
                  </a:lnTo>
                  <a:lnTo>
                    <a:pt x="4296063" y="7393224"/>
                  </a:lnTo>
                  <a:lnTo>
                    <a:pt x="3853611" y="7393224"/>
                  </a:lnTo>
                  <a:lnTo>
                    <a:pt x="3853611" y="6508321"/>
                  </a:lnTo>
                  <a:lnTo>
                    <a:pt x="4074837" y="6508321"/>
                  </a:lnTo>
                  <a:lnTo>
                    <a:pt x="4074837" y="6950772"/>
                  </a:lnTo>
                  <a:lnTo>
                    <a:pt x="4296063" y="6950772"/>
                  </a:lnTo>
                  <a:lnTo>
                    <a:pt x="4296063" y="7171998"/>
                  </a:lnTo>
                  <a:lnTo>
                    <a:pt x="4517289" y="7171998"/>
                  </a:lnTo>
                  <a:lnTo>
                    <a:pt x="4517289" y="6950772"/>
                  </a:lnTo>
                  <a:lnTo>
                    <a:pt x="4296063" y="6950772"/>
                  </a:lnTo>
                  <a:lnTo>
                    <a:pt x="4296063" y="6508321"/>
                  </a:lnTo>
                  <a:lnTo>
                    <a:pt x="4074837" y="6508321"/>
                  </a:lnTo>
                  <a:lnTo>
                    <a:pt x="4074837" y="6287095"/>
                  </a:lnTo>
                  <a:lnTo>
                    <a:pt x="4296063" y="6287095"/>
                  </a:lnTo>
                  <a:close/>
                  <a:moveTo>
                    <a:pt x="4517289" y="6508321"/>
                  </a:moveTo>
                  <a:lnTo>
                    <a:pt x="4738514" y="6508321"/>
                  </a:lnTo>
                  <a:lnTo>
                    <a:pt x="4738514" y="6729547"/>
                  </a:lnTo>
                  <a:lnTo>
                    <a:pt x="4517289" y="6729547"/>
                  </a:lnTo>
                  <a:close/>
                  <a:moveTo>
                    <a:pt x="9605482" y="6065869"/>
                  </a:moveTo>
                  <a:lnTo>
                    <a:pt x="10047934" y="6065869"/>
                  </a:lnTo>
                  <a:lnTo>
                    <a:pt x="10047934" y="6287095"/>
                  </a:lnTo>
                  <a:lnTo>
                    <a:pt x="9605482" y="6287095"/>
                  </a:lnTo>
                  <a:close/>
                  <a:moveTo>
                    <a:pt x="10047934" y="6287095"/>
                  </a:moveTo>
                  <a:lnTo>
                    <a:pt x="10269159" y="6287095"/>
                  </a:lnTo>
                  <a:lnTo>
                    <a:pt x="10269159" y="6508321"/>
                  </a:lnTo>
                  <a:lnTo>
                    <a:pt x="10047934" y="6508321"/>
                  </a:lnTo>
                  <a:close/>
                  <a:moveTo>
                    <a:pt x="5180966" y="6508321"/>
                  </a:moveTo>
                  <a:lnTo>
                    <a:pt x="5402192" y="6508321"/>
                  </a:lnTo>
                  <a:lnTo>
                    <a:pt x="5402192" y="6729547"/>
                  </a:lnTo>
                  <a:lnTo>
                    <a:pt x="5180966" y="6729547"/>
                  </a:lnTo>
                  <a:close/>
                  <a:moveTo>
                    <a:pt x="7614450" y="6508321"/>
                  </a:moveTo>
                  <a:lnTo>
                    <a:pt x="7835676" y="6508321"/>
                  </a:lnTo>
                  <a:lnTo>
                    <a:pt x="7835676" y="6729547"/>
                  </a:lnTo>
                  <a:lnTo>
                    <a:pt x="7614450" y="6729547"/>
                  </a:lnTo>
                  <a:close/>
                  <a:moveTo>
                    <a:pt x="9384256" y="6508321"/>
                  </a:moveTo>
                  <a:lnTo>
                    <a:pt x="9826708" y="6508321"/>
                  </a:lnTo>
                  <a:lnTo>
                    <a:pt x="9826708" y="6729547"/>
                  </a:lnTo>
                  <a:lnTo>
                    <a:pt x="10269159" y="6729547"/>
                  </a:lnTo>
                  <a:lnTo>
                    <a:pt x="10269159" y="7171998"/>
                  </a:lnTo>
                  <a:lnTo>
                    <a:pt x="10047934" y="7171998"/>
                  </a:lnTo>
                  <a:lnTo>
                    <a:pt x="10047934" y="7835676"/>
                  </a:lnTo>
                  <a:lnTo>
                    <a:pt x="9826708" y="7835676"/>
                  </a:lnTo>
                  <a:lnTo>
                    <a:pt x="9826708" y="8499353"/>
                  </a:lnTo>
                  <a:lnTo>
                    <a:pt x="10269159" y="8499353"/>
                  </a:lnTo>
                  <a:lnTo>
                    <a:pt x="10269159" y="8720579"/>
                  </a:lnTo>
                  <a:lnTo>
                    <a:pt x="10047934" y="8720579"/>
                  </a:lnTo>
                  <a:lnTo>
                    <a:pt x="10047934" y="8941804"/>
                  </a:lnTo>
                  <a:lnTo>
                    <a:pt x="9826708" y="8941804"/>
                  </a:lnTo>
                  <a:lnTo>
                    <a:pt x="9826708" y="8720579"/>
                  </a:lnTo>
                  <a:lnTo>
                    <a:pt x="9605482" y="8720579"/>
                  </a:lnTo>
                  <a:lnTo>
                    <a:pt x="9605482" y="9163030"/>
                  </a:lnTo>
                  <a:lnTo>
                    <a:pt x="9384256" y="9163030"/>
                  </a:lnTo>
                  <a:lnTo>
                    <a:pt x="9384256" y="8278127"/>
                  </a:lnTo>
                  <a:lnTo>
                    <a:pt x="9605482" y="8278127"/>
                  </a:lnTo>
                  <a:lnTo>
                    <a:pt x="9605482" y="7835676"/>
                  </a:lnTo>
                  <a:lnTo>
                    <a:pt x="9384256" y="7835676"/>
                  </a:lnTo>
                  <a:lnTo>
                    <a:pt x="9384256" y="7614450"/>
                  </a:lnTo>
                  <a:lnTo>
                    <a:pt x="9163030" y="7614450"/>
                  </a:lnTo>
                  <a:lnTo>
                    <a:pt x="9163030" y="7393224"/>
                  </a:lnTo>
                  <a:lnTo>
                    <a:pt x="8941804" y="7393224"/>
                  </a:lnTo>
                  <a:lnTo>
                    <a:pt x="8941804" y="7171998"/>
                  </a:lnTo>
                  <a:lnTo>
                    <a:pt x="8720579" y="7171998"/>
                  </a:lnTo>
                  <a:lnTo>
                    <a:pt x="8720579" y="6729547"/>
                  </a:lnTo>
                  <a:lnTo>
                    <a:pt x="9163030" y="6729547"/>
                  </a:lnTo>
                  <a:lnTo>
                    <a:pt x="9163030" y="6950772"/>
                  </a:lnTo>
                  <a:lnTo>
                    <a:pt x="9384256" y="6950772"/>
                  </a:lnTo>
                  <a:lnTo>
                    <a:pt x="9384256" y="7393224"/>
                  </a:lnTo>
                  <a:lnTo>
                    <a:pt x="9605482" y="7393224"/>
                  </a:lnTo>
                  <a:lnTo>
                    <a:pt x="9605482" y="7614450"/>
                  </a:lnTo>
                  <a:lnTo>
                    <a:pt x="9826708" y="7614450"/>
                  </a:lnTo>
                  <a:lnTo>
                    <a:pt x="9826708" y="7171998"/>
                  </a:lnTo>
                  <a:lnTo>
                    <a:pt x="9605482" y="7171998"/>
                  </a:lnTo>
                  <a:lnTo>
                    <a:pt x="9605482" y="6729547"/>
                  </a:lnTo>
                  <a:lnTo>
                    <a:pt x="9384256" y="6729547"/>
                  </a:lnTo>
                  <a:close/>
                  <a:moveTo>
                    <a:pt x="5180966" y="6950772"/>
                  </a:moveTo>
                  <a:lnTo>
                    <a:pt x="5402192" y="6950772"/>
                  </a:lnTo>
                  <a:lnTo>
                    <a:pt x="5402192" y="7171998"/>
                  </a:lnTo>
                  <a:lnTo>
                    <a:pt x="5180966" y="7171998"/>
                  </a:lnTo>
                  <a:close/>
                  <a:moveTo>
                    <a:pt x="5180966" y="7393224"/>
                  </a:moveTo>
                  <a:lnTo>
                    <a:pt x="5402192" y="7393224"/>
                  </a:lnTo>
                  <a:lnTo>
                    <a:pt x="5402192" y="7614450"/>
                  </a:lnTo>
                  <a:lnTo>
                    <a:pt x="5180966" y="7614450"/>
                  </a:lnTo>
                  <a:close/>
                  <a:moveTo>
                    <a:pt x="6508321" y="7393224"/>
                  </a:moveTo>
                  <a:lnTo>
                    <a:pt x="6729547" y="7393224"/>
                  </a:lnTo>
                  <a:lnTo>
                    <a:pt x="6729547" y="7614450"/>
                  </a:lnTo>
                  <a:lnTo>
                    <a:pt x="6508321" y="7614450"/>
                  </a:lnTo>
                  <a:close/>
                  <a:moveTo>
                    <a:pt x="7835676" y="7393224"/>
                  </a:moveTo>
                  <a:lnTo>
                    <a:pt x="8056902" y="7393224"/>
                  </a:lnTo>
                  <a:lnTo>
                    <a:pt x="8056902" y="7614450"/>
                  </a:lnTo>
                  <a:lnTo>
                    <a:pt x="7835676" y="7614450"/>
                  </a:lnTo>
                  <a:close/>
                  <a:moveTo>
                    <a:pt x="4959740" y="7614450"/>
                  </a:moveTo>
                  <a:lnTo>
                    <a:pt x="5180966" y="7614450"/>
                  </a:lnTo>
                  <a:lnTo>
                    <a:pt x="5180966" y="7835676"/>
                  </a:lnTo>
                  <a:lnTo>
                    <a:pt x="4959740" y="7835676"/>
                  </a:lnTo>
                  <a:close/>
                  <a:moveTo>
                    <a:pt x="6065869" y="7614450"/>
                  </a:moveTo>
                  <a:lnTo>
                    <a:pt x="6287095" y="7614450"/>
                  </a:lnTo>
                  <a:lnTo>
                    <a:pt x="6287095" y="7835676"/>
                  </a:lnTo>
                  <a:lnTo>
                    <a:pt x="6065869" y="7835676"/>
                  </a:lnTo>
                  <a:close/>
                  <a:moveTo>
                    <a:pt x="7614450" y="7614450"/>
                  </a:moveTo>
                  <a:lnTo>
                    <a:pt x="7835676" y="7614450"/>
                  </a:lnTo>
                  <a:lnTo>
                    <a:pt x="7835676" y="7835676"/>
                  </a:lnTo>
                  <a:lnTo>
                    <a:pt x="7614450" y="7835676"/>
                  </a:lnTo>
                  <a:close/>
                  <a:moveTo>
                    <a:pt x="8941804" y="7614450"/>
                  </a:moveTo>
                  <a:lnTo>
                    <a:pt x="9163030" y="7614450"/>
                  </a:lnTo>
                  <a:lnTo>
                    <a:pt x="9163030" y="8056902"/>
                  </a:lnTo>
                  <a:lnTo>
                    <a:pt x="8941804" y="8056902"/>
                  </a:lnTo>
                  <a:close/>
                  <a:moveTo>
                    <a:pt x="3853611" y="7835676"/>
                  </a:moveTo>
                  <a:lnTo>
                    <a:pt x="4074837" y="7835676"/>
                  </a:lnTo>
                  <a:lnTo>
                    <a:pt x="4074837" y="8056902"/>
                  </a:lnTo>
                  <a:lnTo>
                    <a:pt x="3853611" y="8056902"/>
                  </a:lnTo>
                  <a:close/>
                  <a:moveTo>
                    <a:pt x="4296063" y="7835676"/>
                  </a:moveTo>
                  <a:lnTo>
                    <a:pt x="4517289" y="7835676"/>
                  </a:lnTo>
                  <a:lnTo>
                    <a:pt x="4517289" y="8499353"/>
                  </a:lnTo>
                  <a:lnTo>
                    <a:pt x="4074837" y="8499353"/>
                  </a:lnTo>
                  <a:lnTo>
                    <a:pt x="4074837" y="8278127"/>
                  </a:lnTo>
                  <a:lnTo>
                    <a:pt x="4296063" y="8278127"/>
                  </a:lnTo>
                  <a:close/>
                  <a:moveTo>
                    <a:pt x="5180966" y="7835676"/>
                  </a:moveTo>
                  <a:lnTo>
                    <a:pt x="5623418" y="7835676"/>
                  </a:lnTo>
                  <a:lnTo>
                    <a:pt x="5623418" y="8056902"/>
                  </a:lnTo>
                  <a:lnTo>
                    <a:pt x="5180966" y="8056902"/>
                  </a:lnTo>
                  <a:close/>
                  <a:moveTo>
                    <a:pt x="5844643" y="7835676"/>
                  </a:moveTo>
                  <a:lnTo>
                    <a:pt x="6065869" y="7835676"/>
                  </a:lnTo>
                  <a:lnTo>
                    <a:pt x="6065869" y="8056902"/>
                  </a:lnTo>
                  <a:lnTo>
                    <a:pt x="5844643" y="8056902"/>
                  </a:lnTo>
                  <a:close/>
                  <a:moveTo>
                    <a:pt x="6065869" y="8056902"/>
                  </a:moveTo>
                  <a:lnTo>
                    <a:pt x="6508321" y="8056902"/>
                  </a:lnTo>
                  <a:lnTo>
                    <a:pt x="6508321" y="8278127"/>
                  </a:lnTo>
                  <a:lnTo>
                    <a:pt x="6065869" y="8278127"/>
                  </a:lnTo>
                  <a:close/>
                  <a:moveTo>
                    <a:pt x="4738514" y="8278127"/>
                  </a:moveTo>
                  <a:lnTo>
                    <a:pt x="4959740" y="8278127"/>
                  </a:lnTo>
                  <a:lnTo>
                    <a:pt x="4959740" y="8499353"/>
                  </a:lnTo>
                  <a:lnTo>
                    <a:pt x="4738514" y="8499353"/>
                  </a:lnTo>
                  <a:close/>
                  <a:moveTo>
                    <a:pt x="5180966" y="8278127"/>
                  </a:moveTo>
                  <a:lnTo>
                    <a:pt x="5844643" y="8278127"/>
                  </a:lnTo>
                  <a:lnTo>
                    <a:pt x="5844643" y="8720579"/>
                  </a:lnTo>
                  <a:lnTo>
                    <a:pt x="5623418" y="8720579"/>
                  </a:lnTo>
                  <a:lnTo>
                    <a:pt x="5623418" y="8499353"/>
                  </a:lnTo>
                  <a:lnTo>
                    <a:pt x="5180966" y="8499353"/>
                  </a:lnTo>
                  <a:close/>
                  <a:moveTo>
                    <a:pt x="6065869" y="8499353"/>
                  </a:moveTo>
                  <a:lnTo>
                    <a:pt x="6287095" y="8499353"/>
                  </a:lnTo>
                  <a:lnTo>
                    <a:pt x="6287095" y="8941804"/>
                  </a:lnTo>
                  <a:lnTo>
                    <a:pt x="6065869" y="8941804"/>
                  </a:lnTo>
                  <a:close/>
                  <a:moveTo>
                    <a:pt x="6950772" y="8720579"/>
                  </a:moveTo>
                  <a:lnTo>
                    <a:pt x="7171998" y="8720579"/>
                  </a:lnTo>
                  <a:lnTo>
                    <a:pt x="7171998" y="8941804"/>
                  </a:lnTo>
                  <a:lnTo>
                    <a:pt x="7393224" y="8941804"/>
                  </a:lnTo>
                  <a:lnTo>
                    <a:pt x="7393224" y="9163030"/>
                  </a:lnTo>
                  <a:lnTo>
                    <a:pt x="6508321" y="9163030"/>
                  </a:lnTo>
                  <a:lnTo>
                    <a:pt x="6508321" y="9605482"/>
                  </a:lnTo>
                  <a:lnTo>
                    <a:pt x="6287095" y="9605482"/>
                  </a:lnTo>
                  <a:lnTo>
                    <a:pt x="6287095" y="9384256"/>
                  </a:lnTo>
                  <a:lnTo>
                    <a:pt x="5844643" y="9384256"/>
                  </a:lnTo>
                  <a:lnTo>
                    <a:pt x="5844643" y="9163030"/>
                  </a:lnTo>
                  <a:lnTo>
                    <a:pt x="6287095" y="9163030"/>
                  </a:lnTo>
                  <a:lnTo>
                    <a:pt x="6287095" y="8941804"/>
                  </a:lnTo>
                  <a:lnTo>
                    <a:pt x="6950772" y="8941804"/>
                  </a:lnTo>
                  <a:close/>
                  <a:moveTo>
                    <a:pt x="10047934" y="8941804"/>
                  </a:moveTo>
                  <a:lnTo>
                    <a:pt x="10269159" y="8941804"/>
                  </a:lnTo>
                  <a:lnTo>
                    <a:pt x="10269159" y="9826708"/>
                  </a:lnTo>
                  <a:lnTo>
                    <a:pt x="10047934" y="9826708"/>
                  </a:lnTo>
                  <a:lnTo>
                    <a:pt x="10047934" y="9384256"/>
                  </a:lnTo>
                  <a:lnTo>
                    <a:pt x="9605482" y="9384256"/>
                  </a:lnTo>
                  <a:lnTo>
                    <a:pt x="9605482" y="9163030"/>
                  </a:lnTo>
                  <a:lnTo>
                    <a:pt x="10047934" y="9163030"/>
                  </a:lnTo>
                  <a:close/>
                  <a:moveTo>
                    <a:pt x="7614450" y="9163030"/>
                  </a:moveTo>
                  <a:lnTo>
                    <a:pt x="7835676" y="9163030"/>
                  </a:lnTo>
                  <a:lnTo>
                    <a:pt x="7835676" y="9826708"/>
                  </a:lnTo>
                  <a:lnTo>
                    <a:pt x="7393224" y="9826708"/>
                  </a:lnTo>
                  <a:lnTo>
                    <a:pt x="7393224" y="9605482"/>
                  </a:lnTo>
                  <a:lnTo>
                    <a:pt x="7614450" y="9605482"/>
                  </a:lnTo>
                  <a:close/>
                  <a:moveTo>
                    <a:pt x="5623418" y="9384256"/>
                  </a:moveTo>
                  <a:lnTo>
                    <a:pt x="5844643" y="9384256"/>
                  </a:lnTo>
                  <a:lnTo>
                    <a:pt x="5844643" y="9605482"/>
                  </a:lnTo>
                  <a:lnTo>
                    <a:pt x="6065869" y="9605482"/>
                  </a:lnTo>
                  <a:lnTo>
                    <a:pt x="6065869" y="10047934"/>
                  </a:lnTo>
                  <a:lnTo>
                    <a:pt x="6508321" y="10047934"/>
                  </a:lnTo>
                  <a:lnTo>
                    <a:pt x="6508321" y="10269159"/>
                  </a:lnTo>
                  <a:lnTo>
                    <a:pt x="5623418" y="10269159"/>
                  </a:lnTo>
                  <a:close/>
                  <a:moveTo>
                    <a:pt x="6729547" y="9384256"/>
                  </a:moveTo>
                  <a:lnTo>
                    <a:pt x="6950772" y="9384256"/>
                  </a:lnTo>
                  <a:lnTo>
                    <a:pt x="6950772" y="9605482"/>
                  </a:lnTo>
                  <a:lnTo>
                    <a:pt x="6729547" y="9605482"/>
                  </a:lnTo>
                  <a:close/>
                  <a:moveTo>
                    <a:pt x="7171998" y="9384256"/>
                  </a:moveTo>
                  <a:lnTo>
                    <a:pt x="7393224" y="9384256"/>
                  </a:lnTo>
                  <a:lnTo>
                    <a:pt x="7393224" y="9605482"/>
                  </a:lnTo>
                  <a:lnTo>
                    <a:pt x="7171998" y="9605482"/>
                  </a:lnTo>
                  <a:close/>
                  <a:moveTo>
                    <a:pt x="8056902" y="9384256"/>
                  </a:moveTo>
                  <a:lnTo>
                    <a:pt x="8278127" y="9384256"/>
                  </a:lnTo>
                  <a:lnTo>
                    <a:pt x="8278127" y="9605482"/>
                  </a:lnTo>
                  <a:lnTo>
                    <a:pt x="8056902" y="9605482"/>
                  </a:lnTo>
                  <a:close/>
                  <a:moveTo>
                    <a:pt x="8499353" y="9384256"/>
                  </a:moveTo>
                  <a:lnTo>
                    <a:pt x="8720579" y="9384256"/>
                  </a:lnTo>
                  <a:lnTo>
                    <a:pt x="8720579" y="9826708"/>
                  </a:lnTo>
                  <a:lnTo>
                    <a:pt x="8499353" y="9826708"/>
                  </a:lnTo>
                  <a:lnTo>
                    <a:pt x="8499353" y="10269159"/>
                  </a:lnTo>
                  <a:lnTo>
                    <a:pt x="7835676" y="10269159"/>
                  </a:lnTo>
                  <a:lnTo>
                    <a:pt x="7835676" y="9826708"/>
                  </a:lnTo>
                  <a:lnTo>
                    <a:pt x="8056902" y="9826708"/>
                  </a:lnTo>
                  <a:lnTo>
                    <a:pt x="8056902" y="10047934"/>
                  </a:lnTo>
                  <a:lnTo>
                    <a:pt x="8278127" y="10047934"/>
                  </a:lnTo>
                  <a:lnTo>
                    <a:pt x="8278127" y="9605482"/>
                  </a:lnTo>
                  <a:lnTo>
                    <a:pt x="8499353" y="9605482"/>
                  </a:lnTo>
                  <a:close/>
                  <a:moveTo>
                    <a:pt x="9163030" y="9384256"/>
                  </a:moveTo>
                  <a:lnTo>
                    <a:pt x="9605482" y="9384256"/>
                  </a:lnTo>
                  <a:lnTo>
                    <a:pt x="9605482" y="9605482"/>
                  </a:lnTo>
                  <a:lnTo>
                    <a:pt x="9163030" y="9605482"/>
                  </a:lnTo>
                  <a:close/>
                  <a:moveTo>
                    <a:pt x="6508321" y="9605482"/>
                  </a:moveTo>
                  <a:lnTo>
                    <a:pt x="6729547" y="9605482"/>
                  </a:lnTo>
                  <a:lnTo>
                    <a:pt x="6729547" y="9826708"/>
                  </a:lnTo>
                  <a:lnTo>
                    <a:pt x="6950772" y="9826708"/>
                  </a:lnTo>
                  <a:lnTo>
                    <a:pt x="6950772" y="10047934"/>
                  </a:lnTo>
                  <a:lnTo>
                    <a:pt x="6508321" y="10047934"/>
                  </a:lnTo>
                  <a:close/>
                  <a:moveTo>
                    <a:pt x="6950772" y="9605482"/>
                  </a:moveTo>
                  <a:lnTo>
                    <a:pt x="7171998" y="9605482"/>
                  </a:lnTo>
                  <a:lnTo>
                    <a:pt x="7171998" y="9826708"/>
                  </a:lnTo>
                  <a:lnTo>
                    <a:pt x="6950772" y="9826708"/>
                  </a:lnTo>
                  <a:close/>
                  <a:moveTo>
                    <a:pt x="8941804" y="9605482"/>
                  </a:moveTo>
                  <a:lnTo>
                    <a:pt x="9163030" y="9605482"/>
                  </a:lnTo>
                  <a:lnTo>
                    <a:pt x="9163030" y="10047934"/>
                  </a:lnTo>
                  <a:lnTo>
                    <a:pt x="8941804" y="10047934"/>
                  </a:lnTo>
                  <a:close/>
                  <a:moveTo>
                    <a:pt x="9605482" y="9605482"/>
                  </a:moveTo>
                  <a:lnTo>
                    <a:pt x="9826708" y="9605482"/>
                  </a:lnTo>
                  <a:lnTo>
                    <a:pt x="9826708" y="9826708"/>
                  </a:lnTo>
                  <a:lnTo>
                    <a:pt x="9605482" y="9826708"/>
                  </a:lnTo>
                  <a:close/>
                  <a:moveTo>
                    <a:pt x="9384256" y="9826708"/>
                  </a:moveTo>
                  <a:lnTo>
                    <a:pt x="9605482" y="9826708"/>
                  </a:lnTo>
                  <a:lnTo>
                    <a:pt x="9605482" y="10269159"/>
                  </a:lnTo>
                  <a:lnTo>
                    <a:pt x="9384256" y="10269159"/>
                  </a:lnTo>
                  <a:close/>
                  <a:moveTo>
                    <a:pt x="9826708" y="9826708"/>
                  </a:moveTo>
                  <a:lnTo>
                    <a:pt x="10047934" y="9826708"/>
                  </a:lnTo>
                  <a:lnTo>
                    <a:pt x="10047934" y="10269159"/>
                  </a:lnTo>
                  <a:lnTo>
                    <a:pt x="9826708" y="10269159"/>
                  </a:lnTo>
                  <a:close/>
                  <a:moveTo>
                    <a:pt x="7393224" y="10047934"/>
                  </a:moveTo>
                  <a:lnTo>
                    <a:pt x="7614450" y="10047934"/>
                  </a:lnTo>
                  <a:lnTo>
                    <a:pt x="7614450" y="10269159"/>
                  </a:lnTo>
                  <a:lnTo>
                    <a:pt x="7393224" y="10269159"/>
                  </a:lnTo>
                  <a:close/>
                </a:path>
              </a:pathLst>
            </a:custGeom>
            <a:grpFill/>
            <a:ln w="221226" cap="flat">
              <a:noFill/>
              <a:prstDash val="solid"/>
              <a:miter/>
            </a:ln>
          </p:spPr>
          <p:txBody>
            <a:bodyPr rtlCol="0" anchor="ctr"/>
            <a:lstStyle/>
            <a:p>
              <a:endParaRPr lang="pt-BR">
                <a:latin typeface="+mj-lt"/>
              </a:endParaRPr>
            </a:p>
          </p:txBody>
        </p:sp>
        <p:sp>
          <p:nvSpPr>
            <p:cNvPr id="7" name="Forma Livre: Forma 6">
              <a:extLst>
                <a:ext uri="{FF2B5EF4-FFF2-40B4-BE49-F238E27FC236}">
                  <a16:creationId xmlns:a16="http://schemas.microsoft.com/office/drawing/2014/main" id="{F93C78AF-BE2B-4E8E-A545-2F2596DA50B6}"/>
                </a:ext>
              </a:extLst>
            </p:cNvPr>
            <p:cNvSpPr/>
            <p:nvPr/>
          </p:nvSpPr>
          <p:spPr>
            <a:xfrm>
              <a:off x="-1185817" y="-3853611"/>
              <a:ext cx="13937226" cy="13937226"/>
            </a:xfrm>
            <a:custGeom>
              <a:avLst/>
              <a:gdLst>
                <a:gd name="connsiteX0" fmla="*/ 3853611 w 13937225"/>
                <a:gd name="connsiteY0" fmla="*/ 3853611 h 13937225"/>
                <a:gd name="connsiteX1" fmla="*/ 5402192 w 13937225"/>
                <a:gd name="connsiteY1" fmla="*/ 3853611 h 13937225"/>
                <a:gd name="connsiteX2" fmla="*/ 5402192 w 13937225"/>
                <a:gd name="connsiteY2" fmla="*/ 3853611 h 13937225"/>
                <a:gd name="connsiteX3" fmla="*/ 5402192 w 13937225"/>
                <a:gd name="connsiteY3" fmla="*/ 3853611 h 13937225"/>
                <a:gd name="connsiteX4" fmla="*/ 5402192 w 13937225"/>
                <a:gd name="connsiteY4" fmla="*/ 5402192 h 13937225"/>
                <a:gd name="connsiteX5" fmla="*/ 5402192 w 13937225"/>
                <a:gd name="connsiteY5" fmla="*/ 5402192 h 13937225"/>
                <a:gd name="connsiteX6" fmla="*/ 5402192 w 13937225"/>
                <a:gd name="connsiteY6" fmla="*/ 5402192 h 13937225"/>
                <a:gd name="connsiteX7" fmla="*/ 3853611 w 13937225"/>
                <a:gd name="connsiteY7" fmla="*/ 5402192 h 13937225"/>
                <a:gd name="connsiteX8" fmla="*/ 3853611 w 13937225"/>
                <a:gd name="connsiteY8" fmla="*/ 5402192 h 13937225"/>
                <a:gd name="connsiteX9" fmla="*/ 3853611 w 13937225"/>
                <a:gd name="connsiteY9" fmla="*/ 5402192 h 13937225"/>
                <a:gd name="connsiteX10" fmla="*/ 3853611 w 13937225"/>
                <a:gd name="connsiteY10" fmla="*/ 3853611 h 13937225"/>
                <a:gd name="connsiteX11" fmla="*/ 3853611 w 13937225"/>
                <a:gd name="connsiteY11" fmla="*/ 3853611 h 13937225"/>
                <a:gd name="connsiteX12" fmla="*/ 3853611 w 13937225"/>
                <a:gd name="connsiteY12" fmla="*/ 3853611 h 13937225"/>
                <a:gd name="connsiteX13" fmla="*/ 4074837 w 13937225"/>
                <a:gd name="connsiteY13" fmla="*/ 4074837 h 13937225"/>
                <a:gd name="connsiteX14" fmla="*/ 5180966 w 13937225"/>
                <a:gd name="connsiteY14" fmla="*/ 4074837 h 13937225"/>
                <a:gd name="connsiteX15" fmla="*/ 5180966 w 13937225"/>
                <a:gd name="connsiteY15" fmla="*/ 4074837 h 13937225"/>
                <a:gd name="connsiteX16" fmla="*/ 5180966 w 13937225"/>
                <a:gd name="connsiteY16" fmla="*/ 4074837 h 13937225"/>
                <a:gd name="connsiteX17" fmla="*/ 5180966 w 13937225"/>
                <a:gd name="connsiteY17" fmla="*/ 5180966 h 13937225"/>
                <a:gd name="connsiteX18" fmla="*/ 5180966 w 13937225"/>
                <a:gd name="connsiteY18" fmla="*/ 5180966 h 13937225"/>
                <a:gd name="connsiteX19" fmla="*/ 5180966 w 13937225"/>
                <a:gd name="connsiteY19" fmla="*/ 5180966 h 13937225"/>
                <a:gd name="connsiteX20" fmla="*/ 4074837 w 13937225"/>
                <a:gd name="connsiteY20" fmla="*/ 5180966 h 13937225"/>
                <a:gd name="connsiteX21" fmla="*/ 4074837 w 13937225"/>
                <a:gd name="connsiteY21" fmla="*/ 5180966 h 13937225"/>
                <a:gd name="connsiteX22" fmla="*/ 4074837 w 13937225"/>
                <a:gd name="connsiteY22" fmla="*/ 5180966 h 13937225"/>
                <a:gd name="connsiteX23" fmla="*/ 4074837 w 13937225"/>
                <a:gd name="connsiteY23" fmla="*/ 4074837 h 13937225"/>
                <a:gd name="connsiteX24" fmla="*/ 4074837 w 13937225"/>
                <a:gd name="connsiteY24" fmla="*/ 4074837 h 13937225"/>
                <a:gd name="connsiteX25" fmla="*/ 4074837 w 13937225"/>
                <a:gd name="connsiteY25" fmla="*/ 4074837 h 13937225"/>
                <a:gd name="connsiteX26" fmla="*/ 4296063 w 13937225"/>
                <a:gd name="connsiteY26" fmla="*/ 4296063 h 13937225"/>
                <a:gd name="connsiteX27" fmla="*/ 4959740 w 13937225"/>
                <a:gd name="connsiteY27" fmla="*/ 4296063 h 13937225"/>
                <a:gd name="connsiteX28" fmla="*/ 4959740 w 13937225"/>
                <a:gd name="connsiteY28" fmla="*/ 4296063 h 13937225"/>
                <a:gd name="connsiteX29" fmla="*/ 4959740 w 13937225"/>
                <a:gd name="connsiteY29" fmla="*/ 4296063 h 13937225"/>
                <a:gd name="connsiteX30" fmla="*/ 4959740 w 13937225"/>
                <a:gd name="connsiteY30" fmla="*/ 4959740 h 13937225"/>
                <a:gd name="connsiteX31" fmla="*/ 4959740 w 13937225"/>
                <a:gd name="connsiteY31" fmla="*/ 4959740 h 13937225"/>
                <a:gd name="connsiteX32" fmla="*/ 4959740 w 13937225"/>
                <a:gd name="connsiteY32" fmla="*/ 4959740 h 13937225"/>
                <a:gd name="connsiteX33" fmla="*/ 4296063 w 13937225"/>
                <a:gd name="connsiteY33" fmla="*/ 4959740 h 13937225"/>
                <a:gd name="connsiteX34" fmla="*/ 4296063 w 13937225"/>
                <a:gd name="connsiteY34" fmla="*/ 4959740 h 13937225"/>
                <a:gd name="connsiteX35" fmla="*/ 4296063 w 13937225"/>
                <a:gd name="connsiteY35" fmla="*/ 4959740 h 13937225"/>
                <a:gd name="connsiteX36" fmla="*/ 4296063 w 13937225"/>
                <a:gd name="connsiteY36" fmla="*/ 4296063 h 13937225"/>
                <a:gd name="connsiteX37" fmla="*/ 4296063 w 13937225"/>
                <a:gd name="connsiteY37" fmla="*/ 4296063 h 13937225"/>
                <a:gd name="connsiteX38" fmla="*/ 4296063 w 13937225"/>
                <a:gd name="connsiteY38" fmla="*/ 4296063 h 13937225"/>
                <a:gd name="connsiteX39" fmla="*/ 8720579 w 13937225"/>
                <a:gd name="connsiteY39" fmla="*/ 3853611 h 13937225"/>
                <a:gd name="connsiteX40" fmla="*/ 10269159 w 13937225"/>
                <a:gd name="connsiteY40" fmla="*/ 3853611 h 13937225"/>
                <a:gd name="connsiteX41" fmla="*/ 10269159 w 13937225"/>
                <a:gd name="connsiteY41" fmla="*/ 3853611 h 13937225"/>
                <a:gd name="connsiteX42" fmla="*/ 10269159 w 13937225"/>
                <a:gd name="connsiteY42" fmla="*/ 3853611 h 13937225"/>
                <a:gd name="connsiteX43" fmla="*/ 10269159 w 13937225"/>
                <a:gd name="connsiteY43" fmla="*/ 5402192 h 13937225"/>
                <a:gd name="connsiteX44" fmla="*/ 10269159 w 13937225"/>
                <a:gd name="connsiteY44" fmla="*/ 5402192 h 13937225"/>
                <a:gd name="connsiteX45" fmla="*/ 10269159 w 13937225"/>
                <a:gd name="connsiteY45" fmla="*/ 5402192 h 13937225"/>
                <a:gd name="connsiteX46" fmla="*/ 8720579 w 13937225"/>
                <a:gd name="connsiteY46" fmla="*/ 5402192 h 13937225"/>
                <a:gd name="connsiteX47" fmla="*/ 8720579 w 13937225"/>
                <a:gd name="connsiteY47" fmla="*/ 5402192 h 13937225"/>
                <a:gd name="connsiteX48" fmla="*/ 8720579 w 13937225"/>
                <a:gd name="connsiteY48" fmla="*/ 5402192 h 13937225"/>
                <a:gd name="connsiteX49" fmla="*/ 8720579 w 13937225"/>
                <a:gd name="connsiteY49" fmla="*/ 3853611 h 13937225"/>
                <a:gd name="connsiteX50" fmla="*/ 8720579 w 13937225"/>
                <a:gd name="connsiteY50" fmla="*/ 3853611 h 13937225"/>
                <a:gd name="connsiteX51" fmla="*/ 8720579 w 13937225"/>
                <a:gd name="connsiteY51" fmla="*/ 3853611 h 13937225"/>
                <a:gd name="connsiteX52" fmla="*/ 8941804 w 13937225"/>
                <a:gd name="connsiteY52" fmla="*/ 4074837 h 13937225"/>
                <a:gd name="connsiteX53" fmla="*/ 10047934 w 13937225"/>
                <a:gd name="connsiteY53" fmla="*/ 4074837 h 13937225"/>
                <a:gd name="connsiteX54" fmla="*/ 10047934 w 13937225"/>
                <a:gd name="connsiteY54" fmla="*/ 4074837 h 13937225"/>
                <a:gd name="connsiteX55" fmla="*/ 10047934 w 13937225"/>
                <a:gd name="connsiteY55" fmla="*/ 4074837 h 13937225"/>
                <a:gd name="connsiteX56" fmla="*/ 10047934 w 13937225"/>
                <a:gd name="connsiteY56" fmla="*/ 5180966 h 13937225"/>
                <a:gd name="connsiteX57" fmla="*/ 10047934 w 13937225"/>
                <a:gd name="connsiteY57" fmla="*/ 5180966 h 13937225"/>
                <a:gd name="connsiteX58" fmla="*/ 10047934 w 13937225"/>
                <a:gd name="connsiteY58" fmla="*/ 5180966 h 13937225"/>
                <a:gd name="connsiteX59" fmla="*/ 8941804 w 13937225"/>
                <a:gd name="connsiteY59" fmla="*/ 5180966 h 13937225"/>
                <a:gd name="connsiteX60" fmla="*/ 8941804 w 13937225"/>
                <a:gd name="connsiteY60" fmla="*/ 5180966 h 13937225"/>
                <a:gd name="connsiteX61" fmla="*/ 8941804 w 13937225"/>
                <a:gd name="connsiteY61" fmla="*/ 5180966 h 13937225"/>
                <a:gd name="connsiteX62" fmla="*/ 8941804 w 13937225"/>
                <a:gd name="connsiteY62" fmla="*/ 4074837 h 13937225"/>
                <a:gd name="connsiteX63" fmla="*/ 8941804 w 13937225"/>
                <a:gd name="connsiteY63" fmla="*/ 4074837 h 13937225"/>
                <a:gd name="connsiteX64" fmla="*/ 8941804 w 13937225"/>
                <a:gd name="connsiteY64" fmla="*/ 4074837 h 13937225"/>
                <a:gd name="connsiteX65" fmla="*/ 9163030 w 13937225"/>
                <a:gd name="connsiteY65" fmla="*/ 4296063 h 13937225"/>
                <a:gd name="connsiteX66" fmla="*/ 9826708 w 13937225"/>
                <a:gd name="connsiteY66" fmla="*/ 4296063 h 13937225"/>
                <a:gd name="connsiteX67" fmla="*/ 9826708 w 13937225"/>
                <a:gd name="connsiteY67" fmla="*/ 4296063 h 13937225"/>
                <a:gd name="connsiteX68" fmla="*/ 9826708 w 13937225"/>
                <a:gd name="connsiteY68" fmla="*/ 4296063 h 13937225"/>
                <a:gd name="connsiteX69" fmla="*/ 9826708 w 13937225"/>
                <a:gd name="connsiteY69" fmla="*/ 4959740 h 13937225"/>
                <a:gd name="connsiteX70" fmla="*/ 9826708 w 13937225"/>
                <a:gd name="connsiteY70" fmla="*/ 4959740 h 13937225"/>
                <a:gd name="connsiteX71" fmla="*/ 9826708 w 13937225"/>
                <a:gd name="connsiteY71" fmla="*/ 4959740 h 13937225"/>
                <a:gd name="connsiteX72" fmla="*/ 9163030 w 13937225"/>
                <a:gd name="connsiteY72" fmla="*/ 4959740 h 13937225"/>
                <a:gd name="connsiteX73" fmla="*/ 9163030 w 13937225"/>
                <a:gd name="connsiteY73" fmla="*/ 4959740 h 13937225"/>
                <a:gd name="connsiteX74" fmla="*/ 9163030 w 13937225"/>
                <a:gd name="connsiteY74" fmla="*/ 4959740 h 13937225"/>
                <a:gd name="connsiteX75" fmla="*/ 9163030 w 13937225"/>
                <a:gd name="connsiteY75" fmla="*/ 4296063 h 13937225"/>
                <a:gd name="connsiteX76" fmla="*/ 9163030 w 13937225"/>
                <a:gd name="connsiteY76" fmla="*/ 4296063 h 13937225"/>
                <a:gd name="connsiteX77" fmla="*/ 9163030 w 13937225"/>
                <a:gd name="connsiteY77" fmla="*/ 4296063 h 13937225"/>
                <a:gd name="connsiteX78" fmla="*/ 3853611 w 13937225"/>
                <a:gd name="connsiteY78" fmla="*/ 8720579 h 13937225"/>
                <a:gd name="connsiteX79" fmla="*/ 5402192 w 13937225"/>
                <a:gd name="connsiteY79" fmla="*/ 8720579 h 13937225"/>
                <a:gd name="connsiteX80" fmla="*/ 5402192 w 13937225"/>
                <a:gd name="connsiteY80" fmla="*/ 8720579 h 13937225"/>
                <a:gd name="connsiteX81" fmla="*/ 5402192 w 13937225"/>
                <a:gd name="connsiteY81" fmla="*/ 8720579 h 13937225"/>
                <a:gd name="connsiteX82" fmla="*/ 5402192 w 13937225"/>
                <a:gd name="connsiteY82" fmla="*/ 10269159 h 13937225"/>
                <a:gd name="connsiteX83" fmla="*/ 5402192 w 13937225"/>
                <a:gd name="connsiteY83" fmla="*/ 10269159 h 13937225"/>
                <a:gd name="connsiteX84" fmla="*/ 5402192 w 13937225"/>
                <a:gd name="connsiteY84" fmla="*/ 10269159 h 13937225"/>
                <a:gd name="connsiteX85" fmla="*/ 3853611 w 13937225"/>
                <a:gd name="connsiteY85" fmla="*/ 10269159 h 13937225"/>
                <a:gd name="connsiteX86" fmla="*/ 3853611 w 13937225"/>
                <a:gd name="connsiteY86" fmla="*/ 10269159 h 13937225"/>
                <a:gd name="connsiteX87" fmla="*/ 3853611 w 13937225"/>
                <a:gd name="connsiteY87" fmla="*/ 10269159 h 13937225"/>
                <a:gd name="connsiteX88" fmla="*/ 3853611 w 13937225"/>
                <a:gd name="connsiteY88" fmla="*/ 8720579 h 13937225"/>
                <a:gd name="connsiteX89" fmla="*/ 3853611 w 13937225"/>
                <a:gd name="connsiteY89" fmla="*/ 8720579 h 13937225"/>
                <a:gd name="connsiteX90" fmla="*/ 3853611 w 13937225"/>
                <a:gd name="connsiteY90" fmla="*/ 8720579 h 13937225"/>
                <a:gd name="connsiteX91" fmla="*/ 4074837 w 13937225"/>
                <a:gd name="connsiteY91" fmla="*/ 8941804 h 13937225"/>
                <a:gd name="connsiteX92" fmla="*/ 5180966 w 13937225"/>
                <a:gd name="connsiteY92" fmla="*/ 8941804 h 13937225"/>
                <a:gd name="connsiteX93" fmla="*/ 5180966 w 13937225"/>
                <a:gd name="connsiteY93" fmla="*/ 8941804 h 13937225"/>
                <a:gd name="connsiteX94" fmla="*/ 5180966 w 13937225"/>
                <a:gd name="connsiteY94" fmla="*/ 8941804 h 13937225"/>
                <a:gd name="connsiteX95" fmla="*/ 5180966 w 13937225"/>
                <a:gd name="connsiteY95" fmla="*/ 10047934 h 13937225"/>
                <a:gd name="connsiteX96" fmla="*/ 5180966 w 13937225"/>
                <a:gd name="connsiteY96" fmla="*/ 10047934 h 13937225"/>
                <a:gd name="connsiteX97" fmla="*/ 5180966 w 13937225"/>
                <a:gd name="connsiteY97" fmla="*/ 10047934 h 13937225"/>
                <a:gd name="connsiteX98" fmla="*/ 4074837 w 13937225"/>
                <a:gd name="connsiteY98" fmla="*/ 10047934 h 13937225"/>
                <a:gd name="connsiteX99" fmla="*/ 4074837 w 13937225"/>
                <a:gd name="connsiteY99" fmla="*/ 10047934 h 13937225"/>
                <a:gd name="connsiteX100" fmla="*/ 4074837 w 13937225"/>
                <a:gd name="connsiteY100" fmla="*/ 10047934 h 13937225"/>
                <a:gd name="connsiteX101" fmla="*/ 4074837 w 13937225"/>
                <a:gd name="connsiteY101" fmla="*/ 8941804 h 13937225"/>
                <a:gd name="connsiteX102" fmla="*/ 4074837 w 13937225"/>
                <a:gd name="connsiteY102" fmla="*/ 8941804 h 13937225"/>
                <a:gd name="connsiteX103" fmla="*/ 4074837 w 13937225"/>
                <a:gd name="connsiteY103" fmla="*/ 8941804 h 13937225"/>
                <a:gd name="connsiteX104" fmla="*/ 4296063 w 13937225"/>
                <a:gd name="connsiteY104" fmla="*/ 9163030 h 13937225"/>
                <a:gd name="connsiteX105" fmla="*/ 4959740 w 13937225"/>
                <a:gd name="connsiteY105" fmla="*/ 9163030 h 13937225"/>
                <a:gd name="connsiteX106" fmla="*/ 4959740 w 13937225"/>
                <a:gd name="connsiteY106" fmla="*/ 9163030 h 13937225"/>
                <a:gd name="connsiteX107" fmla="*/ 4959740 w 13937225"/>
                <a:gd name="connsiteY107" fmla="*/ 9163030 h 13937225"/>
                <a:gd name="connsiteX108" fmla="*/ 4959740 w 13937225"/>
                <a:gd name="connsiteY108" fmla="*/ 9826708 h 13937225"/>
                <a:gd name="connsiteX109" fmla="*/ 4959740 w 13937225"/>
                <a:gd name="connsiteY109" fmla="*/ 9826708 h 13937225"/>
                <a:gd name="connsiteX110" fmla="*/ 4959740 w 13937225"/>
                <a:gd name="connsiteY110" fmla="*/ 9826708 h 13937225"/>
                <a:gd name="connsiteX111" fmla="*/ 4296063 w 13937225"/>
                <a:gd name="connsiteY111" fmla="*/ 9826708 h 13937225"/>
                <a:gd name="connsiteX112" fmla="*/ 4296063 w 13937225"/>
                <a:gd name="connsiteY112" fmla="*/ 9826708 h 13937225"/>
                <a:gd name="connsiteX113" fmla="*/ 4296063 w 13937225"/>
                <a:gd name="connsiteY113" fmla="*/ 9826708 h 13937225"/>
                <a:gd name="connsiteX114" fmla="*/ 4296063 w 13937225"/>
                <a:gd name="connsiteY114" fmla="*/ 9163030 h 13937225"/>
                <a:gd name="connsiteX115" fmla="*/ 4296063 w 13937225"/>
                <a:gd name="connsiteY115" fmla="*/ 9163030 h 13937225"/>
                <a:gd name="connsiteX116" fmla="*/ 4296063 w 13937225"/>
                <a:gd name="connsiteY116" fmla="*/ 9163030 h 13937225"/>
                <a:gd name="connsiteX117" fmla="*/ 8278127 w 13937225"/>
                <a:gd name="connsiteY117" fmla="*/ 8278127 h 13937225"/>
                <a:gd name="connsiteX118" fmla="*/ 9384256 w 13937225"/>
                <a:gd name="connsiteY118" fmla="*/ 8278127 h 13937225"/>
                <a:gd name="connsiteX119" fmla="*/ 9384256 w 13937225"/>
                <a:gd name="connsiteY119" fmla="*/ 8278127 h 13937225"/>
                <a:gd name="connsiteX120" fmla="*/ 9384256 w 13937225"/>
                <a:gd name="connsiteY120" fmla="*/ 8278127 h 13937225"/>
                <a:gd name="connsiteX121" fmla="*/ 9384256 w 13937225"/>
                <a:gd name="connsiteY121" fmla="*/ 9384256 h 13937225"/>
                <a:gd name="connsiteX122" fmla="*/ 9384256 w 13937225"/>
                <a:gd name="connsiteY122" fmla="*/ 9384256 h 13937225"/>
                <a:gd name="connsiteX123" fmla="*/ 9384256 w 13937225"/>
                <a:gd name="connsiteY123" fmla="*/ 9384256 h 13937225"/>
                <a:gd name="connsiteX124" fmla="*/ 8278127 w 13937225"/>
                <a:gd name="connsiteY124" fmla="*/ 9384256 h 13937225"/>
                <a:gd name="connsiteX125" fmla="*/ 8278127 w 13937225"/>
                <a:gd name="connsiteY125" fmla="*/ 9384256 h 13937225"/>
                <a:gd name="connsiteX126" fmla="*/ 8278127 w 13937225"/>
                <a:gd name="connsiteY126" fmla="*/ 9384256 h 13937225"/>
                <a:gd name="connsiteX127" fmla="*/ 8278127 w 13937225"/>
                <a:gd name="connsiteY127" fmla="*/ 8278127 h 13937225"/>
                <a:gd name="connsiteX128" fmla="*/ 8278127 w 13937225"/>
                <a:gd name="connsiteY128" fmla="*/ 8278127 h 13937225"/>
                <a:gd name="connsiteX129" fmla="*/ 8278127 w 13937225"/>
                <a:gd name="connsiteY129" fmla="*/ 8278127 h 13937225"/>
                <a:gd name="connsiteX130" fmla="*/ 8499353 w 13937225"/>
                <a:gd name="connsiteY130" fmla="*/ 8499353 h 13937225"/>
                <a:gd name="connsiteX131" fmla="*/ 9163030 w 13937225"/>
                <a:gd name="connsiteY131" fmla="*/ 8499353 h 13937225"/>
                <a:gd name="connsiteX132" fmla="*/ 9163030 w 13937225"/>
                <a:gd name="connsiteY132" fmla="*/ 8499353 h 13937225"/>
                <a:gd name="connsiteX133" fmla="*/ 9163030 w 13937225"/>
                <a:gd name="connsiteY133" fmla="*/ 8499353 h 13937225"/>
                <a:gd name="connsiteX134" fmla="*/ 9163030 w 13937225"/>
                <a:gd name="connsiteY134" fmla="*/ 9163030 h 13937225"/>
                <a:gd name="connsiteX135" fmla="*/ 9163030 w 13937225"/>
                <a:gd name="connsiteY135" fmla="*/ 9163030 h 13937225"/>
                <a:gd name="connsiteX136" fmla="*/ 9163030 w 13937225"/>
                <a:gd name="connsiteY136" fmla="*/ 9163030 h 13937225"/>
                <a:gd name="connsiteX137" fmla="*/ 8499353 w 13937225"/>
                <a:gd name="connsiteY137" fmla="*/ 9163030 h 13937225"/>
                <a:gd name="connsiteX138" fmla="*/ 8499353 w 13937225"/>
                <a:gd name="connsiteY138" fmla="*/ 9163030 h 13937225"/>
                <a:gd name="connsiteX139" fmla="*/ 8499353 w 13937225"/>
                <a:gd name="connsiteY139" fmla="*/ 9163030 h 13937225"/>
                <a:gd name="connsiteX140" fmla="*/ 8499353 w 13937225"/>
                <a:gd name="connsiteY140" fmla="*/ 8499353 h 13937225"/>
                <a:gd name="connsiteX141" fmla="*/ 8499353 w 13937225"/>
                <a:gd name="connsiteY141" fmla="*/ 8499353 h 13937225"/>
                <a:gd name="connsiteX142" fmla="*/ 8499353 w 13937225"/>
                <a:gd name="connsiteY142" fmla="*/ 8499353 h 13937225"/>
                <a:gd name="connsiteX143" fmla="*/ 8720579 w 13937225"/>
                <a:gd name="connsiteY143" fmla="*/ 8720579 h 13937225"/>
                <a:gd name="connsiteX144" fmla="*/ 8941804 w 13937225"/>
                <a:gd name="connsiteY144" fmla="*/ 8720579 h 13937225"/>
                <a:gd name="connsiteX145" fmla="*/ 8941804 w 13937225"/>
                <a:gd name="connsiteY145" fmla="*/ 8720579 h 13937225"/>
                <a:gd name="connsiteX146" fmla="*/ 8941804 w 13937225"/>
                <a:gd name="connsiteY146" fmla="*/ 8720579 h 13937225"/>
                <a:gd name="connsiteX147" fmla="*/ 8941804 w 13937225"/>
                <a:gd name="connsiteY147" fmla="*/ 8941804 h 13937225"/>
                <a:gd name="connsiteX148" fmla="*/ 8941804 w 13937225"/>
                <a:gd name="connsiteY148" fmla="*/ 8941804 h 13937225"/>
                <a:gd name="connsiteX149" fmla="*/ 8941804 w 13937225"/>
                <a:gd name="connsiteY149" fmla="*/ 8941804 h 13937225"/>
                <a:gd name="connsiteX150" fmla="*/ 8720579 w 13937225"/>
                <a:gd name="connsiteY150" fmla="*/ 8941804 h 13937225"/>
                <a:gd name="connsiteX151" fmla="*/ 8720579 w 13937225"/>
                <a:gd name="connsiteY151" fmla="*/ 8941804 h 13937225"/>
                <a:gd name="connsiteX152" fmla="*/ 8720579 w 13937225"/>
                <a:gd name="connsiteY152" fmla="*/ 8941804 h 13937225"/>
                <a:gd name="connsiteX153" fmla="*/ 8720579 w 13937225"/>
                <a:gd name="connsiteY153" fmla="*/ 8720579 h 13937225"/>
                <a:gd name="connsiteX154" fmla="*/ 8720579 w 13937225"/>
                <a:gd name="connsiteY154" fmla="*/ 8720579 h 13937225"/>
                <a:gd name="connsiteX155" fmla="*/ 8720579 w 13937225"/>
                <a:gd name="connsiteY155" fmla="*/ 8720579 h 139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937225" h="13937225">
                  <a:moveTo>
                    <a:pt x="3853611" y="3853611"/>
                  </a:moveTo>
                  <a:lnTo>
                    <a:pt x="5402192" y="3853611"/>
                  </a:lnTo>
                  <a:lnTo>
                    <a:pt x="5402192" y="3853611"/>
                  </a:lnTo>
                  <a:lnTo>
                    <a:pt x="5402192" y="3853611"/>
                  </a:lnTo>
                  <a:lnTo>
                    <a:pt x="5402192" y="5402192"/>
                  </a:lnTo>
                  <a:lnTo>
                    <a:pt x="5402192" y="5402192"/>
                  </a:lnTo>
                  <a:lnTo>
                    <a:pt x="5402192" y="5402192"/>
                  </a:lnTo>
                  <a:lnTo>
                    <a:pt x="3853611" y="5402192"/>
                  </a:lnTo>
                  <a:lnTo>
                    <a:pt x="3853611" y="5402192"/>
                  </a:lnTo>
                  <a:lnTo>
                    <a:pt x="3853611" y="5402192"/>
                  </a:lnTo>
                  <a:lnTo>
                    <a:pt x="3853611" y="3853611"/>
                  </a:lnTo>
                  <a:lnTo>
                    <a:pt x="3853611" y="3853611"/>
                  </a:lnTo>
                  <a:lnTo>
                    <a:pt x="3853611" y="3853611"/>
                  </a:lnTo>
                  <a:close/>
                  <a:moveTo>
                    <a:pt x="4074837" y="4074837"/>
                  </a:moveTo>
                  <a:lnTo>
                    <a:pt x="5180966" y="4074837"/>
                  </a:lnTo>
                  <a:lnTo>
                    <a:pt x="5180966" y="4074837"/>
                  </a:lnTo>
                  <a:lnTo>
                    <a:pt x="5180966" y="4074837"/>
                  </a:lnTo>
                  <a:lnTo>
                    <a:pt x="5180966" y="5180966"/>
                  </a:lnTo>
                  <a:lnTo>
                    <a:pt x="5180966" y="5180966"/>
                  </a:lnTo>
                  <a:lnTo>
                    <a:pt x="5180966" y="5180966"/>
                  </a:lnTo>
                  <a:lnTo>
                    <a:pt x="4074837" y="5180966"/>
                  </a:lnTo>
                  <a:lnTo>
                    <a:pt x="4074837" y="5180966"/>
                  </a:lnTo>
                  <a:lnTo>
                    <a:pt x="4074837" y="5180966"/>
                  </a:lnTo>
                  <a:lnTo>
                    <a:pt x="4074837" y="4074837"/>
                  </a:lnTo>
                  <a:lnTo>
                    <a:pt x="4074837" y="4074837"/>
                  </a:lnTo>
                  <a:lnTo>
                    <a:pt x="4074837" y="4074837"/>
                  </a:lnTo>
                  <a:close/>
                  <a:moveTo>
                    <a:pt x="4296063" y="4296063"/>
                  </a:moveTo>
                  <a:lnTo>
                    <a:pt x="4959740" y="4296063"/>
                  </a:lnTo>
                  <a:lnTo>
                    <a:pt x="4959740" y="4296063"/>
                  </a:lnTo>
                  <a:lnTo>
                    <a:pt x="4959740" y="4296063"/>
                  </a:lnTo>
                  <a:lnTo>
                    <a:pt x="4959740" y="4959740"/>
                  </a:lnTo>
                  <a:lnTo>
                    <a:pt x="4959740" y="4959740"/>
                  </a:lnTo>
                  <a:lnTo>
                    <a:pt x="4959740" y="4959740"/>
                  </a:lnTo>
                  <a:lnTo>
                    <a:pt x="4296063" y="4959740"/>
                  </a:lnTo>
                  <a:lnTo>
                    <a:pt x="4296063" y="4959740"/>
                  </a:lnTo>
                  <a:lnTo>
                    <a:pt x="4296063" y="4959740"/>
                  </a:lnTo>
                  <a:lnTo>
                    <a:pt x="4296063" y="4296063"/>
                  </a:lnTo>
                  <a:lnTo>
                    <a:pt x="4296063" y="4296063"/>
                  </a:lnTo>
                  <a:lnTo>
                    <a:pt x="4296063" y="4296063"/>
                  </a:lnTo>
                  <a:close/>
                  <a:moveTo>
                    <a:pt x="8720579" y="3853611"/>
                  </a:moveTo>
                  <a:lnTo>
                    <a:pt x="10269159" y="3853611"/>
                  </a:lnTo>
                  <a:lnTo>
                    <a:pt x="10269159" y="3853611"/>
                  </a:lnTo>
                  <a:lnTo>
                    <a:pt x="10269159" y="3853611"/>
                  </a:lnTo>
                  <a:lnTo>
                    <a:pt x="10269159" y="5402192"/>
                  </a:lnTo>
                  <a:lnTo>
                    <a:pt x="10269159" y="5402192"/>
                  </a:lnTo>
                  <a:lnTo>
                    <a:pt x="10269159" y="5402192"/>
                  </a:lnTo>
                  <a:lnTo>
                    <a:pt x="8720579" y="5402192"/>
                  </a:lnTo>
                  <a:lnTo>
                    <a:pt x="8720579" y="5402192"/>
                  </a:lnTo>
                  <a:lnTo>
                    <a:pt x="8720579" y="5402192"/>
                  </a:lnTo>
                  <a:lnTo>
                    <a:pt x="8720579" y="3853611"/>
                  </a:lnTo>
                  <a:lnTo>
                    <a:pt x="8720579" y="3853611"/>
                  </a:lnTo>
                  <a:lnTo>
                    <a:pt x="8720579" y="3853611"/>
                  </a:lnTo>
                  <a:close/>
                  <a:moveTo>
                    <a:pt x="8941804" y="4074837"/>
                  </a:moveTo>
                  <a:lnTo>
                    <a:pt x="10047934" y="4074837"/>
                  </a:lnTo>
                  <a:lnTo>
                    <a:pt x="10047934" y="4074837"/>
                  </a:lnTo>
                  <a:lnTo>
                    <a:pt x="10047934" y="4074837"/>
                  </a:lnTo>
                  <a:lnTo>
                    <a:pt x="10047934" y="5180966"/>
                  </a:lnTo>
                  <a:lnTo>
                    <a:pt x="10047934" y="5180966"/>
                  </a:lnTo>
                  <a:lnTo>
                    <a:pt x="10047934" y="5180966"/>
                  </a:lnTo>
                  <a:lnTo>
                    <a:pt x="8941804" y="5180966"/>
                  </a:lnTo>
                  <a:lnTo>
                    <a:pt x="8941804" y="5180966"/>
                  </a:lnTo>
                  <a:lnTo>
                    <a:pt x="8941804" y="5180966"/>
                  </a:lnTo>
                  <a:lnTo>
                    <a:pt x="8941804" y="4074837"/>
                  </a:lnTo>
                  <a:lnTo>
                    <a:pt x="8941804" y="4074837"/>
                  </a:lnTo>
                  <a:lnTo>
                    <a:pt x="8941804" y="4074837"/>
                  </a:lnTo>
                  <a:close/>
                  <a:moveTo>
                    <a:pt x="9163030" y="4296063"/>
                  </a:moveTo>
                  <a:lnTo>
                    <a:pt x="9826708" y="4296063"/>
                  </a:lnTo>
                  <a:lnTo>
                    <a:pt x="9826708" y="4296063"/>
                  </a:lnTo>
                  <a:lnTo>
                    <a:pt x="9826708" y="4296063"/>
                  </a:lnTo>
                  <a:lnTo>
                    <a:pt x="9826708" y="4959740"/>
                  </a:lnTo>
                  <a:lnTo>
                    <a:pt x="9826708" y="4959740"/>
                  </a:lnTo>
                  <a:lnTo>
                    <a:pt x="9826708" y="4959740"/>
                  </a:lnTo>
                  <a:lnTo>
                    <a:pt x="9163030" y="4959740"/>
                  </a:lnTo>
                  <a:lnTo>
                    <a:pt x="9163030" y="4959740"/>
                  </a:lnTo>
                  <a:lnTo>
                    <a:pt x="9163030" y="4959740"/>
                  </a:lnTo>
                  <a:lnTo>
                    <a:pt x="9163030" y="4296063"/>
                  </a:lnTo>
                  <a:lnTo>
                    <a:pt x="9163030" y="4296063"/>
                  </a:lnTo>
                  <a:lnTo>
                    <a:pt x="9163030" y="4296063"/>
                  </a:lnTo>
                  <a:close/>
                  <a:moveTo>
                    <a:pt x="3853611" y="8720579"/>
                  </a:moveTo>
                  <a:lnTo>
                    <a:pt x="5402192" y="8720579"/>
                  </a:lnTo>
                  <a:lnTo>
                    <a:pt x="5402192" y="8720579"/>
                  </a:lnTo>
                  <a:lnTo>
                    <a:pt x="5402192" y="8720579"/>
                  </a:lnTo>
                  <a:lnTo>
                    <a:pt x="5402192" y="10269159"/>
                  </a:lnTo>
                  <a:lnTo>
                    <a:pt x="5402192" y="10269159"/>
                  </a:lnTo>
                  <a:lnTo>
                    <a:pt x="5402192" y="10269159"/>
                  </a:lnTo>
                  <a:lnTo>
                    <a:pt x="3853611" y="10269159"/>
                  </a:lnTo>
                  <a:lnTo>
                    <a:pt x="3853611" y="10269159"/>
                  </a:lnTo>
                  <a:lnTo>
                    <a:pt x="3853611" y="10269159"/>
                  </a:lnTo>
                  <a:lnTo>
                    <a:pt x="3853611" y="8720579"/>
                  </a:lnTo>
                  <a:lnTo>
                    <a:pt x="3853611" y="8720579"/>
                  </a:lnTo>
                  <a:lnTo>
                    <a:pt x="3853611" y="8720579"/>
                  </a:lnTo>
                  <a:close/>
                  <a:moveTo>
                    <a:pt x="4074837" y="8941804"/>
                  </a:moveTo>
                  <a:lnTo>
                    <a:pt x="5180966" y="8941804"/>
                  </a:lnTo>
                  <a:lnTo>
                    <a:pt x="5180966" y="8941804"/>
                  </a:lnTo>
                  <a:lnTo>
                    <a:pt x="5180966" y="8941804"/>
                  </a:lnTo>
                  <a:lnTo>
                    <a:pt x="5180966" y="10047934"/>
                  </a:lnTo>
                  <a:lnTo>
                    <a:pt x="5180966" y="10047934"/>
                  </a:lnTo>
                  <a:lnTo>
                    <a:pt x="5180966" y="10047934"/>
                  </a:lnTo>
                  <a:lnTo>
                    <a:pt x="4074837" y="10047934"/>
                  </a:lnTo>
                  <a:lnTo>
                    <a:pt x="4074837" y="10047934"/>
                  </a:lnTo>
                  <a:lnTo>
                    <a:pt x="4074837" y="10047934"/>
                  </a:lnTo>
                  <a:lnTo>
                    <a:pt x="4074837" y="8941804"/>
                  </a:lnTo>
                  <a:lnTo>
                    <a:pt x="4074837" y="8941804"/>
                  </a:lnTo>
                  <a:lnTo>
                    <a:pt x="4074837" y="8941804"/>
                  </a:lnTo>
                  <a:close/>
                  <a:moveTo>
                    <a:pt x="4296063" y="9163030"/>
                  </a:moveTo>
                  <a:lnTo>
                    <a:pt x="4959740" y="9163030"/>
                  </a:lnTo>
                  <a:lnTo>
                    <a:pt x="4959740" y="9163030"/>
                  </a:lnTo>
                  <a:lnTo>
                    <a:pt x="4959740" y="9163030"/>
                  </a:lnTo>
                  <a:lnTo>
                    <a:pt x="4959740" y="9826708"/>
                  </a:lnTo>
                  <a:lnTo>
                    <a:pt x="4959740" y="9826708"/>
                  </a:lnTo>
                  <a:lnTo>
                    <a:pt x="4959740" y="9826708"/>
                  </a:lnTo>
                  <a:lnTo>
                    <a:pt x="4296063" y="9826708"/>
                  </a:lnTo>
                  <a:lnTo>
                    <a:pt x="4296063" y="9826708"/>
                  </a:lnTo>
                  <a:lnTo>
                    <a:pt x="4296063" y="9826708"/>
                  </a:lnTo>
                  <a:lnTo>
                    <a:pt x="4296063" y="9163030"/>
                  </a:lnTo>
                  <a:lnTo>
                    <a:pt x="4296063" y="9163030"/>
                  </a:lnTo>
                  <a:lnTo>
                    <a:pt x="4296063" y="9163030"/>
                  </a:lnTo>
                  <a:close/>
                  <a:moveTo>
                    <a:pt x="8278127" y="8278127"/>
                  </a:moveTo>
                  <a:lnTo>
                    <a:pt x="9384256" y="8278127"/>
                  </a:lnTo>
                  <a:lnTo>
                    <a:pt x="9384256" y="8278127"/>
                  </a:lnTo>
                  <a:lnTo>
                    <a:pt x="9384256" y="8278127"/>
                  </a:lnTo>
                  <a:lnTo>
                    <a:pt x="9384256" y="9384256"/>
                  </a:lnTo>
                  <a:lnTo>
                    <a:pt x="9384256" y="9384256"/>
                  </a:lnTo>
                  <a:lnTo>
                    <a:pt x="9384256" y="9384256"/>
                  </a:lnTo>
                  <a:lnTo>
                    <a:pt x="8278127" y="9384256"/>
                  </a:lnTo>
                  <a:lnTo>
                    <a:pt x="8278127" y="9384256"/>
                  </a:lnTo>
                  <a:lnTo>
                    <a:pt x="8278127" y="9384256"/>
                  </a:lnTo>
                  <a:lnTo>
                    <a:pt x="8278127" y="8278127"/>
                  </a:lnTo>
                  <a:lnTo>
                    <a:pt x="8278127" y="8278127"/>
                  </a:lnTo>
                  <a:lnTo>
                    <a:pt x="8278127" y="8278127"/>
                  </a:lnTo>
                  <a:close/>
                  <a:moveTo>
                    <a:pt x="8499353" y="8499353"/>
                  </a:moveTo>
                  <a:lnTo>
                    <a:pt x="9163030" y="8499353"/>
                  </a:lnTo>
                  <a:lnTo>
                    <a:pt x="9163030" y="8499353"/>
                  </a:lnTo>
                  <a:lnTo>
                    <a:pt x="9163030" y="8499353"/>
                  </a:lnTo>
                  <a:lnTo>
                    <a:pt x="9163030" y="9163030"/>
                  </a:lnTo>
                  <a:lnTo>
                    <a:pt x="9163030" y="9163030"/>
                  </a:lnTo>
                  <a:lnTo>
                    <a:pt x="9163030" y="9163030"/>
                  </a:lnTo>
                  <a:lnTo>
                    <a:pt x="8499353" y="9163030"/>
                  </a:lnTo>
                  <a:lnTo>
                    <a:pt x="8499353" y="9163030"/>
                  </a:lnTo>
                  <a:lnTo>
                    <a:pt x="8499353" y="9163030"/>
                  </a:lnTo>
                  <a:lnTo>
                    <a:pt x="8499353" y="8499353"/>
                  </a:lnTo>
                  <a:lnTo>
                    <a:pt x="8499353" y="8499353"/>
                  </a:lnTo>
                  <a:lnTo>
                    <a:pt x="8499353" y="8499353"/>
                  </a:lnTo>
                  <a:close/>
                  <a:moveTo>
                    <a:pt x="8720579" y="8720579"/>
                  </a:moveTo>
                  <a:lnTo>
                    <a:pt x="8941804" y="8720579"/>
                  </a:lnTo>
                  <a:lnTo>
                    <a:pt x="8941804" y="8720579"/>
                  </a:lnTo>
                  <a:lnTo>
                    <a:pt x="8941804" y="8720579"/>
                  </a:lnTo>
                  <a:lnTo>
                    <a:pt x="8941804" y="8941804"/>
                  </a:lnTo>
                  <a:lnTo>
                    <a:pt x="8941804" y="8941804"/>
                  </a:lnTo>
                  <a:lnTo>
                    <a:pt x="8941804" y="8941804"/>
                  </a:lnTo>
                  <a:lnTo>
                    <a:pt x="8720579" y="8941804"/>
                  </a:lnTo>
                  <a:lnTo>
                    <a:pt x="8720579" y="8941804"/>
                  </a:lnTo>
                  <a:lnTo>
                    <a:pt x="8720579" y="8941804"/>
                  </a:lnTo>
                  <a:lnTo>
                    <a:pt x="8720579" y="8720579"/>
                  </a:lnTo>
                  <a:lnTo>
                    <a:pt x="8720579" y="8720579"/>
                  </a:lnTo>
                  <a:lnTo>
                    <a:pt x="8720579" y="8720579"/>
                  </a:lnTo>
                  <a:close/>
                </a:path>
              </a:pathLst>
            </a:custGeom>
            <a:grpFill/>
            <a:ln w="221226" cap="flat">
              <a:noFill/>
              <a:prstDash val="solid"/>
              <a:miter/>
            </a:ln>
          </p:spPr>
          <p:txBody>
            <a:bodyPr rtlCol="0" anchor="ctr"/>
            <a:lstStyle/>
            <a:p>
              <a:endParaRPr lang="pt-BR">
                <a:latin typeface="+mj-lt"/>
              </a:endParaRPr>
            </a:p>
          </p:txBody>
        </p:sp>
      </p:grpSp>
      <p:sp>
        <p:nvSpPr>
          <p:cNvPr id="44" name="CaixaDeTexto 195">
            <a:extLst>
              <a:ext uri="{FF2B5EF4-FFF2-40B4-BE49-F238E27FC236}">
                <a16:creationId xmlns:a16="http://schemas.microsoft.com/office/drawing/2014/main" id="{89A46006-FE55-40D8-9C8A-953E2212D319}"/>
              </a:ext>
            </a:extLst>
          </p:cNvPr>
          <p:cNvSpPr txBox="1"/>
          <p:nvPr userDrawn="1"/>
        </p:nvSpPr>
        <p:spPr>
          <a:xfrm>
            <a:off x="1156160" y="3167301"/>
            <a:ext cx="1865624"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/mattos_filho</a:t>
            </a:r>
          </a:p>
        </p:txBody>
      </p:sp>
      <p:sp>
        <p:nvSpPr>
          <p:cNvPr id="45" name="Elipse 226">
            <a:extLst>
              <a:ext uri="{FF2B5EF4-FFF2-40B4-BE49-F238E27FC236}">
                <a16:creationId xmlns:a16="http://schemas.microsoft.com/office/drawing/2014/main" id="{960ACE8C-19BF-4CDF-A793-01B5C1097D3D}"/>
              </a:ext>
            </a:extLst>
          </p:cNvPr>
          <p:cNvSpPr/>
          <p:nvPr userDrawn="1"/>
        </p:nvSpPr>
        <p:spPr>
          <a:xfrm>
            <a:off x="785733" y="3188049"/>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46" name="Freeform 126">
            <a:extLst>
              <a:ext uri="{FF2B5EF4-FFF2-40B4-BE49-F238E27FC236}">
                <a16:creationId xmlns:a16="http://schemas.microsoft.com/office/drawing/2014/main" id="{987F539E-7D7E-4D57-9C9E-59857D1A5656}"/>
              </a:ext>
            </a:extLst>
          </p:cNvPr>
          <p:cNvSpPr/>
          <p:nvPr userDrawn="1"/>
        </p:nvSpPr>
        <p:spPr>
          <a:xfrm>
            <a:off x="848324" y="3250695"/>
            <a:ext cx="125433" cy="125292"/>
          </a:xfrm>
          <a:custGeom>
            <a:avLst/>
            <a:gdLst/>
            <a:ahLst/>
            <a:cxnLst>
              <a:cxn ang="0">
                <a:pos x="wd2" y="hd2"/>
              </a:cxn>
              <a:cxn ang="5400000">
                <a:pos x="wd2" y="hd2"/>
              </a:cxn>
              <a:cxn ang="10800000">
                <a:pos x="wd2" y="hd2"/>
              </a:cxn>
              <a:cxn ang="16200000">
                <a:pos x="wd2" y="hd2"/>
              </a:cxn>
            </a:cxnLst>
            <a:rect l="0" t="0" r="r" b="b"/>
            <a:pathLst>
              <a:path w="21600" h="21600" extrusionOk="0">
                <a:moveTo>
                  <a:pt x="15638" y="0"/>
                </a:moveTo>
                <a:cubicBezTo>
                  <a:pt x="5962" y="0"/>
                  <a:pt x="5962" y="0"/>
                  <a:pt x="5962" y="0"/>
                </a:cubicBezTo>
                <a:cubicBezTo>
                  <a:pt x="2668" y="0"/>
                  <a:pt x="0" y="2668"/>
                  <a:pt x="0" y="5962"/>
                </a:cubicBezTo>
                <a:cubicBezTo>
                  <a:pt x="0" y="15638"/>
                  <a:pt x="0" y="15638"/>
                  <a:pt x="0" y="15638"/>
                </a:cubicBezTo>
                <a:cubicBezTo>
                  <a:pt x="0" y="18922"/>
                  <a:pt x="2668" y="21600"/>
                  <a:pt x="5962" y="21600"/>
                </a:cubicBezTo>
                <a:cubicBezTo>
                  <a:pt x="15638" y="21600"/>
                  <a:pt x="15638" y="21600"/>
                  <a:pt x="15638" y="21600"/>
                </a:cubicBezTo>
                <a:cubicBezTo>
                  <a:pt x="18922" y="21600"/>
                  <a:pt x="21600" y="18922"/>
                  <a:pt x="21600" y="15638"/>
                </a:cubicBezTo>
                <a:cubicBezTo>
                  <a:pt x="21600" y="5962"/>
                  <a:pt x="21600" y="5962"/>
                  <a:pt x="21600" y="5962"/>
                </a:cubicBezTo>
                <a:cubicBezTo>
                  <a:pt x="21600" y="2668"/>
                  <a:pt x="18922" y="0"/>
                  <a:pt x="15638" y="0"/>
                </a:cubicBezTo>
                <a:close/>
                <a:moveTo>
                  <a:pt x="19678" y="15638"/>
                </a:moveTo>
                <a:cubicBezTo>
                  <a:pt x="19678" y="17863"/>
                  <a:pt x="17863" y="19678"/>
                  <a:pt x="15638" y="19678"/>
                </a:cubicBezTo>
                <a:cubicBezTo>
                  <a:pt x="5962" y="19678"/>
                  <a:pt x="5962" y="19678"/>
                  <a:pt x="5962" y="19678"/>
                </a:cubicBezTo>
                <a:cubicBezTo>
                  <a:pt x="3726" y="19678"/>
                  <a:pt x="1912" y="17863"/>
                  <a:pt x="1912" y="15638"/>
                </a:cubicBezTo>
                <a:cubicBezTo>
                  <a:pt x="1912" y="5962"/>
                  <a:pt x="1912" y="5962"/>
                  <a:pt x="1912" y="5962"/>
                </a:cubicBezTo>
                <a:cubicBezTo>
                  <a:pt x="1912" y="3726"/>
                  <a:pt x="3726" y="1912"/>
                  <a:pt x="5962" y="1912"/>
                </a:cubicBezTo>
                <a:cubicBezTo>
                  <a:pt x="15638" y="1912"/>
                  <a:pt x="15638" y="1912"/>
                  <a:pt x="15638" y="1912"/>
                </a:cubicBezTo>
                <a:cubicBezTo>
                  <a:pt x="17863" y="1912"/>
                  <a:pt x="19678" y="3726"/>
                  <a:pt x="19678" y="5962"/>
                </a:cubicBezTo>
                <a:lnTo>
                  <a:pt x="19678" y="15638"/>
                </a:lnTo>
                <a:close/>
                <a:moveTo>
                  <a:pt x="19678" y="15638"/>
                </a:moveTo>
                <a:cubicBezTo>
                  <a:pt x="19678" y="15638"/>
                  <a:pt x="19678" y="15638"/>
                  <a:pt x="19678" y="15638"/>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7" name="Freeform 127">
            <a:extLst>
              <a:ext uri="{FF2B5EF4-FFF2-40B4-BE49-F238E27FC236}">
                <a16:creationId xmlns:a16="http://schemas.microsoft.com/office/drawing/2014/main" id="{48C80E6E-84F5-4761-B6AD-D9B1DBA529A0}"/>
              </a:ext>
            </a:extLst>
          </p:cNvPr>
          <p:cNvSpPr/>
          <p:nvPr userDrawn="1"/>
        </p:nvSpPr>
        <p:spPr>
          <a:xfrm>
            <a:off x="878667" y="3281002"/>
            <a:ext cx="64685" cy="64615"/>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840" y="0"/>
                  <a:pt x="0" y="4840"/>
                  <a:pt x="0" y="10810"/>
                </a:cubicBezTo>
                <a:cubicBezTo>
                  <a:pt x="0" y="16760"/>
                  <a:pt x="4840" y="21600"/>
                  <a:pt x="10810" y="21600"/>
                </a:cubicBezTo>
                <a:cubicBezTo>
                  <a:pt x="16760" y="21600"/>
                  <a:pt x="21600" y="16760"/>
                  <a:pt x="21600" y="10810"/>
                </a:cubicBezTo>
                <a:cubicBezTo>
                  <a:pt x="21600" y="4840"/>
                  <a:pt x="16760" y="0"/>
                  <a:pt x="10810" y="0"/>
                </a:cubicBezTo>
                <a:close/>
                <a:moveTo>
                  <a:pt x="10810" y="17871"/>
                </a:moveTo>
                <a:cubicBezTo>
                  <a:pt x="6893" y="17871"/>
                  <a:pt x="3729" y="14707"/>
                  <a:pt x="3729" y="10810"/>
                </a:cubicBezTo>
                <a:cubicBezTo>
                  <a:pt x="3729" y="6893"/>
                  <a:pt x="6893" y="3729"/>
                  <a:pt x="10810" y="3729"/>
                </a:cubicBezTo>
                <a:cubicBezTo>
                  <a:pt x="14707" y="3729"/>
                  <a:pt x="17871" y="6893"/>
                  <a:pt x="17871" y="10810"/>
                </a:cubicBezTo>
                <a:cubicBezTo>
                  <a:pt x="17871" y="14707"/>
                  <a:pt x="14707" y="17871"/>
                  <a:pt x="10810" y="17871"/>
                </a:cubicBezTo>
                <a:close/>
                <a:moveTo>
                  <a:pt x="10810" y="17871"/>
                </a:moveTo>
                <a:cubicBezTo>
                  <a:pt x="10810" y="17871"/>
                  <a:pt x="10810" y="17871"/>
                  <a:pt x="10810" y="17871"/>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8" name="Freeform 128">
            <a:extLst>
              <a:ext uri="{FF2B5EF4-FFF2-40B4-BE49-F238E27FC236}">
                <a16:creationId xmlns:a16="http://schemas.microsoft.com/office/drawing/2014/main" id="{B3E90F5C-28A6-412C-8909-6764AF9D33BD}"/>
              </a:ext>
            </a:extLst>
          </p:cNvPr>
          <p:cNvSpPr/>
          <p:nvPr userDrawn="1"/>
        </p:nvSpPr>
        <p:spPr>
          <a:xfrm>
            <a:off x="936508" y="3271629"/>
            <a:ext cx="16375" cy="16279"/>
          </a:xfrm>
          <a:custGeom>
            <a:avLst/>
            <a:gdLst/>
            <a:ahLst/>
            <a:cxnLst>
              <a:cxn ang="0">
                <a:pos x="wd2" y="hd2"/>
              </a:cxn>
              <a:cxn ang="5400000">
                <a:pos x="wd2" y="hd2"/>
              </a:cxn>
              <a:cxn ang="10800000">
                <a:pos x="wd2" y="hd2"/>
              </a:cxn>
              <a:cxn ang="16200000">
                <a:pos x="wd2" y="hd2"/>
              </a:cxn>
            </a:cxnLst>
            <a:rect l="0" t="0" r="r" b="b"/>
            <a:pathLst>
              <a:path w="21600" h="21600" extrusionOk="0">
                <a:moveTo>
                  <a:pt x="10841" y="0"/>
                </a:moveTo>
                <a:cubicBezTo>
                  <a:pt x="7945" y="0"/>
                  <a:pt x="5214" y="1163"/>
                  <a:pt x="3228" y="3157"/>
                </a:cubicBezTo>
                <a:cubicBezTo>
                  <a:pt x="1159" y="5151"/>
                  <a:pt x="0" y="7975"/>
                  <a:pt x="0" y="10800"/>
                </a:cubicBezTo>
                <a:cubicBezTo>
                  <a:pt x="0" y="13625"/>
                  <a:pt x="1159" y="16449"/>
                  <a:pt x="3228" y="18443"/>
                </a:cubicBezTo>
                <a:cubicBezTo>
                  <a:pt x="5214" y="20437"/>
                  <a:pt x="7945" y="21600"/>
                  <a:pt x="10841" y="21600"/>
                </a:cubicBezTo>
                <a:cubicBezTo>
                  <a:pt x="13655" y="21600"/>
                  <a:pt x="16386" y="20437"/>
                  <a:pt x="18455" y="18443"/>
                </a:cubicBezTo>
                <a:cubicBezTo>
                  <a:pt x="20441" y="16449"/>
                  <a:pt x="21600" y="13625"/>
                  <a:pt x="21600" y="10800"/>
                </a:cubicBezTo>
                <a:cubicBezTo>
                  <a:pt x="21600" y="7975"/>
                  <a:pt x="20441" y="5151"/>
                  <a:pt x="18455" y="3157"/>
                </a:cubicBezTo>
                <a:cubicBezTo>
                  <a:pt x="16386" y="1163"/>
                  <a:pt x="13655" y="0"/>
                  <a:pt x="10841" y="0"/>
                </a:cubicBezTo>
                <a:close/>
                <a:moveTo>
                  <a:pt x="10841" y="0"/>
                </a:moveTo>
                <a:cubicBezTo>
                  <a:pt x="10841" y="0"/>
                  <a:pt x="10841" y="0"/>
                  <a:pt x="10841" y="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49" name="CaixaDeTexto 193">
            <a:extLst>
              <a:ext uri="{FF2B5EF4-FFF2-40B4-BE49-F238E27FC236}">
                <a16:creationId xmlns:a16="http://schemas.microsoft.com/office/drawing/2014/main" id="{D94715BA-A315-42DB-B4E6-619BA09A442F}"/>
              </a:ext>
            </a:extLst>
          </p:cNvPr>
          <p:cNvSpPr txBox="1"/>
          <p:nvPr userDrawn="1"/>
        </p:nvSpPr>
        <p:spPr>
          <a:xfrm>
            <a:off x="1156160" y="2844587"/>
            <a:ext cx="2668588" cy="2920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dirty="0">
                <a:latin typeface="+mj-lt"/>
              </a:rPr>
              <a:t>/company/</a:t>
            </a:r>
            <a:r>
              <a:rPr sz="1400" dirty="0" err="1">
                <a:latin typeface="+mj-lt"/>
              </a:rPr>
              <a:t>mattosfilho</a:t>
            </a:r>
            <a:endParaRPr sz="1400" dirty="0">
              <a:latin typeface="+mj-lt"/>
            </a:endParaRPr>
          </a:p>
        </p:txBody>
      </p:sp>
      <p:sp>
        <p:nvSpPr>
          <p:cNvPr id="50" name="Elipse 223">
            <a:extLst>
              <a:ext uri="{FF2B5EF4-FFF2-40B4-BE49-F238E27FC236}">
                <a16:creationId xmlns:a16="http://schemas.microsoft.com/office/drawing/2014/main" id="{55735709-902B-4083-ADE5-7214DC51B72A}"/>
              </a:ext>
            </a:extLst>
          </p:cNvPr>
          <p:cNvSpPr/>
          <p:nvPr userDrawn="1"/>
        </p:nvSpPr>
        <p:spPr>
          <a:xfrm>
            <a:off x="785733" y="2838422"/>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1" name="Freeform 132">
            <a:extLst>
              <a:ext uri="{FF2B5EF4-FFF2-40B4-BE49-F238E27FC236}">
                <a16:creationId xmlns:a16="http://schemas.microsoft.com/office/drawing/2014/main" id="{62AEDED5-F434-4BD3-94A3-6305507C8574}"/>
              </a:ext>
            </a:extLst>
          </p:cNvPr>
          <p:cNvSpPr/>
          <p:nvPr userDrawn="1"/>
        </p:nvSpPr>
        <p:spPr>
          <a:xfrm>
            <a:off x="848386" y="2903917"/>
            <a:ext cx="125249" cy="119596"/>
          </a:xfrm>
          <a:custGeom>
            <a:avLst/>
            <a:gdLst/>
            <a:ahLst/>
            <a:cxnLst>
              <a:cxn ang="0">
                <a:pos x="wd2" y="hd2"/>
              </a:cxn>
              <a:cxn ang="5400000">
                <a:pos x="wd2" y="hd2"/>
              </a:cxn>
              <a:cxn ang="10800000">
                <a:pos x="wd2" y="hd2"/>
              </a:cxn>
              <a:cxn ang="16200000">
                <a:pos x="wd2" y="hd2"/>
              </a:cxn>
            </a:cxnLst>
            <a:rect l="0" t="0" r="r" b="b"/>
            <a:pathLst>
              <a:path w="21590" h="21600" extrusionOk="0">
                <a:moveTo>
                  <a:pt x="5201" y="2516"/>
                </a:moveTo>
                <a:cubicBezTo>
                  <a:pt x="5201" y="3920"/>
                  <a:pt x="4211" y="5044"/>
                  <a:pt x="2590" y="5044"/>
                </a:cubicBezTo>
                <a:cubicBezTo>
                  <a:pt x="2559" y="5044"/>
                  <a:pt x="2559" y="5044"/>
                  <a:pt x="2559" y="5044"/>
                </a:cubicBezTo>
                <a:cubicBezTo>
                  <a:pt x="1011" y="5044"/>
                  <a:pt x="0" y="3920"/>
                  <a:pt x="0" y="2516"/>
                </a:cubicBezTo>
                <a:cubicBezTo>
                  <a:pt x="0" y="1091"/>
                  <a:pt x="1042" y="0"/>
                  <a:pt x="2621" y="0"/>
                </a:cubicBezTo>
                <a:cubicBezTo>
                  <a:pt x="4211" y="0"/>
                  <a:pt x="5181" y="1091"/>
                  <a:pt x="5201" y="2516"/>
                </a:cubicBezTo>
                <a:close/>
                <a:moveTo>
                  <a:pt x="279" y="21600"/>
                </a:moveTo>
                <a:cubicBezTo>
                  <a:pt x="4902" y="21600"/>
                  <a:pt x="4902" y="21600"/>
                  <a:pt x="4902" y="21600"/>
                </a:cubicBezTo>
                <a:cubicBezTo>
                  <a:pt x="4902" y="7031"/>
                  <a:pt x="4902" y="7031"/>
                  <a:pt x="4902" y="7031"/>
                </a:cubicBezTo>
                <a:cubicBezTo>
                  <a:pt x="279" y="7031"/>
                  <a:pt x="279" y="7031"/>
                  <a:pt x="279" y="7031"/>
                </a:cubicBezTo>
                <a:lnTo>
                  <a:pt x="279" y="21600"/>
                </a:lnTo>
                <a:close/>
                <a:moveTo>
                  <a:pt x="16265" y="6685"/>
                </a:moveTo>
                <a:cubicBezTo>
                  <a:pt x="13808" y="6685"/>
                  <a:pt x="12704" y="8100"/>
                  <a:pt x="12095" y="9094"/>
                </a:cubicBezTo>
                <a:cubicBezTo>
                  <a:pt x="12095" y="9148"/>
                  <a:pt x="12095" y="9148"/>
                  <a:pt x="12095" y="9148"/>
                </a:cubicBezTo>
                <a:cubicBezTo>
                  <a:pt x="12064" y="9148"/>
                  <a:pt x="12064" y="9148"/>
                  <a:pt x="12064" y="9148"/>
                </a:cubicBezTo>
                <a:cubicBezTo>
                  <a:pt x="12075" y="9126"/>
                  <a:pt x="12085" y="9115"/>
                  <a:pt x="12095" y="9094"/>
                </a:cubicBezTo>
                <a:cubicBezTo>
                  <a:pt x="12095" y="7031"/>
                  <a:pt x="12095" y="7031"/>
                  <a:pt x="12095" y="7031"/>
                </a:cubicBezTo>
                <a:cubicBezTo>
                  <a:pt x="7461" y="7031"/>
                  <a:pt x="7461" y="7031"/>
                  <a:pt x="7461" y="7031"/>
                </a:cubicBezTo>
                <a:cubicBezTo>
                  <a:pt x="7523" y="8392"/>
                  <a:pt x="7461" y="21600"/>
                  <a:pt x="7461" y="21600"/>
                </a:cubicBezTo>
                <a:cubicBezTo>
                  <a:pt x="12095" y="21600"/>
                  <a:pt x="12095" y="21600"/>
                  <a:pt x="12095" y="21600"/>
                </a:cubicBezTo>
                <a:cubicBezTo>
                  <a:pt x="12095" y="13457"/>
                  <a:pt x="12095" y="13457"/>
                  <a:pt x="12095" y="13457"/>
                </a:cubicBezTo>
                <a:cubicBezTo>
                  <a:pt x="12095" y="13025"/>
                  <a:pt x="12116" y="12593"/>
                  <a:pt x="12240" y="12280"/>
                </a:cubicBezTo>
                <a:cubicBezTo>
                  <a:pt x="12580" y="11416"/>
                  <a:pt x="13344" y="10508"/>
                  <a:pt x="14624" y="10508"/>
                </a:cubicBezTo>
                <a:cubicBezTo>
                  <a:pt x="16295" y="10508"/>
                  <a:pt x="16966" y="11848"/>
                  <a:pt x="16966" y="13802"/>
                </a:cubicBezTo>
                <a:cubicBezTo>
                  <a:pt x="16966" y="21600"/>
                  <a:pt x="16966" y="21600"/>
                  <a:pt x="16966" y="21600"/>
                </a:cubicBezTo>
                <a:cubicBezTo>
                  <a:pt x="21590" y="21600"/>
                  <a:pt x="21590" y="21600"/>
                  <a:pt x="21590" y="21600"/>
                </a:cubicBezTo>
                <a:cubicBezTo>
                  <a:pt x="21590" y="13241"/>
                  <a:pt x="21590" y="13241"/>
                  <a:pt x="21590" y="13241"/>
                </a:cubicBezTo>
                <a:cubicBezTo>
                  <a:pt x="21600" y="8770"/>
                  <a:pt x="19309" y="6685"/>
                  <a:pt x="16265" y="6685"/>
                </a:cubicBezTo>
                <a:close/>
                <a:moveTo>
                  <a:pt x="16265" y="6685"/>
                </a:moveTo>
                <a:cubicBezTo>
                  <a:pt x="16265" y="6685"/>
                  <a:pt x="16265" y="6685"/>
                  <a:pt x="16265" y="6685"/>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2" name="CaixaDeTexto 198">
            <a:extLst>
              <a:ext uri="{FF2B5EF4-FFF2-40B4-BE49-F238E27FC236}">
                <a16:creationId xmlns:a16="http://schemas.microsoft.com/office/drawing/2014/main" id="{BC0AB38B-B9E5-4381-8948-5F0C29D55220}"/>
              </a:ext>
            </a:extLst>
          </p:cNvPr>
          <p:cNvSpPr txBox="1"/>
          <p:nvPr userDrawn="1"/>
        </p:nvSpPr>
        <p:spPr>
          <a:xfrm>
            <a:off x="1156160" y="3918867"/>
            <a:ext cx="1651515" cy="2683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t>
            </a:r>
          </a:p>
        </p:txBody>
      </p:sp>
      <p:sp>
        <p:nvSpPr>
          <p:cNvPr id="53" name="Elipse 228">
            <a:extLst>
              <a:ext uri="{FF2B5EF4-FFF2-40B4-BE49-F238E27FC236}">
                <a16:creationId xmlns:a16="http://schemas.microsoft.com/office/drawing/2014/main" id="{DA84578D-B853-41AC-B192-02F7020AA4B0}"/>
              </a:ext>
            </a:extLst>
          </p:cNvPr>
          <p:cNvSpPr/>
          <p:nvPr userDrawn="1"/>
        </p:nvSpPr>
        <p:spPr>
          <a:xfrm>
            <a:off x="785733" y="3887303"/>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4" name="Freeform 136">
            <a:extLst>
              <a:ext uri="{FF2B5EF4-FFF2-40B4-BE49-F238E27FC236}">
                <a16:creationId xmlns:a16="http://schemas.microsoft.com/office/drawing/2014/main" id="{4064D204-D40E-4903-AC38-E6E841D17F05}"/>
              </a:ext>
            </a:extLst>
          </p:cNvPr>
          <p:cNvSpPr/>
          <p:nvPr userDrawn="1"/>
        </p:nvSpPr>
        <p:spPr>
          <a:xfrm>
            <a:off x="848386" y="3961742"/>
            <a:ext cx="125309" cy="101705"/>
          </a:xfrm>
          <a:custGeom>
            <a:avLst/>
            <a:gdLst/>
            <a:ahLst/>
            <a:cxnLst>
              <a:cxn ang="0">
                <a:pos x="wd2" y="hd2"/>
              </a:cxn>
              <a:cxn ang="5400000">
                <a:pos x="wd2" y="hd2"/>
              </a:cxn>
              <a:cxn ang="10800000">
                <a:pos x="wd2" y="hd2"/>
              </a:cxn>
              <a:cxn ang="16200000">
                <a:pos x="wd2" y="hd2"/>
              </a:cxn>
            </a:cxnLst>
            <a:rect l="0" t="0" r="r" b="b"/>
            <a:pathLst>
              <a:path w="21600" h="21600" extrusionOk="0">
                <a:moveTo>
                  <a:pt x="21600" y="2560"/>
                </a:moveTo>
                <a:cubicBezTo>
                  <a:pt x="20793" y="2992"/>
                  <a:pt x="19942" y="3283"/>
                  <a:pt x="19047" y="3413"/>
                </a:cubicBezTo>
                <a:cubicBezTo>
                  <a:pt x="19968" y="2743"/>
                  <a:pt x="20670" y="1685"/>
                  <a:pt x="20995" y="410"/>
                </a:cubicBezTo>
                <a:cubicBezTo>
                  <a:pt x="20144" y="1037"/>
                  <a:pt x="19196" y="1480"/>
                  <a:pt x="18187" y="1728"/>
                </a:cubicBezTo>
                <a:cubicBezTo>
                  <a:pt x="17380" y="659"/>
                  <a:pt x="16222" y="0"/>
                  <a:pt x="14959" y="0"/>
                </a:cubicBezTo>
                <a:cubicBezTo>
                  <a:pt x="12502" y="0"/>
                  <a:pt x="10528" y="2452"/>
                  <a:pt x="10528" y="5454"/>
                </a:cubicBezTo>
                <a:cubicBezTo>
                  <a:pt x="10528" y="5886"/>
                  <a:pt x="10563" y="6296"/>
                  <a:pt x="10633" y="6696"/>
                </a:cubicBezTo>
                <a:cubicBezTo>
                  <a:pt x="6948" y="6469"/>
                  <a:pt x="3694" y="4298"/>
                  <a:pt x="1509" y="994"/>
                </a:cubicBezTo>
                <a:cubicBezTo>
                  <a:pt x="1123" y="1814"/>
                  <a:pt x="904" y="2743"/>
                  <a:pt x="904" y="3748"/>
                </a:cubicBezTo>
                <a:cubicBezTo>
                  <a:pt x="904" y="5638"/>
                  <a:pt x="1693" y="7312"/>
                  <a:pt x="2869" y="8273"/>
                </a:cubicBezTo>
                <a:cubicBezTo>
                  <a:pt x="2158" y="8262"/>
                  <a:pt x="1456" y="8003"/>
                  <a:pt x="869" y="7603"/>
                </a:cubicBezTo>
                <a:cubicBezTo>
                  <a:pt x="869" y="7625"/>
                  <a:pt x="869" y="7646"/>
                  <a:pt x="869" y="7668"/>
                </a:cubicBezTo>
                <a:cubicBezTo>
                  <a:pt x="869" y="10314"/>
                  <a:pt x="2404" y="12517"/>
                  <a:pt x="4413" y="13025"/>
                </a:cubicBezTo>
                <a:cubicBezTo>
                  <a:pt x="4053" y="13144"/>
                  <a:pt x="3658" y="13198"/>
                  <a:pt x="3255" y="13198"/>
                </a:cubicBezTo>
                <a:cubicBezTo>
                  <a:pt x="2974" y="13198"/>
                  <a:pt x="2685" y="13176"/>
                  <a:pt x="2413" y="13111"/>
                </a:cubicBezTo>
                <a:cubicBezTo>
                  <a:pt x="2992" y="15271"/>
                  <a:pt x="4615" y="16848"/>
                  <a:pt x="6554" y="16902"/>
                </a:cubicBezTo>
                <a:cubicBezTo>
                  <a:pt x="5045" y="18360"/>
                  <a:pt x="3132" y="19224"/>
                  <a:pt x="1062" y="19224"/>
                </a:cubicBezTo>
                <a:cubicBezTo>
                  <a:pt x="702" y="19224"/>
                  <a:pt x="351" y="19213"/>
                  <a:pt x="0" y="19159"/>
                </a:cubicBezTo>
                <a:cubicBezTo>
                  <a:pt x="1965" y="20714"/>
                  <a:pt x="4290" y="21600"/>
                  <a:pt x="6799" y="21600"/>
                </a:cubicBezTo>
                <a:cubicBezTo>
                  <a:pt x="14941" y="21600"/>
                  <a:pt x="19398" y="13295"/>
                  <a:pt x="19398" y="6091"/>
                </a:cubicBezTo>
                <a:cubicBezTo>
                  <a:pt x="19398" y="5854"/>
                  <a:pt x="19389" y="5616"/>
                  <a:pt x="19380" y="5389"/>
                </a:cubicBezTo>
                <a:cubicBezTo>
                  <a:pt x="20258" y="4622"/>
                  <a:pt x="20995" y="3661"/>
                  <a:pt x="21600" y="2560"/>
                </a:cubicBezTo>
                <a:close/>
                <a:moveTo>
                  <a:pt x="21600" y="2560"/>
                </a:moveTo>
                <a:cubicBezTo>
                  <a:pt x="21600" y="2560"/>
                  <a:pt x="21600" y="2560"/>
                  <a:pt x="21600" y="2560"/>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sp>
        <p:nvSpPr>
          <p:cNvPr id="55" name="CaixaDeTexto 196">
            <a:extLst>
              <a:ext uri="{FF2B5EF4-FFF2-40B4-BE49-F238E27FC236}">
                <a16:creationId xmlns:a16="http://schemas.microsoft.com/office/drawing/2014/main" id="{27379940-88C9-4EF8-BCCC-44D9FDFA4D2A}"/>
              </a:ext>
            </a:extLst>
          </p:cNvPr>
          <p:cNvSpPr txBox="1"/>
          <p:nvPr userDrawn="1"/>
        </p:nvSpPr>
        <p:spPr>
          <a:xfrm>
            <a:off x="1156160" y="3537676"/>
            <a:ext cx="2707097" cy="3111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4="http://schemas.microsoft.com/office/powerpoint/2010/main" xmlns:asvg="http://schemas.microsoft.com/office/drawing/2016/SVG/main" xmlns:a16="http://schemas.microsoft.com/office/drawing/2014/main" xmlns="" val="1"/>
            </a:ext>
          </a:extLst>
        </p:spPr>
        <p:txBody>
          <a:bodyPr lIns="0" tIns="0" rIns="0" bIns="0"/>
          <a:lstStyle>
            <a:lvl1pPr defTabSz="914400">
              <a:defRPr sz="2600" spc="278">
                <a:solidFill>
                  <a:srgbClr val="FFFFFF"/>
                </a:solidFill>
                <a:latin typeface="+mn-lt"/>
                <a:ea typeface="+mn-ea"/>
                <a:cs typeface="+mn-cs"/>
                <a:sym typeface="Verdana"/>
              </a:defRPr>
            </a:lvl1pPr>
          </a:lstStyle>
          <a:p>
            <a:r>
              <a:rPr sz="1400">
                <a:latin typeface="+mj-lt"/>
              </a:rPr>
              <a:t>/mattosfilhoadvogados</a:t>
            </a:r>
          </a:p>
        </p:txBody>
      </p:sp>
      <p:sp>
        <p:nvSpPr>
          <p:cNvPr id="56" name="Elipse 227">
            <a:extLst>
              <a:ext uri="{FF2B5EF4-FFF2-40B4-BE49-F238E27FC236}">
                <a16:creationId xmlns:a16="http://schemas.microsoft.com/office/drawing/2014/main" id="{6D7AA855-08E8-4559-84C4-D67694A878D2}"/>
              </a:ext>
            </a:extLst>
          </p:cNvPr>
          <p:cNvSpPr/>
          <p:nvPr userDrawn="1"/>
        </p:nvSpPr>
        <p:spPr>
          <a:xfrm>
            <a:off x="785733" y="3537676"/>
            <a:ext cx="250616" cy="250584"/>
          </a:xfrm>
          <a:prstGeom prst="ellipse">
            <a:avLst/>
          </a:prstGeom>
          <a:solidFill>
            <a:srgbClr val="FFA400"/>
          </a:solidFill>
          <a:ln w="12700">
            <a:miter lim="400000"/>
          </a:ln>
        </p:spPr>
        <p:txBody>
          <a:bodyPr lIns="22860" rIns="22860" anchor="ctr"/>
          <a:lstStyle/>
          <a:p>
            <a:pPr algn="ctr" defTabSz="457200">
              <a:defRPr sz="1800">
                <a:solidFill>
                  <a:srgbClr val="FFFFFF"/>
                </a:solidFill>
                <a:latin typeface="Tahoma"/>
                <a:ea typeface="Tahoma"/>
                <a:cs typeface="Tahoma"/>
                <a:sym typeface="Tahoma"/>
              </a:defRPr>
            </a:pPr>
            <a:endParaRPr sz="900">
              <a:latin typeface="+mj-lt"/>
            </a:endParaRPr>
          </a:p>
        </p:txBody>
      </p:sp>
      <p:sp>
        <p:nvSpPr>
          <p:cNvPr id="57" name="Freeform 140">
            <a:extLst>
              <a:ext uri="{FF2B5EF4-FFF2-40B4-BE49-F238E27FC236}">
                <a16:creationId xmlns:a16="http://schemas.microsoft.com/office/drawing/2014/main" id="{AEC4A38D-8F0E-4049-B033-8F93E7B123B1}"/>
              </a:ext>
            </a:extLst>
          </p:cNvPr>
          <p:cNvSpPr/>
          <p:nvPr userDrawn="1"/>
        </p:nvSpPr>
        <p:spPr>
          <a:xfrm>
            <a:off x="878448" y="3600322"/>
            <a:ext cx="65186" cy="125292"/>
          </a:xfrm>
          <a:custGeom>
            <a:avLst/>
            <a:gdLst/>
            <a:ahLst/>
            <a:cxnLst>
              <a:cxn ang="0">
                <a:pos x="wd2" y="hd2"/>
              </a:cxn>
              <a:cxn ang="5400000">
                <a:pos x="wd2" y="hd2"/>
              </a:cxn>
              <a:cxn ang="10800000">
                <a:pos x="wd2" y="hd2"/>
              </a:cxn>
              <a:cxn ang="16200000">
                <a:pos x="wd2" y="hd2"/>
              </a:cxn>
            </a:cxnLst>
            <a:rect l="0" t="0" r="r" b="b"/>
            <a:pathLst>
              <a:path w="21600" h="21600" extrusionOk="0">
                <a:moveTo>
                  <a:pt x="21600" y="3586"/>
                </a:moveTo>
                <a:cubicBezTo>
                  <a:pt x="17688" y="3586"/>
                  <a:pt x="17688" y="3586"/>
                  <a:pt x="17688" y="3586"/>
                </a:cubicBezTo>
                <a:cubicBezTo>
                  <a:pt x="14608" y="3586"/>
                  <a:pt x="14025" y="4352"/>
                  <a:pt x="14025" y="5465"/>
                </a:cubicBezTo>
                <a:cubicBezTo>
                  <a:pt x="14025" y="7906"/>
                  <a:pt x="14025" y="7906"/>
                  <a:pt x="14025" y="7906"/>
                </a:cubicBezTo>
                <a:cubicBezTo>
                  <a:pt x="21350" y="7906"/>
                  <a:pt x="21350" y="7906"/>
                  <a:pt x="21350" y="7906"/>
                </a:cubicBezTo>
                <a:cubicBezTo>
                  <a:pt x="21350" y="11750"/>
                  <a:pt x="21350" y="11750"/>
                  <a:pt x="21350" y="11750"/>
                </a:cubicBezTo>
                <a:cubicBezTo>
                  <a:pt x="14025" y="11750"/>
                  <a:pt x="14025" y="11750"/>
                  <a:pt x="14025" y="11750"/>
                </a:cubicBezTo>
                <a:cubicBezTo>
                  <a:pt x="14025" y="21600"/>
                  <a:pt x="14025" y="21600"/>
                  <a:pt x="14025" y="21600"/>
                </a:cubicBezTo>
                <a:cubicBezTo>
                  <a:pt x="6388" y="21600"/>
                  <a:pt x="6388" y="21600"/>
                  <a:pt x="6388" y="21600"/>
                </a:cubicBezTo>
                <a:cubicBezTo>
                  <a:pt x="6388" y="11750"/>
                  <a:pt x="6388" y="11750"/>
                  <a:pt x="6388" y="11750"/>
                </a:cubicBezTo>
                <a:cubicBezTo>
                  <a:pt x="0" y="11750"/>
                  <a:pt x="0" y="11750"/>
                  <a:pt x="0" y="11750"/>
                </a:cubicBezTo>
                <a:cubicBezTo>
                  <a:pt x="0" y="7906"/>
                  <a:pt x="0" y="7906"/>
                  <a:pt x="0" y="7906"/>
                </a:cubicBezTo>
                <a:cubicBezTo>
                  <a:pt x="6388" y="7906"/>
                  <a:pt x="6388" y="7906"/>
                  <a:pt x="6388" y="7906"/>
                </a:cubicBezTo>
                <a:cubicBezTo>
                  <a:pt x="6388" y="5076"/>
                  <a:pt x="6388" y="5076"/>
                  <a:pt x="6388" y="5076"/>
                </a:cubicBezTo>
                <a:cubicBezTo>
                  <a:pt x="6388" y="1793"/>
                  <a:pt x="10238" y="0"/>
                  <a:pt x="15898" y="0"/>
                </a:cubicBezTo>
                <a:cubicBezTo>
                  <a:pt x="21600" y="11"/>
                  <a:pt x="21600" y="11"/>
                  <a:pt x="21600" y="11"/>
                </a:cubicBezTo>
                <a:lnTo>
                  <a:pt x="21600" y="3586"/>
                </a:lnTo>
                <a:close/>
                <a:moveTo>
                  <a:pt x="21600" y="3586"/>
                </a:moveTo>
                <a:cubicBezTo>
                  <a:pt x="21600" y="3586"/>
                  <a:pt x="21600" y="3586"/>
                  <a:pt x="21600" y="3586"/>
                </a:cubicBezTo>
              </a:path>
            </a:pathLst>
          </a:custGeom>
          <a:solidFill>
            <a:srgbClr val="FFFFFF"/>
          </a:solidFill>
          <a:ln w="12700">
            <a:miter lim="400000"/>
          </a:ln>
        </p:spPr>
        <p:txBody>
          <a:bodyPr lIns="22860" rIns="22860"/>
          <a:lstStyle/>
          <a:p>
            <a:pPr defTabSz="457200">
              <a:defRPr sz="1800">
                <a:solidFill>
                  <a:srgbClr val="5F5F62"/>
                </a:solidFill>
                <a:latin typeface="Tahoma"/>
                <a:ea typeface="Tahoma"/>
                <a:cs typeface="Tahoma"/>
                <a:sym typeface="Tahoma"/>
              </a:defRPr>
            </a:pPr>
            <a:endParaRPr sz="900">
              <a:latin typeface="+mj-lt"/>
            </a:endParaRPr>
          </a:p>
        </p:txBody>
      </p:sp>
      <p:pic>
        <p:nvPicPr>
          <p:cNvPr id="61" name="logo_02.png" descr="logo_02.png">
            <a:extLst>
              <a:ext uri="{FF2B5EF4-FFF2-40B4-BE49-F238E27FC236}">
                <a16:creationId xmlns:a16="http://schemas.microsoft.com/office/drawing/2014/main" id="{06CF9FF1-4918-4280-8C7E-0B7F88AE401C}"/>
              </a:ext>
            </a:extLst>
          </p:cNvPr>
          <p:cNvPicPr>
            <a:picLocks noChangeAspect="1"/>
          </p:cNvPicPr>
          <p:nvPr userDrawn="1"/>
        </p:nvPicPr>
        <p:blipFill>
          <a:blip r:embed="rId4"/>
          <a:srcRect t="32580" b="32580"/>
          <a:stretch>
            <a:fillRect/>
          </a:stretch>
        </p:blipFill>
        <p:spPr>
          <a:xfrm>
            <a:off x="369378" y="1376531"/>
            <a:ext cx="4521271" cy="886136"/>
          </a:xfrm>
          <a:prstGeom prst="rect">
            <a:avLst/>
          </a:prstGeom>
          <a:ln w="12700">
            <a:miter lim="400000"/>
          </a:ln>
        </p:spPr>
      </p:pic>
    </p:spTree>
    <p:extLst>
      <p:ext uri="{BB962C8B-B14F-4D97-AF65-F5344CB8AC3E}">
        <p14:creationId xmlns:p14="http://schemas.microsoft.com/office/powerpoint/2010/main" val="441533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B6B6BDD-877B-4102-8158-37A705DF18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2" name="Título 1"/>
          <p:cNvSpPr>
            <a:spLocks noGrp="1"/>
          </p:cNvSpPr>
          <p:nvPr>
            <p:ph type="ctrTitle" hasCustomPrompt="1"/>
          </p:nvPr>
        </p:nvSpPr>
        <p:spPr>
          <a:xfrm>
            <a:off x="719494" y="2160166"/>
            <a:ext cx="5375500" cy="1538883"/>
          </a:xfrm>
        </p:spPr>
        <p:txBody>
          <a:bodyPr wrap="square" anchor="ctr" anchorCtr="0">
            <a:spAutoFit/>
          </a:bodyPr>
          <a:lstStyle>
            <a:lvl1pPr algn="l">
              <a:defRPr sz="5000"/>
            </a:lvl1pPr>
          </a:lstStyle>
          <a:p>
            <a:r>
              <a:rPr lang="pt-BR" dirty="0"/>
              <a:t>Título da apresentação</a:t>
            </a:r>
          </a:p>
        </p:txBody>
      </p:sp>
      <p:sp>
        <p:nvSpPr>
          <p:cNvPr id="47" name="Freeform 14">
            <a:extLst>
              <a:ext uri="{FF2B5EF4-FFF2-40B4-BE49-F238E27FC236}">
                <a16:creationId xmlns:a16="http://schemas.microsoft.com/office/drawing/2014/main" id="{E4AAAB3A-8D58-4EE3-98DF-061F54188170}"/>
              </a:ext>
            </a:extLst>
          </p:cNvPr>
          <p:cNvSpPr>
            <a:spLocks/>
          </p:cNvSpPr>
          <p:nvPr userDrawn="1"/>
        </p:nvSpPr>
        <p:spPr bwMode="auto">
          <a:xfrm>
            <a:off x="6188881" y="1588"/>
            <a:ext cx="6004707" cy="6134100"/>
          </a:xfrm>
          <a:custGeom>
            <a:avLst/>
            <a:gdLst>
              <a:gd name="T0" fmla="*/ 1891 w 1891"/>
              <a:gd name="T1" fmla="*/ 1572 h 1933"/>
              <a:gd name="T2" fmla="*/ 1589 w 1891"/>
              <a:gd name="T3" fmla="*/ 1790 h 1933"/>
              <a:gd name="T4" fmla="*/ 307 w 1891"/>
              <a:gd name="T5" fmla="*/ 740 h 1933"/>
              <a:gd name="T6" fmla="*/ 607 w 1891"/>
              <a:gd name="T7" fmla="*/ 139 h 1933"/>
              <a:gd name="T8" fmla="*/ 946 w 1891"/>
              <a:gd name="T9" fmla="*/ 0 h 1933"/>
              <a:gd name="T10" fmla="*/ 588 w 1891"/>
              <a:gd name="T11" fmla="*/ 0 h 1933"/>
              <a:gd name="T12" fmla="*/ 234 w 1891"/>
              <a:gd name="T13" fmla="*/ 298 h 1933"/>
              <a:gd name="T14" fmla="*/ 274 w 1891"/>
              <a:gd name="T15" fmla="*/ 955 h 1933"/>
              <a:gd name="T16" fmla="*/ 1313 w 1891"/>
              <a:gd name="T17" fmla="*/ 1907 h 1933"/>
              <a:gd name="T18" fmla="*/ 1492 w 1891"/>
              <a:gd name="T19" fmla="*/ 1933 h 1933"/>
              <a:gd name="T20" fmla="*/ 1494 w 1891"/>
              <a:gd name="T21" fmla="*/ 1933 h 1933"/>
              <a:gd name="T22" fmla="*/ 1891 w 1891"/>
              <a:gd name="T23" fmla="*/ 1754 h 1933"/>
              <a:gd name="T24" fmla="*/ 1891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1891" y="1572"/>
                </a:moveTo>
                <a:cubicBezTo>
                  <a:pt x="1815" y="1672"/>
                  <a:pt x="1716" y="1756"/>
                  <a:pt x="1589" y="1790"/>
                </a:cubicBezTo>
                <a:cubicBezTo>
                  <a:pt x="1188" y="1896"/>
                  <a:pt x="546" y="1222"/>
                  <a:pt x="307" y="740"/>
                </a:cubicBezTo>
                <a:cubicBezTo>
                  <a:pt x="227" y="575"/>
                  <a:pt x="293" y="342"/>
                  <a:pt x="607" y="139"/>
                </a:cubicBezTo>
                <a:cubicBezTo>
                  <a:pt x="695" y="81"/>
                  <a:pt x="815" y="35"/>
                  <a:pt x="946" y="0"/>
                </a:cubicBezTo>
                <a:cubicBezTo>
                  <a:pt x="588" y="0"/>
                  <a:pt x="588" y="0"/>
                  <a:pt x="588" y="0"/>
                </a:cubicBezTo>
                <a:cubicBezTo>
                  <a:pt x="456" y="73"/>
                  <a:pt x="329" y="171"/>
                  <a:pt x="234" y="298"/>
                </a:cubicBezTo>
                <a:cubicBezTo>
                  <a:pt x="234" y="298"/>
                  <a:pt x="0" y="552"/>
                  <a:pt x="274" y="955"/>
                </a:cubicBezTo>
                <a:cubicBezTo>
                  <a:pt x="546" y="1351"/>
                  <a:pt x="929" y="1800"/>
                  <a:pt x="1313" y="1907"/>
                </a:cubicBezTo>
                <a:cubicBezTo>
                  <a:pt x="1375" y="1925"/>
                  <a:pt x="1434" y="1933"/>
                  <a:pt x="1492" y="1933"/>
                </a:cubicBezTo>
                <a:cubicBezTo>
                  <a:pt x="1492" y="1933"/>
                  <a:pt x="1492" y="1933"/>
                  <a:pt x="1494" y="1933"/>
                </a:cubicBezTo>
                <a:cubicBezTo>
                  <a:pt x="1640" y="1933"/>
                  <a:pt x="1777" y="1862"/>
                  <a:pt x="1891" y="1754"/>
                </a:cubicBezTo>
                <a:lnTo>
                  <a:pt x="1891" y="1572"/>
                </a:lnTo>
                <a:close/>
              </a:path>
            </a:pathLst>
          </a:custGeom>
          <a:gradFill>
            <a:gsLst>
              <a:gs pos="100000">
                <a:schemeClr val="accent3">
                  <a:alpha val="70000"/>
                </a:schemeClr>
              </a:gs>
              <a:gs pos="0">
                <a:schemeClr val="tx2">
                  <a:alpha val="70000"/>
                </a:schemeClr>
              </a:gs>
            </a:gsLst>
            <a:lin ang="0" scaled="0"/>
          </a:gra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pt-BR" sz="1800" dirty="0"/>
          </a:p>
        </p:txBody>
      </p:sp>
      <p:sp>
        <p:nvSpPr>
          <p:cNvPr id="48" name="Freeform 15">
            <a:extLst>
              <a:ext uri="{FF2B5EF4-FFF2-40B4-BE49-F238E27FC236}">
                <a16:creationId xmlns:a16="http://schemas.microsoft.com/office/drawing/2014/main" id="{59747428-2DF3-4E9E-94BB-9720B8161821}"/>
              </a:ext>
            </a:extLst>
          </p:cNvPr>
          <p:cNvSpPr>
            <a:spLocks/>
          </p:cNvSpPr>
          <p:nvPr userDrawn="1"/>
        </p:nvSpPr>
        <p:spPr bwMode="auto">
          <a:xfrm>
            <a:off x="6947520" y="1589"/>
            <a:ext cx="2448796" cy="1303337"/>
          </a:xfrm>
          <a:custGeom>
            <a:avLst/>
            <a:gdLst>
              <a:gd name="T0" fmla="*/ 792 w 809"/>
              <a:gd name="T1" fmla="*/ 0 h 431"/>
              <a:gd name="T2" fmla="*/ 788 w 809"/>
              <a:gd name="T3" fmla="*/ 0 h 431"/>
              <a:gd name="T4" fmla="*/ 803 w 809"/>
              <a:gd name="T5" fmla="*/ 131 h 431"/>
              <a:gd name="T6" fmla="*/ 724 w 809"/>
              <a:gd name="T7" fmla="*/ 354 h 431"/>
              <a:gd name="T8" fmla="*/ 506 w 809"/>
              <a:gd name="T9" fmla="*/ 427 h 431"/>
              <a:gd name="T10" fmla="*/ 451 w 809"/>
              <a:gd name="T11" fmla="*/ 424 h 431"/>
              <a:gd name="T12" fmla="*/ 164 w 809"/>
              <a:gd name="T13" fmla="*/ 287 h 431"/>
              <a:gd name="T14" fmla="*/ 6 w 809"/>
              <a:gd name="T15" fmla="*/ 64 h 431"/>
              <a:gd name="T16" fmla="*/ 12 w 809"/>
              <a:gd name="T17" fmla="*/ 0 h 431"/>
              <a:gd name="T18" fmla="*/ 8 w 809"/>
              <a:gd name="T19" fmla="*/ 0 h 431"/>
              <a:gd name="T20" fmla="*/ 2 w 809"/>
              <a:gd name="T21" fmla="*/ 64 h 431"/>
              <a:gd name="T22" fmla="*/ 162 w 809"/>
              <a:gd name="T23" fmla="*/ 289 h 431"/>
              <a:gd name="T24" fmla="*/ 450 w 809"/>
              <a:gd name="T25" fmla="*/ 428 h 431"/>
              <a:gd name="T26" fmla="*/ 506 w 809"/>
              <a:gd name="T27" fmla="*/ 431 h 431"/>
              <a:gd name="T28" fmla="*/ 726 w 809"/>
              <a:gd name="T29" fmla="*/ 357 h 431"/>
              <a:gd name="T30" fmla="*/ 807 w 809"/>
              <a:gd name="T31" fmla="*/ 131 h 431"/>
              <a:gd name="T32" fmla="*/ 792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792" y="0"/>
                </a:moveTo>
                <a:cubicBezTo>
                  <a:pt x="788" y="0"/>
                  <a:pt x="788" y="0"/>
                  <a:pt x="788" y="0"/>
                </a:cubicBezTo>
                <a:cubicBezTo>
                  <a:pt x="797" y="38"/>
                  <a:pt x="802" y="82"/>
                  <a:pt x="803" y="131"/>
                </a:cubicBezTo>
                <a:cubicBezTo>
                  <a:pt x="805" y="228"/>
                  <a:pt x="779" y="303"/>
                  <a:pt x="724" y="354"/>
                </a:cubicBezTo>
                <a:cubicBezTo>
                  <a:pt x="673" y="402"/>
                  <a:pt x="597" y="427"/>
                  <a:pt x="506" y="427"/>
                </a:cubicBezTo>
                <a:cubicBezTo>
                  <a:pt x="488" y="427"/>
                  <a:pt x="470" y="426"/>
                  <a:pt x="451" y="424"/>
                </a:cubicBezTo>
                <a:cubicBezTo>
                  <a:pt x="366" y="415"/>
                  <a:pt x="259" y="364"/>
                  <a:pt x="164" y="287"/>
                </a:cubicBezTo>
                <a:cubicBezTo>
                  <a:pt x="69" y="210"/>
                  <a:pt x="11" y="127"/>
                  <a:pt x="6" y="64"/>
                </a:cubicBezTo>
                <a:cubicBezTo>
                  <a:pt x="4" y="39"/>
                  <a:pt x="7" y="18"/>
                  <a:pt x="12" y="0"/>
                </a:cubicBezTo>
                <a:cubicBezTo>
                  <a:pt x="8" y="0"/>
                  <a:pt x="8" y="0"/>
                  <a:pt x="8" y="0"/>
                </a:cubicBezTo>
                <a:cubicBezTo>
                  <a:pt x="3" y="18"/>
                  <a:pt x="0" y="39"/>
                  <a:pt x="2" y="64"/>
                </a:cubicBezTo>
                <a:cubicBezTo>
                  <a:pt x="7" y="128"/>
                  <a:pt x="66" y="212"/>
                  <a:pt x="162" y="289"/>
                </a:cubicBezTo>
                <a:cubicBezTo>
                  <a:pt x="257" y="367"/>
                  <a:pt x="365" y="419"/>
                  <a:pt x="450" y="428"/>
                </a:cubicBezTo>
                <a:cubicBezTo>
                  <a:pt x="470" y="430"/>
                  <a:pt x="487" y="431"/>
                  <a:pt x="506" y="431"/>
                </a:cubicBezTo>
                <a:cubicBezTo>
                  <a:pt x="598" y="431"/>
                  <a:pt x="675" y="406"/>
                  <a:pt x="726" y="357"/>
                </a:cubicBezTo>
                <a:cubicBezTo>
                  <a:pt x="783" y="305"/>
                  <a:pt x="809" y="229"/>
                  <a:pt x="807" y="131"/>
                </a:cubicBezTo>
                <a:cubicBezTo>
                  <a:pt x="806" y="82"/>
                  <a:pt x="801" y="38"/>
                  <a:pt x="792" y="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lvl="0"/>
            <a:endParaRPr lang="pt-BR" sz="1800" dirty="0"/>
          </a:p>
        </p:txBody>
      </p:sp>
      <p:sp>
        <p:nvSpPr>
          <p:cNvPr id="49" name="Subtítulo 2">
            <a:extLst>
              <a:ext uri="{FF2B5EF4-FFF2-40B4-BE49-F238E27FC236}">
                <a16:creationId xmlns:a16="http://schemas.microsoft.com/office/drawing/2014/main" id="{324430AB-3357-4A60-BB38-8B54A16815C3}"/>
              </a:ext>
            </a:extLst>
          </p:cNvPr>
          <p:cNvSpPr txBox="1">
            <a:spLocks/>
          </p:cNvSpPr>
          <p:nvPr userDrawn="1"/>
        </p:nvSpPr>
        <p:spPr>
          <a:xfrm>
            <a:off x="719494" y="6383993"/>
            <a:ext cx="10754601" cy="11080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10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tx1">
                  <a:lumMod val="60000"/>
                  <a:lumOff val="40000"/>
                </a:schemeClr>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1">
                  <a:lumMod val="60000"/>
                  <a:lumOff val="40000"/>
                </a:schemeClr>
              </a:buClr>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lumMod val="60000"/>
                  <a:lumOff val="40000"/>
                </a:schemeClr>
              </a:buClr>
              <a:buFont typeface="NewJuneLight" panose="02000503030000020004" pitchFamily="50"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mattos</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veiga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filho,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marrey</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jr. e </a:t>
            </a:r>
            <a:r>
              <a:rPr lang="pt-BR" sz="800" cap="all" spc="300" baseline="0" dirty="0" err="1">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quiroga</a:t>
            </a:r>
            <a:r>
              <a:rPr lang="pt-BR" sz="800" cap="all" spc="300" baseline="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rPr>
              <a:t> advogados. todos os direitos reservados.</a:t>
            </a:r>
          </a:p>
        </p:txBody>
      </p:sp>
      <p:grpSp>
        <p:nvGrpSpPr>
          <p:cNvPr id="55" name="Agrupar 54">
            <a:extLst>
              <a:ext uri="{FF2B5EF4-FFF2-40B4-BE49-F238E27FC236}">
                <a16:creationId xmlns:a16="http://schemas.microsoft.com/office/drawing/2014/main" id="{C41387D9-1C78-46AC-9437-2B5CDA508C6A}"/>
              </a:ext>
            </a:extLst>
          </p:cNvPr>
          <p:cNvGrpSpPr>
            <a:grpSpLocks noChangeAspect="1"/>
          </p:cNvGrpSpPr>
          <p:nvPr userDrawn="1"/>
        </p:nvGrpSpPr>
        <p:grpSpPr>
          <a:xfrm>
            <a:off x="720093" y="653256"/>
            <a:ext cx="4073495" cy="223200"/>
            <a:chOff x="5924551" y="381000"/>
            <a:chExt cx="3852863" cy="211138"/>
          </a:xfrm>
        </p:grpSpPr>
        <p:sp>
          <p:nvSpPr>
            <p:cNvPr id="56" name="Freeform 6">
              <a:extLst>
                <a:ext uri="{FF2B5EF4-FFF2-40B4-BE49-F238E27FC236}">
                  <a16:creationId xmlns:a16="http://schemas.microsoft.com/office/drawing/2014/main" id="{541DB60A-5078-40BD-973C-1D529088E00B}"/>
                </a:ext>
              </a:extLst>
            </p:cNvPr>
            <p:cNvSpPr>
              <a:spLocks noChangeAspect="1"/>
            </p:cNvSpPr>
            <p:nvPr userDrawn="1"/>
          </p:nvSpPr>
          <p:spPr bwMode="auto">
            <a:xfrm>
              <a:off x="7794626" y="385763"/>
              <a:ext cx="131763" cy="187325"/>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7">
              <a:extLst>
                <a:ext uri="{FF2B5EF4-FFF2-40B4-BE49-F238E27FC236}">
                  <a16:creationId xmlns:a16="http://schemas.microsoft.com/office/drawing/2014/main" id="{95464C14-5226-4D49-898C-ED8C92216BBE}"/>
                </a:ext>
              </a:extLst>
            </p:cNvPr>
            <p:cNvSpPr>
              <a:spLocks noChangeAspect="1"/>
            </p:cNvSpPr>
            <p:nvPr userDrawn="1"/>
          </p:nvSpPr>
          <p:spPr bwMode="auto">
            <a:xfrm>
              <a:off x="5924551" y="393700"/>
              <a:ext cx="173038" cy="173038"/>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Freeform 8">
              <a:extLst>
                <a:ext uri="{FF2B5EF4-FFF2-40B4-BE49-F238E27FC236}">
                  <a16:creationId xmlns:a16="http://schemas.microsoft.com/office/drawing/2014/main" id="{FD75DCE7-260B-4F88-BB5C-5748B03F3D46}"/>
                </a:ext>
              </a:extLst>
            </p:cNvPr>
            <p:cNvSpPr>
              <a:spLocks noChangeAspect="1"/>
            </p:cNvSpPr>
            <p:nvPr userDrawn="1"/>
          </p:nvSpPr>
          <p:spPr bwMode="auto">
            <a:xfrm>
              <a:off x="6130926" y="385763"/>
              <a:ext cx="165100" cy="180975"/>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9">
              <a:extLst>
                <a:ext uri="{FF2B5EF4-FFF2-40B4-BE49-F238E27FC236}">
                  <a16:creationId xmlns:a16="http://schemas.microsoft.com/office/drawing/2014/main" id="{6B9E48A2-215E-43D9-826F-CD88C513826E}"/>
                </a:ext>
              </a:extLst>
            </p:cNvPr>
            <p:cNvSpPr>
              <a:spLocks noChangeAspect="1" noEditPoints="1"/>
            </p:cNvSpPr>
            <p:nvPr userDrawn="1"/>
          </p:nvSpPr>
          <p:spPr bwMode="auto">
            <a:xfrm>
              <a:off x="6567488"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0">
              <a:extLst>
                <a:ext uri="{FF2B5EF4-FFF2-40B4-BE49-F238E27FC236}">
                  <a16:creationId xmlns:a16="http://schemas.microsoft.com/office/drawing/2014/main" id="{3B68A7B3-7DDE-470C-93E2-2DE3A5B3A8F7}"/>
                </a:ext>
              </a:extLst>
            </p:cNvPr>
            <p:cNvSpPr>
              <a:spLocks noChangeAspect="1"/>
            </p:cNvSpPr>
            <p:nvPr userDrawn="1"/>
          </p:nvSpPr>
          <p:spPr bwMode="auto">
            <a:xfrm>
              <a:off x="6992938" y="393700"/>
              <a:ext cx="104775" cy="173038"/>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Rectangle 11">
              <a:extLst>
                <a:ext uri="{FF2B5EF4-FFF2-40B4-BE49-F238E27FC236}">
                  <a16:creationId xmlns:a16="http://schemas.microsoft.com/office/drawing/2014/main" id="{BCA06E86-37D3-411A-BD63-CD7549E57EE5}"/>
                </a:ext>
              </a:extLst>
            </p:cNvPr>
            <p:cNvSpPr>
              <a:spLocks noChangeAspect="1" noChangeArrowheads="1"/>
            </p:cNvSpPr>
            <p:nvPr userDrawn="1"/>
          </p:nvSpPr>
          <p:spPr bwMode="auto">
            <a:xfrm>
              <a:off x="7140576" y="393700"/>
              <a:ext cx="30163" cy="173038"/>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2">
              <a:extLst>
                <a:ext uri="{FF2B5EF4-FFF2-40B4-BE49-F238E27FC236}">
                  <a16:creationId xmlns:a16="http://schemas.microsoft.com/office/drawing/2014/main" id="{53E42CB3-B7AB-4799-8EE4-2717AE325251}"/>
                </a:ext>
              </a:extLst>
            </p:cNvPr>
            <p:cNvSpPr>
              <a:spLocks noChangeAspect="1"/>
            </p:cNvSpPr>
            <p:nvPr userDrawn="1"/>
          </p:nvSpPr>
          <p:spPr bwMode="auto">
            <a:xfrm>
              <a:off x="7219951" y="393700"/>
              <a:ext cx="100013" cy="173038"/>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3">
              <a:extLst>
                <a:ext uri="{FF2B5EF4-FFF2-40B4-BE49-F238E27FC236}">
                  <a16:creationId xmlns:a16="http://schemas.microsoft.com/office/drawing/2014/main" id="{4FB65DDD-90EC-4D12-82E1-5B4A8CF0B346}"/>
                </a:ext>
              </a:extLst>
            </p:cNvPr>
            <p:cNvSpPr>
              <a:spLocks noChangeAspect="1"/>
            </p:cNvSpPr>
            <p:nvPr userDrawn="1"/>
          </p:nvSpPr>
          <p:spPr bwMode="auto">
            <a:xfrm>
              <a:off x="7346951" y="393700"/>
              <a:ext cx="138113" cy="173038"/>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4" name="Freeform 14">
              <a:extLst>
                <a:ext uri="{FF2B5EF4-FFF2-40B4-BE49-F238E27FC236}">
                  <a16:creationId xmlns:a16="http://schemas.microsoft.com/office/drawing/2014/main" id="{93DF2863-7899-484B-B926-FCAAD537F4B5}"/>
                </a:ext>
              </a:extLst>
            </p:cNvPr>
            <p:cNvSpPr>
              <a:spLocks noChangeAspect="1" noEditPoints="1"/>
            </p:cNvSpPr>
            <p:nvPr userDrawn="1"/>
          </p:nvSpPr>
          <p:spPr bwMode="auto">
            <a:xfrm>
              <a:off x="7521576" y="392113"/>
              <a:ext cx="173038" cy="176213"/>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5" name="Freeform 15">
              <a:extLst>
                <a:ext uri="{FF2B5EF4-FFF2-40B4-BE49-F238E27FC236}">
                  <a16:creationId xmlns:a16="http://schemas.microsoft.com/office/drawing/2014/main" id="{3E847215-625A-4A91-8F8C-C4BCC05F935E}"/>
                </a:ext>
              </a:extLst>
            </p:cNvPr>
            <p:cNvSpPr>
              <a:spLocks noChangeAspect="1"/>
            </p:cNvSpPr>
            <p:nvPr userDrawn="1"/>
          </p:nvSpPr>
          <p:spPr bwMode="auto">
            <a:xfrm>
              <a:off x="6772276" y="392113"/>
              <a:ext cx="119063" cy="176213"/>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6" name="Freeform 16">
              <a:extLst>
                <a:ext uri="{FF2B5EF4-FFF2-40B4-BE49-F238E27FC236}">
                  <a16:creationId xmlns:a16="http://schemas.microsoft.com/office/drawing/2014/main" id="{272F571A-8E1A-474B-8512-3B2B72CCF29C}"/>
                </a:ext>
              </a:extLst>
            </p:cNvPr>
            <p:cNvSpPr>
              <a:spLocks noChangeAspect="1"/>
            </p:cNvSpPr>
            <p:nvPr userDrawn="1"/>
          </p:nvSpPr>
          <p:spPr bwMode="auto">
            <a:xfrm>
              <a:off x="6289676" y="393700"/>
              <a:ext cx="261938" cy="173038"/>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7" name="Freeform 17">
              <a:extLst>
                <a:ext uri="{FF2B5EF4-FFF2-40B4-BE49-F238E27FC236}">
                  <a16:creationId xmlns:a16="http://schemas.microsoft.com/office/drawing/2014/main" id="{55207B5F-EF70-4FD0-B3EA-943C8EDA22E6}"/>
                </a:ext>
              </a:extLst>
            </p:cNvPr>
            <p:cNvSpPr>
              <a:spLocks noChangeAspect="1"/>
            </p:cNvSpPr>
            <p:nvPr userDrawn="1"/>
          </p:nvSpPr>
          <p:spPr bwMode="auto">
            <a:xfrm>
              <a:off x="8027988" y="384175"/>
              <a:ext cx="73025" cy="77788"/>
            </a:xfrm>
            <a:custGeom>
              <a:avLst/>
              <a:gdLst>
                <a:gd name="T0" fmla="*/ 46 w 55"/>
                <a:gd name="T1" fmla="*/ 3 h 59"/>
                <a:gd name="T2" fmla="*/ 51 w 55"/>
                <a:gd name="T3" fmla="*/ 0 h 59"/>
                <a:gd name="T4" fmla="*/ 55 w 55"/>
                <a:gd name="T5" fmla="*/ 4 h 59"/>
                <a:gd name="T6" fmla="*/ 55 w 55"/>
                <a:gd name="T7" fmla="*/ 59 h 59"/>
                <a:gd name="T8" fmla="*/ 50 w 55"/>
                <a:gd name="T9" fmla="*/ 59 h 59"/>
                <a:gd name="T10" fmla="*/ 50 w 55"/>
                <a:gd name="T11" fmla="*/ 6 h 59"/>
                <a:gd name="T12" fmla="*/ 31 w 55"/>
                <a:gd name="T13" fmla="*/ 57 h 59"/>
                <a:gd name="T14" fmla="*/ 27 w 55"/>
                <a:gd name="T15" fmla="*/ 59 h 59"/>
                <a:gd name="T16" fmla="*/ 23 w 55"/>
                <a:gd name="T17" fmla="*/ 57 h 59"/>
                <a:gd name="T18" fmla="*/ 5 w 55"/>
                <a:gd name="T19" fmla="*/ 6 h 59"/>
                <a:gd name="T20" fmla="*/ 5 w 55"/>
                <a:gd name="T21" fmla="*/ 59 h 59"/>
                <a:gd name="T22" fmla="*/ 0 w 55"/>
                <a:gd name="T23" fmla="*/ 59 h 59"/>
                <a:gd name="T24" fmla="*/ 0 w 55"/>
                <a:gd name="T25" fmla="*/ 4 h 59"/>
                <a:gd name="T26" fmla="*/ 4 w 55"/>
                <a:gd name="T27" fmla="*/ 0 h 59"/>
                <a:gd name="T28" fmla="*/ 9 w 55"/>
                <a:gd name="T29" fmla="*/ 3 h 59"/>
                <a:gd name="T30" fmla="*/ 27 w 55"/>
                <a:gd name="T31" fmla="*/ 54 h 59"/>
                <a:gd name="T32" fmla="*/ 46 w 55"/>
                <a:gd name="T3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9">
                  <a:moveTo>
                    <a:pt x="46" y="3"/>
                  </a:moveTo>
                  <a:cubicBezTo>
                    <a:pt x="47" y="1"/>
                    <a:pt x="49" y="0"/>
                    <a:pt x="51" y="0"/>
                  </a:cubicBezTo>
                  <a:cubicBezTo>
                    <a:pt x="53" y="0"/>
                    <a:pt x="55" y="1"/>
                    <a:pt x="55" y="4"/>
                  </a:cubicBezTo>
                  <a:cubicBezTo>
                    <a:pt x="55" y="59"/>
                    <a:pt x="55" y="59"/>
                    <a:pt x="55" y="59"/>
                  </a:cubicBezTo>
                  <a:cubicBezTo>
                    <a:pt x="50" y="59"/>
                    <a:pt x="50" y="59"/>
                    <a:pt x="50" y="59"/>
                  </a:cubicBezTo>
                  <a:cubicBezTo>
                    <a:pt x="50" y="6"/>
                    <a:pt x="50" y="6"/>
                    <a:pt x="50" y="6"/>
                  </a:cubicBezTo>
                  <a:cubicBezTo>
                    <a:pt x="31" y="57"/>
                    <a:pt x="31" y="57"/>
                    <a:pt x="31" y="57"/>
                  </a:cubicBezTo>
                  <a:cubicBezTo>
                    <a:pt x="30" y="59"/>
                    <a:pt x="29" y="59"/>
                    <a:pt x="27" y="59"/>
                  </a:cubicBezTo>
                  <a:cubicBezTo>
                    <a:pt x="25" y="59"/>
                    <a:pt x="24" y="59"/>
                    <a:pt x="23" y="57"/>
                  </a:cubicBezTo>
                  <a:cubicBezTo>
                    <a:pt x="5" y="6"/>
                    <a:pt x="5" y="6"/>
                    <a:pt x="5" y="6"/>
                  </a:cubicBezTo>
                  <a:cubicBezTo>
                    <a:pt x="5" y="59"/>
                    <a:pt x="5" y="59"/>
                    <a:pt x="5" y="59"/>
                  </a:cubicBezTo>
                  <a:cubicBezTo>
                    <a:pt x="0" y="59"/>
                    <a:pt x="0" y="59"/>
                    <a:pt x="0" y="59"/>
                  </a:cubicBezTo>
                  <a:cubicBezTo>
                    <a:pt x="0" y="4"/>
                    <a:pt x="0" y="4"/>
                    <a:pt x="0" y="4"/>
                  </a:cubicBezTo>
                  <a:cubicBezTo>
                    <a:pt x="0" y="1"/>
                    <a:pt x="2" y="0"/>
                    <a:pt x="4" y="0"/>
                  </a:cubicBezTo>
                  <a:cubicBezTo>
                    <a:pt x="7" y="0"/>
                    <a:pt x="8" y="1"/>
                    <a:pt x="9" y="3"/>
                  </a:cubicBezTo>
                  <a:cubicBezTo>
                    <a:pt x="27" y="54"/>
                    <a:pt x="27" y="54"/>
                    <a:pt x="27" y="54"/>
                  </a:cubicBezTo>
                  <a:lnTo>
                    <a:pt x="46" y="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8" name="Freeform 18">
              <a:extLst>
                <a:ext uri="{FF2B5EF4-FFF2-40B4-BE49-F238E27FC236}">
                  <a16:creationId xmlns:a16="http://schemas.microsoft.com/office/drawing/2014/main" id="{C24AD605-4DB7-41FE-98AC-48472DBF7194}"/>
                </a:ext>
              </a:extLst>
            </p:cNvPr>
            <p:cNvSpPr>
              <a:spLocks noChangeAspect="1" noEditPoints="1"/>
            </p:cNvSpPr>
            <p:nvPr userDrawn="1"/>
          </p:nvSpPr>
          <p:spPr bwMode="auto">
            <a:xfrm>
              <a:off x="8123238" y="403225"/>
              <a:ext cx="52388" cy="60325"/>
            </a:xfrm>
            <a:custGeom>
              <a:avLst/>
              <a:gdLst>
                <a:gd name="T0" fmla="*/ 30 w 40"/>
                <a:gd name="T1" fmla="*/ 25 h 45"/>
                <a:gd name="T2" fmla="*/ 17 w 40"/>
                <a:gd name="T3" fmla="*/ 25 h 45"/>
                <a:gd name="T4" fmla="*/ 5 w 40"/>
                <a:gd name="T5" fmla="*/ 33 h 45"/>
                <a:gd name="T6" fmla="*/ 14 w 40"/>
                <a:gd name="T7" fmla="*/ 40 h 45"/>
                <a:gd name="T8" fmla="*/ 25 w 40"/>
                <a:gd name="T9" fmla="*/ 39 h 45"/>
                <a:gd name="T10" fmla="*/ 30 w 40"/>
                <a:gd name="T11" fmla="*/ 38 h 45"/>
                <a:gd name="T12" fmla="*/ 30 w 40"/>
                <a:gd name="T13" fmla="*/ 25 h 45"/>
                <a:gd name="T14" fmla="*/ 38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0 w 40"/>
                <a:gd name="T29" fmla="*/ 20 h 45"/>
                <a:gd name="T30" fmla="*/ 30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8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0" y="25"/>
                  </a:moveTo>
                  <a:cubicBezTo>
                    <a:pt x="17" y="25"/>
                    <a:pt x="17" y="25"/>
                    <a:pt x="17" y="25"/>
                  </a:cubicBezTo>
                  <a:cubicBezTo>
                    <a:pt x="9" y="25"/>
                    <a:pt x="5" y="27"/>
                    <a:pt x="5" y="33"/>
                  </a:cubicBezTo>
                  <a:cubicBezTo>
                    <a:pt x="5" y="38"/>
                    <a:pt x="8" y="40"/>
                    <a:pt x="14" y="40"/>
                  </a:cubicBezTo>
                  <a:cubicBezTo>
                    <a:pt x="17" y="40"/>
                    <a:pt x="21" y="40"/>
                    <a:pt x="25" y="39"/>
                  </a:cubicBezTo>
                  <a:cubicBezTo>
                    <a:pt x="30" y="38"/>
                    <a:pt x="30" y="38"/>
                    <a:pt x="30" y="38"/>
                  </a:cubicBezTo>
                  <a:lnTo>
                    <a:pt x="30" y="25"/>
                  </a:lnTo>
                  <a:close/>
                  <a:moveTo>
                    <a:pt x="38" y="45"/>
                  </a:moveTo>
                  <a:cubicBezTo>
                    <a:pt x="35" y="43"/>
                    <a:pt x="35" y="43"/>
                    <a:pt x="35" y="43"/>
                  </a:cubicBezTo>
                  <a:cubicBezTo>
                    <a:pt x="33" y="42"/>
                    <a:pt x="31" y="41"/>
                    <a:pt x="29" y="42"/>
                  </a:cubicBezTo>
                  <a:cubicBezTo>
                    <a:pt x="26" y="43"/>
                    <a:pt x="26" y="43"/>
                    <a:pt x="26" y="43"/>
                  </a:cubicBezTo>
                  <a:cubicBezTo>
                    <a:pt x="22" y="44"/>
                    <a:pt x="17" y="45"/>
                    <a:pt x="14" y="45"/>
                  </a:cubicBezTo>
                  <a:cubicBezTo>
                    <a:pt x="5" y="45"/>
                    <a:pt x="0" y="40"/>
                    <a:pt x="0" y="33"/>
                  </a:cubicBezTo>
                  <a:cubicBezTo>
                    <a:pt x="0" y="23"/>
                    <a:pt x="8" y="20"/>
                    <a:pt x="17" y="20"/>
                  </a:cubicBezTo>
                  <a:cubicBezTo>
                    <a:pt x="30" y="20"/>
                    <a:pt x="30" y="20"/>
                    <a:pt x="30" y="20"/>
                  </a:cubicBezTo>
                  <a:cubicBezTo>
                    <a:pt x="30" y="15"/>
                    <a:pt x="30" y="15"/>
                    <a:pt x="30" y="15"/>
                  </a:cubicBezTo>
                  <a:cubicBezTo>
                    <a:pt x="30" y="8"/>
                    <a:pt x="26" y="5"/>
                    <a:pt x="20" y="5"/>
                  </a:cubicBezTo>
                  <a:cubicBezTo>
                    <a:pt x="16" y="5"/>
                    <a:pt x="11" y="6"/>
                    <a:pt x="6" y="8"/>
                  </a:cubicBezTo>
                  <a:cubicBezTo>
                    <a:pt x="3" y="9"/>
                    <a:pt x="3" y="9"/>
                    <a:pt x="3" y="9"/>
                  </a:cubicBezTo>
                  <a:cubicBezTo>
                    <a:pt x="2" y="4"/>
                    <a:pt x="2" y="4"/>
                    <a:pt x="2" y="4"/>
                  </a:cubicBezTo>
                  <a:cubicBezTo>
                    <a:pt x="5" y="3"/>
                    <a:pt x="5" y="3"/>
                    <a:pt x="5" y="3"/>
                  </a:cubicBezTo>
                  <a:cubicBezTo>
                    <a:pt x="10" y="2"/>
                    <a:pt x="15" y="0"/>
                    <a:pt x="20" y="0"/>
                  </a:cubicBezTo>
                  <a:cubicBezTo>
                    <a:pt x="28" y="0"/>
                    <a:pt x="35" y="5"/>
                    <a:pt x="35" y="15"/>
                  </a:cubicBezTo>
                  <a:cubicBezTo>
                    <a:pt x="35" y="38"/>
                    <a:pt x="35" y="38"/>
                    <a:pt x="35" y="38"/>
                  </a:cubicBezTo>
                  <a:cubicBezTo>
                    <a:pt x="40" y="41"/>
                    <a:pt x="40" y="41"/>
                    <a:pt x="40" y="41"/>
                  </a:cubicBezTo>
                  <a:lnTo>
                    <a:pt x="38" y="4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9" name="Freeform 19">
              <a:extLst>
                <a:ext uri="{FF2B5EF4-FFF2-40B4-BE49-F238E27FC236}">
                  <a16:creationId xmlns:a16="http://schemas.microsoft.com/office/drawing/2014/main" id="{53C5FA51-3F6C-4F38-8568-4A62FABDF793}"/>
                </a:ext>
              </a:extLst>
            </p:cNvPr>
            <p:cNvSpPr>
              <a:spLocks noChangeAspect="1"/>
            </p:cNvSpPr>
            <p:nvPr userDrawn="1"/>
          </p:nvSpPr>
          <p:spPr bwMode="auto">
            <a:xfrm>
              <a:off x="8189913" y="390525"/>
              <a:ext cx="36513" cy="73025"/>
            </a:xfrm>
            <a:custGeom>
              <a:avLst/>
              <a:gdLst>
                <a:gd name="T0" fmla="*/ 27 w 27"/>
                <a:gd name="T1" fmla="*/ 53 h 55"/>
                <a:gd name="T2" fmla="*/ 18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8"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20">
              <a:extLst>
                <a:ext uri="{FF2B5EF4-FFF2-40B4-BE49-F238E27FC236}">
                  <a16:creationId xmlns:a16="http://schemas.microsoft.com/office/drawing/2014/main" id="{566CA7DF-9048-4B60-A623-823C940FB85D}"/>
                </a:ext>
              </a:extLst>
            </p:cNvPr>
            <p:cNvSpPr>
              <a:spLocks noChangeAspect="1"/>
            </p:cNvSpPr>
            <p:nvPr userDrawn="1"/>
          </p:nvSpPr>
          <p:spPr bwMode="auto">
            <a:xfrm>
              <a:off x="8240713" y="390525"/>
              <a:ext cx="36513" cy="73025"/>
            </a:xfrm>
            <a:custGeom>
              <a:avLst/>
              <a:gdLst>
                <a:gd name="T0" fmla="*/ 27 w 27"/>
                <a:gd name="T1" fmla="*/ 53 h 55"/>
                <a:gd name="T2" fmla="*/ 19 w 27"/>
                <a:gd name="T3" fmla="*/ 55 h 55"/>
                <a:gd name="T4" fmla="*/ 7 w 27"/>
                <a:gd name="T5" fmla="*/ 41 h 55"/>
                <a:gd name="T6" fmla="*/ 7 w 27"/>
                <a:gd name="T7" fmla="*/ 16 h 55"/>
                <a:gd name="T8" fmla="*/ 0 w 27"/>
                <a:gd name="T9" fmla="*/ 16 h 55"/>
                <a:gd name="T10" fmla="*/ 0 w 27"/>
                <a:gd name="T11" fmla="*/ 12 h 55"/>
                <a:gd name="T12" fmla="*/ 7 w 27"/>
                <a:gd name="T13" fmla="*/ 12 h 55"/>
                <a:gd name="T14" fmla="*/ 7 w 27"/>
                <a:gd name="T15" fmla="*/ 1 h 55"/>
                <a:gd name="T16" fmla="*/ 11 w 27"/>
                <a:gd name="T17" fmla="*/ 0 h 55"/>
                <a:gd name="T18" fmla="*/ 11 w 27"/>
                <a:gd name="T19" fmla="*/ 12 h 55"/>
                <a:gd name="T20" fmla="*/ 26 w 27"/>
                <a:gd name="T21" fmla="*/ 12 h 55"/>
                <a:gd name="T22" fmla="*/ 26 w 27"/>
                <a:gd name="T23" fmla="*/ 16 h 55"/>
                <a:gd name="T24" fmla="*/ 11 w 27"/>
                <a:gd name="T25" fmla="*/ 16 h 55"/>
                <a:gd name="T26" fmla="*/ 11 w 27"/>
                <a:gd name="T27" fmla="*/ 41 h 55"/>
                <a:gd name="T28" fmla="*/ 19 w 27"/>
                <a:gd name="T29" fmla="*/ 50 h 55"/>
                <a:gd name="T30" fmla="*/ 26 w 27"/>
                <a:gd name="T31" fmla="*/ 49 h 55"/>
                <a:gd name="T32" fmla="*/ 27 w 27"/>
                <a:gd name="T3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5">
                  <a:moveTo>
                    <a:pt x="27" y="53"/>
                  </a:moveTo>
                  <a:cubicBezTo>
                    <a:pt x="23" y="54"/>
                    <a:pt x="20" y="55"/>
                    <a:pt x="19" y="55"/>
                  </a:cubicBezTo>
                  <a:cubicBezTo>
                    <a:pt x="10" y="55"/>
                    <a:pt x="7" y="50"/>
                    <a:pt x="7" y="41"/>
                  </a:cubicBezTo>
                  <a:cubicBezTo>
                    <a:pt x="7" y="16"/>
                    <a:pt x="7" y="16"/>
                    <a:pt x="7" y="16"/>
                  </a:cubicBezTo>
                  <a:cubicBezTo>
                    <a:pt x="0" y="16"/>
                    <a:pt x="0" y="16"/>
                    <a:pt x="0" y="16"/>
                  </a:cubicBezTo>
                  <a:cubicBezTo>
                    <a:pt x="0" y="12"/>
                    <a:pt x="0" y="12"/>
                    <a:pt x="0" y="12"/>
                  </a:cubicBezTo>
                  <a:cubicBezTo>
                    <a:pt x="7" y="12"/>
                    <a:pt x="7" y="12"/>
                    <a:pt x="7" y="12"/>
                  </a:cubicBezTo>
                  <a:cubicBezTo>
                    <a:pt x="7" y="1"/>
                    <a:pt x="7" y="1"/>
                    <a:pt x="7" y="1"/>
                  </a:cubicBezTo>
                  <a:cubicBezTo>
                    <a:pt x="11" y="0"/>
                    <a:pt x="11" y="0"/>
                    <a:pt x="11" y="0"/>
                  </a:cubicBezTo>
                  <a:cubicBezTo>
                    <a:pt x="11" y="12"/>
                    <a:pt x="11" y="12"/>
                    <a:pt x="11" y="12"/>
                  </a:cubicBezTo>
                  <a:cubicBezTo>
                    <a:pt x="26" y="12"/>
                    <a:pt x="26" y="12"/>
                    <a:pt x="26" y="12"/>
                  </a:cubicBezTo>
                  <a:cubicBezTo>
                    <a:pt x="26" y="16"/>
                    <a:pt x="26" y="16"/>
                    <a:pt x="26" y="16"/>
                  </a:cubicBezTo>
                  <a:cubicBezTo>
                    <a:pt x="11" y="16"/>
                    <a:pt x="11" y="16"/>
                    <a:pt x="11" y="16"/>
                  </a:cubicBezTo>
                  <a:cubicBezTo>
                    <a:pt x="11" y="41"/>
                    <a:pt x="11" y="41"/>
                    <a:pt x="11" y="41"/>
                  </a:cubicBezTo>
                  <a:cubicBezTo>
                    <a:pt x="11" y="47"/>
                    <a:pt x="13" y="50"/>
                    <a:pt x="19" y="50"/>
                  </a:cubicBezTo>
                  <a:cubicBezTo>
                    <a:pt x="20" y="50"/>
                    <a:pt x="23" y="50"/>
                    <a:pt x="26" y="49"/>
                  </a:cubicBezTo>
                  <a:lnTo>
                    <a:pt x="27" y="5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21">
              <a:extLst>
                <a:ext uri="{FF2B5EF4-FFF2-40B4-BE49-F238E27FC236}">
                  <a16:creationId xmlns:a16="http://schemas.microsoft.com/office/drawing/2014/main" id="{559B7841-15E4-4849-908B-B0F3811863D3}"/>
                </a:ext>
              </a:extLst>
            </p:cNvPr>
            <p:cNvSpPr>
              <a:spLocks noChangeAspect="1" noEditPoints="1"/>
            </p:cNvSpPr>
            <p:nvPr userDrawn="1"/>
          </p:nvSpPr>
          <p:spPr bwMode="auto">
            <a:xfrm>
              <a:off x="8293101"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0" y="5"/>
                    <a:pt x="5" y="11"/>
                    <a:pt x="5" y="23"/>
                  </a:cubicBezTo>
                  <a:cubicBezTo>
                    <a:pt x="5" y="34"/>
                    <a:pt x="11" y="40"/>
                    <a:pt x="20" y="40"/>
                  </a:cubicBezTo>
                  <a:cubicBezTo>
                    <a:pt x="29"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22">
              <a:extLst>
                <a:ext uri="{FF2B5EF4-FFF2-40B4-BE49-F238E27FC236}">
                  <a16:creationId xmlns:a16="http://schemas.microsoft.com/office/drawing/2014/main" id="{25DCE5BF-0D61-4462-86D7-8BB6C1F849AC}"/>
                </a:ext>
              </a:extLst>
            </p:cNvPr>
            <p:cNvSpPr>
              <a:spLocks noChangeAspect="1"/>
            </p:cNvSpPr>
            <p:nvPr userDrawn="1"/>
          </p:nvSpPr>
          <p:spPr bwMode="auto">
            <a:xfrm>
              <a:off x="8366126" y="403225"/>
              <a:ext cx="44450" cy="60325"/>
            </a:xfrm>
            <a:custGeom>
              <a:avLst/>
              <a:gdLst>
                <a:gd name="T0" fmla="*/ 22 w 33"/>
                <a:gd name="T1" fmla="*/ 21 h 45"/>
                <a:gd name="T2" fmla="*/ 33 w 33"/>
                <a:gd name="T3" fmla="*/ 32 h 45"/>
                <a:gd name="T4" fmla="*/ 18 w 33"/>
                <a:gd name="T5" fmla="*/ 45 h 45"/>
                <a:gd name="T6" fmla="*/ 3 w 33"/>
                <a:gd name="T7" fmla="*/ 42 h 45"/>
                <a:gd name="T8" fmla="*/ 0 w 33"/>
                <a:gd name="T9" fmla="*/ 41 h 45"/>
                <a:gd name="T10" fmla="*/ 1 w 33"/>
                <a:gd name="T11" fmla="*/ 37 h 45"/>
                <a:gd name="T12" fmla="*/ 4 w 33"/>
                <a:gd name="T13" fmla="*/ 37 h 45"/>
                <a:gd name="T14" fmla="*/ 19 w 33"/>
                <a:gd name="T15" fmla="*/ 40 h 45"/>
                <a:gd name="T16" fmla="*/ 28 w 33"/>
                <a:gd name="T17" fmla="*/ 33 h 45"/>
                <a:gd name="T18" fmla="*/ 20 w 33"/>
                <a:gd name="T19" fmla="*/ 26 h 45"/>
                <a:gd name="T20" fmla="*/ 12 w 33"/>
                <a:gd name="T21" fmla="*/ 24 h 45"/>
                <a:gd name="T22" fmla="*/ 0 w 33"/>
                <a:gd name="T23" fmla="*/ 13 h 45"/>
                <a:gd name="T24" fmla="*/ 15 w 33"/>
                <a:gd name="T25" fmla="*/ 0 h 45"/>
                <a:gd name="T26" fmla="*/ 30 w 33"/>
                <a:gd name="T27" fmla="*/ 3 h 45"/>
                <a:gd name="T28" fmla="*/ 33 w 33"/>
                <a:gd name="T29" fmla="*/ 4 h 45"/>
                <a:gd name="T30" fmla="*/ 32 w 33"/>
                <a:gd name="T31" fmla="*/ 9 h 45"/>
                <a:gd name="T32" fmla="*/ 29 w 33"/>
                <a:gd name="T33" fmla="*/ 8 h 45"/>
                <a:gd name="T34" fmla="*/ 15 w 33"/>
                <a:gd name="T35" fmla="*/ 5 h 45"/>
                <a:gd name="T36" fmla="*/ 5 w 33"/>
                <a:gd name="T37" fmla="*/ 13 h 45"/>
                <a:gd name="T38" fmla="*/ 13 w 33"/>
                <a:gd name="T39" fmla="*/ 20 h 45"/>
                <a:gd name="T40" fmla="*/ 22 w 33"/>
                <a:gd name="T4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5">
                  <a:moveTo>
                    <a:pt x="22" y="21"/>
                  </a:moveTo>
                  <a:cubicBezTo>
                    <a:pt x="29" y="22"/>
                    <a:pt x="33" y="26"/>
                    <a:pt x="33" y="32"/>
                  </a:cubicBezTo>
                  <a:cubicBezTo>
                    <a:pt x="33" y="41"/>
                    <a:pt x="26" y="45"/>
                    <a:pt x="18" y="45"/>
                  </a:cubicBezTo>
                  <a:cubicBezTo>
                    <a:pt x="13" y="45"/>
                    <a:pt x="9" y="44"/>
                    <a:pt x="3" y="42"/>
                  </a:cubicBezTo>
                  <a:cubicBezTo>
                    <a:pt x="0" y="41"/>
                    <a:pt x="0" y="41"/>
                    <a:pt x="0" y="41"/>
                  </a:cubicBezTo>
                  <a:cubicBezTo>
                    <a:pt x="1" y="37"/>
                    <a:pt x="1" y="37"/>
                    <a:pt x="1" y="37"/>
                  </a:cubicBezTo>
                  <a:cubicBezTo>
                    <a:pt x="4" y="37"/>
                    <a:pt x="4" y="37"/>
                    <a:pt x="4" y="37"/>
                  </a:cubicBezTo>
                  <a:cubicBezTo>
                    <a:pt x="9" y="39"/>
                    <a:pt x="13" y="40"/>
                    <a:pt x="19" y="40"/>
                  </a:cubicBezTo>
                  <a:cubicBezTo>
                    <a:pt x="24" y="40"/>
                    <a:pt x="28" y="38"/>
                    <a:pt x="28" y="33"/>
                  </a:cubicBezTo>
                  <a:cubicBezTo>
                    <a:pt x="28" y="29"/>
                    <a:pt x="26" y="27"/>
                    <a:pt x="20" y="26"/>
                  </a:cubicBezTo>
                  <a:cubicBezTo>
                    <a:pt x="12" y="24"/>
                    <a:pt x="12" y="24"/>
                    <a:pt x="12" y="24"/>
                  </a:cubicBezTo>
                  <a:cubicBezTo>
                    <a:pt x="5" y="23"/>
                    <a:pt x="0" y="19"/>
                    <a:pt x="0" y="13"/>
                  </a:cubicBezTo>
                  <a:cubicBezTo>
                    <a:pt x="0" y="4"/>
                    <a:pt x="7" y="0"/>
                    <a:pt x="15" y="0"/>
                  </a:cubicBezTo>
                  <a:cubicBezTo>
                    <a:pt x="21" y="0"/>
                    <a:pt x="25" y="1"/>
                    <a:pt x="30" y="3"/>
                  </a:cubicBezTo>
                  <a:cubicBezTo>
                    <a:pt x="33" y="4"/>
                    <a:pt x="33" y="4"/>
                    <a:pt x="33" y="4"/>
                  </a:cubicBezTo>
                  <a:cubicBezTo>
                    <a:pt x="32" y="9"/>
                    <a:pt x="32" y="9"/>
                    <a:pt x="32" y="9"/>
                  </a:cubicBezTo>
                  <a:cubicBezTo>
                    <a:pt x="29" y="8"/>
                    <a:pt x="29" y="8"/>
                    <a:pt x="29" y="8"/>
                  </a:cubicBezTo>
                  <a:cubicBezTo>
                    <a:pt x="25" y="6"/>
                    <a:pt x="20" y="5"/>
                    <a:pt x="15" y="5"/>
                  </a:cubicBezTo>
                  <a:cubicBezTo>
                    <a:pt x="10" y="5"/>
                    <a:pt x="5" y="7"/>
                    <a:pt x="5" y="13"/>
                  </a:cubicBezTo>
                  <a:cubicBezTo>
                    <a:pt x="5" y="16"/>
                    <a:pt x="7" y="19"/>
                    <a:pt x="13" y="20"/>
                  </a:cubicBezTo>
                  <a:lnTo>
                    <a:pt x="22" y="2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23">
              <a:extLst>
                <a:ext uri="{FF2B5EF4-FFF2-40B4-BE49-F238E27FC236}">
                  <a16:creationId xmlns:a16="http://schemas.microsoft.com/office/drawing/2014/main" id="{796FFC7F-5092-4812-A757-58CB09041565}"/>
                </a:ext>
              </a:extLst>
            </p:cNvPr>
            <p:cNvSpPr>
              <a:spLocks noChangeAspect="1"/>
            </p:cNvSpPr>
            <p:nvPr userDrawn="1"/>
          </p:nvSpPr>
          <p:spPr bwMode="auto">
            <a:xfrm>
              <a:off x="8467726" y="384175"/>
              <a:ext cx="49213" cy="77788"/>
            </a:xfrm>
            <a:custGeom>
              <a:avLst/>
              <a:gdLst>
                <a:gd name="T0" fmla="*/ 6 w 37"/>
                <a:gd name="T1" fmla="*/ 5 h 59"/>
                <a:gd name="T2" fmla="*/ 6 w 37"/>
                <a:gd name="T3" fmla="*/ 28 h 59"/>
                <a:gd name="T4" fmla="*/ 34 w 37"/>
                <a:gd name="T5" fmla="*/ 28 h 59"/>
                <a:gd name="T6" fmla="*/ 34 w 37"/>
                <a:gd name="T7" fmla="*/ 32 h 59"/>
                <a:gd name="T8" fmla="*/ 6 w 37"/>
                <a:gd name="T9" fmla="*/ 32 h 59"/>
                <a:gd name="T10" fmla="*/ 6 w 37"/>
                <a:gd name="T11" fmla="*/ 59 h 59"/>
                <a:gd name="T12" fmla="*/ 0 w 37"/>
                <a:gd name="T13" fmla="*/ 59 h 59"/>
                <a:gd name="T14" fmla="*/ 0 w 37"/>
                <a:gd name="T15" fmla="*/ 5 h 59"/>
                <a:gd name="T16" fmla="*/ 6 w 37"/>
                <a:gd name="T17" fmla="*/ 0 h 59"/>
                <a:gd name="T18" fmla="*/ 37 w 37"/>
                <a:gd name="T19" fmla="*/ 0 h 59"/>
                <a:gd name="T20" fmla="*/ 37 w 37"/>
                <a:gd name="T21" fmla="*/ 5 h 59"/>
                <a:gd name="T22" fmla="*/ 6 w 37"/>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9">
                  <a:moveTo>
                    <a:pt x="6" y="5"/>
                  </a:moveTo>
                  <a:cubicBezTo>
                    <a:pt x="6" y="28"/>
                    <a:pt x="6" y="28"/>
                    <a:pt x="6" y="28"/>
                  </a:cubicBezTo>
                  <a:cubicBezTo>
                    <a:pt x="34" y="28"/>
                    <a:pt x="34" y="28"/>
                    <a:pt x="34" y="28"/>
                  </a:cubicBezTo>
                  <a:cubicBezTo>
                    <a:pt x="34" y="32"/>
                    <a:pt x="34" y="32"/>
                    <a:pt x="34" y="32"/>
                  </a:cubicBezTo>
                  <a:cubicBezTo>
                    <a:pt x="6" y="32"/>
                    <a:pt x="6" y="32"/>
                    <a:pt x="6" y="32"/>
                  </a:cubicBezTo>
                  <a:cubicBezTo>
                    <a:pt x="6" y="59"/>
                    <a:pt x="6" y="59"/>
                    <a:pt x="6" y="59"/>
                  </a:cubicBezTo>
                  <a:cubicBezTo>
                    <a:pt x="0" y="59"/>
                    <a:pt x="0" y="59"/>
                    <a:pt x="0" y="59"/>
                  </a:cubicBezTo>
                  <a:cubicBezTo>
                    <a:pt x="0" y="5"/>
                    <a:pt x="0" y="5"/>
                    <a:pt x="0" y="5"/>
                  </a:cubicBezTo>
                  <a:cubicBezTo>
                    <a:pt x="0" y="2"/>
                    <a:pt x="2" y="0"/>
                    <a:pt x="6" y="0"/>
                  </a:cubicBezTo>
                  <a:cubicBezTo>
                    <a:pt x="37" y="0"/>
                    <a:pt x="37" y="0"/>
                    <a:pt x="37" y="0"/>
                  </a:cubicBezTo>
                  <a:cubicBezTo>
                    <a:pt x="37" y="5"/>
                    <a:pt x="37" y="5"/>
                    <a:pt x="37" y="5"/>
                  </a:cubicBezTo>
                  <a:lnTo>
                    <a:pt x="6"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Freeform 24">
              <a:extLst>
                <a:ext uri="{FF2B5EF4-FFF2-40B4-BE49-F238E27FC236}">
                  <a16:creationId xmlns:a16="http://schemas.microsoft.com/office/drawing/2014/main" id="{3B4AB5ED-5D77-48B1-BEB4-27795F63E995}"/>
                </a:ext>
              </a:extLst>
            </p:cNvPr>
            <p:cNvSpPr>
              <a:spLocks noChangeAspect="1" noEditPoints="1"/>
            </p:cNvSpPr>
            <p:nvPr userDrawn="1"/>
          </p:nvSpPr>
          <p:spPr bwMode="auto">
            <a:xfrm>
              <a:off x="8535988"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4" y="8"/>
                  </a:moveTo>
                  <a:cubicBezTo>
                    <a:pt x="1" y="8"/>
                    <a:pt x="0" y="7"/>
                    <a:pt x="0" y="4"/>
                  </a:cubicBezTo>
                  <a:cubicBezTo>
                    <a:pt x="0" y="2"/>
                    <a:pt x="1" y="0"/>
                    <a:pt x="4" y="0"/>
                  </a:cubicBezTo>
                  <a:cubicBezTo>
                    <a:pt x="6" y="0"/>
                    <a:pt x="7" y="2"/>
                    <a:pt x="7" y="4"/>
                  </a:cubicBezTo>
                  <a:cubicBezTo>
                    <a:pt x="7" y="7"/>
                    <a:pt x="6" y="8"/>
                    <a:pt x="4"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25">
              <a:extLst>
                <a:ext uri="{FF2B5EF4-FFF2-40B4-BE49-F238E27FC236}">
                  <a16:creationId xmlns:a16="http://schemas.microsoft.com/office/drawing/2014/main" id="{6A8EF71B-A900-46E7-BA7F-793C8CDF8546}"/>
                </a:ext>
              </a:extLst>
            </p:cNvPr>
            <p:cNvSpPr>
              <a:spLocks noChangeAspect="1"/>
            </p:cNvSpPr>
            <p:nvPr userDrawn="1"/>
          </p:nvSpPr>
          <p:spPr bwMode="auto">
            <a:xfrm>
              <a:off x="8569326"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26">
              <a:extLst>
                <a:ext uri="{FF2B5EF4-FFF2-40B4-BE49-F238E27FC236}">
                  <a16:creationId xmlns:a16="http://schemas.microsoft.com/office/drawing/2014/main" id="{6BA553B5-164F-4603-8B3C-97564D382FD6}"/>
                </a:ext>
              </a:extLst>
            </p:cNvPr>
            <p:cNvSpPr>
              <a:spLocks noChangeAspect="1"/>
            </p:cNvSpPr>
            <p:nvPr userDrawn="1"/>
          </p:nvSpPr>
          <p:spPr bwMode="auto">
            <a:xfrm>
              <a:off x="8601076" y="381000"/>
              <a:ext cx="42863"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6"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27">
              <a:extLst>
                <a:ext uri="{FF2B5EF4-FFF2-40B4-BE49-F238E27FC236}">
                  <a16:creationId xmlns:a16="http://schemas.microsoft.com/office/drawing/2014/main" id="{798806FC-F3C3-49B0-B999-9204415E32F7}"/>
                </a:ext>
              </a:extLst>
            </p:cNvPr>
            <p:cNvSpPr>
              <a:spLocks noChangeAspect="1" noEditPoints="1"/>
            </p:cNvSpPr>
            <p:nvPr userDrawn="1"/>
          </p:nvSpPr>
          <p:spPr bwMode="auto">
            <a:xfrm>
              <a:off x="8664576" y="403225"/>
              <a:ext cx="53975"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28">
              <a:extLst>
                <a:ext uri="{FF2B5EF4-FFF2-40B4-BE49-F238E27FC236}">
                  <a16:creationId xmlns:a16="http://schemas.microsoft.com/office/drawing/2014/main" id="{B103125D-0F40-4B9B-9D82-A8FA1695FF88}"/>
                </a:ext>
              </a:extLst>
            </p:cNvPr>
            <p:cNvSpPr>
              <a:spLocks noChangeAspect="1"/>
            </p:cNvSpPr>
            <p:nvPr userDrawn="1"/>
          </p:nvSpPr>
          <p:spPr bwMode="auto">
            <a:xfrm>
              <a:off x="8734426" y="450850"/>
              <a:ext cx="12700" cy="20638"/>
            </a:xfrm>
            <a:custGeom>
              <a:avLst/>
              <a:gdLst>
                <a:gd name="T0" fmla="*/ 6 w 10"/>
                <a:gd name="T1" fmla="*/ 13 h 15"/>
                <a:gd name="T2" fmla="*/ 3 w 10"/>
                <a:gd name="T3" fmla="*/ 15 h 15"/>
                <a:gd name="T4" fmla="*/ 1 w 10"/>
                <a:gd name="T5" fmla="*/ 12 h 15"/>
                <a:gd name="T6" fmla="*/ 4 w 10"/>
                <a:gd name="T7" fmla="*/ 0 h 15"/>
                <a:gd name="T8" fmla="*/ 10 w 10"/>
                <a:gd name="T9" fmla="*/ 0 h 15"/>
                <a:gd name="T10" fmla="*/ 6 w 10"/>
                <a:gd name="T11" fmla="*/ 13 h 15"/>
              </a:gdLst>
              <a:ahLst/>
              <a:cxnLst>
                <a:cxn ang="0">
                  <a:pos x="T0" y="T1"/>
                </a:cxn>
                <a:cxn ang="0">
                  <a:pos x="T2" y="T3"/>
                </a:cxn>
                <a:cxn ang="0">
                  <a:pos x="T4" y="T5"/>
                </a:cxn>
                <a:cxn ang="0">
                  <a:pos x="T6" y="T7"/>
                </a:cxn>
                <a:cxn ang="0">
                  <a:pos x="T8" y="T9"/>
                </a:cxn>
                <a:cxn ang="0">
                  <a:pos x="T10" y="T11"/>
                </a:cxn>
              </a:cxnLst>
              <a:rect l="0" t="0" r="r" b="b"/>
              <a:pathLst>
                <a:path w="10" h="15">
                  <a:moveTo>
                    <a:pt x="6" y="13"/>
                  </a:moveTo>
                  <a:cubicBezTo>
                    <a:pt x="6" y="15"/>
                    <a:pt x="5" y="15"/>
                    <a:pt x="3" y="15"/>
                  </a:cubicBezTo>
                  <a:cubicBezTo>
                    <a:pt x="1" y="15"/>
                    <a:pt x="0" y="14"/>
                    <a:pt x="1" y="12"/>
                  </a:cubicBezTo>
                  <a:cubicBezTo>
                    <a:pt x="4" y="0"/>
                    <a:pt x="4" y="0"/>
                    <a:pt x="4" y="0"/>
                  </a:cubicBezTo>
                  <a:cubicBezTo>
                    <a:pt x="10" y="0"/>
                    <a:pt x="10" y="0"/>
                    <a:pt x="10" y="0"/>
                  </a:cubicBezTo>
                  <a:lnTo>
                    <a:pt x="6" y="1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29">
              <a:extLst>
                <a:ext uri="{FF2B5EF4-FFF2-40B4-BE49-F238E27FC236}">
                  <a16:creationId xmlns:a16="http://schemas.microsoft.com/office/drawing/2014/main" id="{1337C042-28C2-4ED8-BE2C-F6B6495ED2A7}"/>
                </a:ext>
              </a:extLst>
            </p:cNvPr>
            <p:cNvSpPr>
              <a:spLocks noChangeAspect="1"/>
            </p:cNvSpPr>
            <p:nvPr userDrawn="1"/>
          </p:nvSpPr>
          <p:spPr bwMode="auto">
            <a:xfrm>
              <a:off x="8797926" y="384175"/>
              <a:ext cx="65088" cy="79375"/>
            </a:xfrm>
            <a:custGeom>
              <a:avLst/>
              <a:gdLst>
                <a:gd name="T0" fmla="*/ 28 w 49"/>
                <a:gd name="T1" fmla="*/ 57 h 60"/>
                <a:gd name="T2" fmla="*/ 24 w 49"/>
                <a:gd name="T3" fmla="*/ 60 h 60"/>
                <a:gd name="T4" fmla="*/ 20 w 49"/>
                <a:gd name="T5" fmla="*/ 57 h 60"/>
                <a:gd name="T6" fmla="*/ 0 w 49"/>
                <a:gd name="T7" fmla="*/ 0 h 60"/>
                <a:gd name="T8" fmla="*/ 5 w 49"/>
                <a:gd name="T9" fmla="*/ 0 h 60"/>
                <a:gd name="T10" fmla="*/ 24 w 49"/>
                <a:gd name="T11" fmla="*/ 53 h 60"/>
                <a:gd name="T12" fmla="*/ 43 w 49"/>
                <a:gd name="T13" fmla="*/ 0 h 60"/>
                <a:gd name="T14" fmla="*/ 49 w 49"/>
                <a:gd name="T15" fmla="*/ 0 h 60"/>
                <a:gd name="T16" fmla="*/ 28 w 49"/>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0">
                  <a:moveTo>
                    <a:pt x="28" y="57"/>
                  </a:moveTo>
                  <a:cubicBezTo>
                    <a:pt x="27" y="59"/>
                    <a:pt x="26" y="60"/>
                    <a:pt x="24" y="60"/>
                  </a:cubicBezTo>
                  <a:cubicBezTo>
                    <a:pt x="22" y="60"/>
                    <a:pt x="21" y="59"/>
                    <a:pt x="20" y="57"/>
                  </a:cubicBezTo>
                  <a:cubicBezTo>
                    <a:pt x="0" y="0"/>
                    <a:pt x="0" y="0"/>
                    <a:pt x="0" y="0"/>
                  </a:cubicBezTo>
                  <a:cubicBezTo>
                    <a:pt x="5" y="0"/>
                    <a:pt x="5" y="0"/>
                    <a:pt x="5" y="0"/>
                  </a:cubicBezTo>
                  <a:cubicBezTo>
                    <a:pt x="24" y="53"/>
                    <a:pt x="24" y="53"/>
                    <a:pt x="24" y="53"/>
                  </a:cubicBezTo>
                  <a:cubicBezTo>
                    <a:pt x="43" y="0"/>
                    <a:pt x="43" y="0"/>
                    <a:pt x="43" y="0"/>
                  </a:cubicBezTo>
                  <a:cubicBezTo>
                    <a:pt x="49" y="0"/>
                    <a:pt x="49" y="0"/>
                    <a:pt x="49" y="0"/>
                  </a:cubicBezTo>
                  <a:lnTo>
                    <a:pt x="28" y="57"/>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30">
              <a:extLst>
                <a:ext uri="{FF2B5EF4-FFF2-40B4-BE49-F238E27FC236}">
                  <a16:creationId xmlns:a16="http://schemas.microsoft.com/office/drawing/2014/main" id="{98827142-901F-4AD3-BC31-94E2ABBDE3D3}"/>
                </a:ext>
              </a:extLst>
            </p:cNvPr>
            <p:cNvSpPr>
              <a:spLocks noChangeAspect="1" noEditPoints="1"/>
            </p:cNvSpPr>
            <p:nvPr userDrawn="1"/>
          </p:nvSpPr>
          <p:spPr bwMode="auto">
            <a:xfrm>
              <a:off x="8872538" y="403225"/>
              <a:ext cx="50800" cy="60325"/>
            </a:xfrm>
            <a:custGeom>
              <a:avLst/>
              <a:gdLst>
                <a:gd name="T0" fmla="*/ 19 w 38"/>
                <a:gd name="T1" fmla="*/ 5 h 45"/>
                <a:gd name="T2" fmla="*/ 5 w 38"/>
                <a:gd name="T3" fmla="*/ 20 h 45"/>
                <a:gd name="T4" fmla="*/ 33 w 38"/>
                <a:gd name="T5" fmla="*/ 20 h 45"/>
                <a:gd name="T6" fmla="*/ 19 w 38"/>
                <a:gd name="T7" fmla="*/ 5 h 45"/>
                <a:gd name="T8" fmla="*/ 0 w 38"/>
                <a:gd name="T9" fmla="*/ 23 h 45"/>
                <a:gd name="T10" fmla="*/ 19 w 38"/>
                <a:gd name="T11" fmla="*/ 0 h 45"/>
                <a:gd name="T12" fmla="*/ 38 w 38"/>
                <a:gd name="T13" fmla="*/ 22 h 45"/>
                <a:gd name="T14" fmla="*/ 35 w 38"/>
                <a:gd name="T15" fmla="*/ 25 h 45"/>
                <a:gd name="T16" fmla="*/ 5 w 38"/>
                <a:gd name="T17" fmla="*/ 25 h 45"/>
                <a:gd name="T18" fmla="*/ 21 w 38"/>
                <a:gd name="T19" fmla="*/ 40 h 45"/>
                <a:gd name="T20" fmla="*/ 33 w 38"/>
                <a:gd name="T21" fmla="*/ 38 h 45"/>
                <a:gd name="T22" fmla="*/ 36 w 38"/>
                <a:gd name="T23" fmla="*/ 36 h 45"/>
                <a:gd name="T24" fmla="*/ 37 w 38"/>
                <a:gd name="T25" fmla="*/ 41 h 45"/>
                <a:gd name="T26" fmla="*/ 34 w 38"/>
                <a:gd name="T27" fmla="*/ 42 h 45"/>
                <a:gd name="T28" fmla="*/ 20 w 38"/>
                <a:gd name="T29" fmla="*/ 45 h 45"/>
                <a:gd name="T30" fmla="*/ 0 w 38"/>
                <a:gd name="T31"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5">
                  <a:moveTo>
                    <a:pt x="19" y="5"/>
                  </a:moveTo>
                  <a:cubicBezTo>
                    <a:pt x="11" y="5"/>
                    <a:pt x="6" y="11"/>
                    <a:pt x="5" y="20"/>
                  </a:cubicBezTo>
                  <a:cubicBezTo>
                    <a:pt x="33" y="20"/>
                    <a:pt x="33" y="20"/>
                    <a:pt x="33" y="20"/>
                  </a:cubicBezTo>
                  <a:cubicBezTo>
                    <a:pt x="33" y="11"/>
                    <a:pt x="29" y="5"/>
                    <a:pt x="19" y="5"/>
                  </a:cubicBezTo>
                  <a:moveTo>
                    <a:pt x="0" y="23"/>
                  </a:moveTo>
                  <a:cubicBezTo>
                    <a:pt x="0" y="7"/>
                    <a:pt x="9" y="0"/>
                    <a:pt x="19" y="0"/>
                  </a:cubicBezTo>
                  <a:cubicBezTo>
                    <a:pt x="30" y="0"/>
                    <a:pt x="38" y="7"/>
                    <a:pt x="38" y="22"/>
                  </a:cubicBezTo>
                  <a:cubicBezTo>
                    <a:pt x="38" y="24"/>
                    <a:pt x="37" y="25"/>
                    <a:pt x="35" y="25"/>
                  </a:cubicBezTo>
                  <a:cubicBezTo>
                    <a:pt x="5" y="25"/>
                    <a:pt x="5" y="25"/>
                    <a:pt x="5" y="25"/>
                  </a:cubicBezTo>
                  <a:cubicBezTo>
                    <a:pt x="6" y="35"/>
                    <a:pt x="12" y="40"/>
                    <a:pt x="21" y="40"/>
                  </a:cubicBezTo>
                  <a:cubicBezTo>
                    <a:pt x="24" y="40"/>
                    <a:pt x="27" y="39"/>
                    <a:pt x="33" y="38"/>
                  </a:cubicBezTo>
                  <a:cubicBezTo>
                    <a:pt x="36" y="36"/>
                    <a:pt x="36" y="36"/>
                    <a:pt x="36" y="36"/>
                  </a:cubicBezTo>
                  <a:cubicBezTo>
                    <a:pt x="37" y="41"/>
                    <a:pt x="37" y="41"/>
                    <a:pt x="37" y="41"/>
                  </a:cubicBezTo>
                  <a:cubicBezTo>
                    <a:pt x="34" y="42"/>
                    <a:pt x="34" y="42"/>
                    <a:pt x="34" y="42"/>
                  </a:cubicBezTo>
                  <a:cubicBezTo>
                    <a:pt x="28" y="44"/>
                    <a:pt x="25" y="45"/>
                    <a:pt x="20" y="45"/>
                  </a:cubicBezTo>
                  <a:cubicBezTo>
                    <a:pt x="8" y="45"/>
                    <a:pt x="0" y="37"/>
                    <a:pt x="0" y="23"/>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31">
              <a:extLst>
                <a:ext uri="{FF2B5EF4-FFF2-40B4-BE49-F238E27FC236}">
                  <a16:creationId xmlns:a16="http://schemas.microsoft.com/office/drawing/2014/main" id="{8C80F247-BA95-4061-A0A4-67AD5787CF4A}"/>
                </a:ext>
              </a:extLst>
            </p:cNvPr>
            <p:cNvSpPr>
              <a:spLocks noChangeAspect="1" noEditPoints="1"/>
            </p:cNvSpPr>
            <p:nvPr userDrawn="1"/>
          </p:nvSpPr>
          <p:spPr bwMode="auto">
            <a:xfrm>
              <a:off x="8943976"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32">
              <a:extLst>
                <a:ext uri="{FF2B5EF4-FFF2-40B4-BE49-F238E27FC236}">
                  <a16:creationId xmlns:a16="http://schemas.microsoft.com/office/drawing/2014/main" id="{D96E916F-790A-427B-84FA-353497DE75DF}"/>
                </a:ext>
              </a:extLst>
            </p:cNvPr>
            <p:cNvSpPr>
              <a:spLocks noChangeAspect="1" noEditPoints="1"/>
            </p:cNvSpPr>
            <p:nvPr userDrawn="1"/>
          </p:nvSpPr>
          <p:spPr bwMode="auto">
            <a:xfrm>
              <a:off x="8974138" y="401638"/>
              <a:ext cx="55563" cy="79375"/>
            </a:xfrm>
            <a:custGeom>
              <a:avLst/>
              <a:gdLst>
                <a:gd name="T0" fmla="*/ 27 w 41"/>
                <a:gd name="T1" fmla="*/ 42 h 60"/>
                <a:gd name="T2" fmla="*/ 8 w 41"/>
                <a:gd name="T3" fmla="*/ 42 h 60"/>
                <a:gd name="T4" fmla="*/ 5 w 41"/>
                <a:gd name="T5" fmla="*/ 49 h 60"/>
                <a:gd name="T6" fmla="*/ 19 w 41"/>
                <a:gd name="T7" fmla="*/ 56 h 60"/>
                <a:gd name="T8" fmla="*/ 35 w 41"/>
                <a:gd name="T9" fmla="*/ 48 h 60"/>
                <a:gd name="T10" fmla="*/ 27 w 41"/>
                <a:gd name="T11" fmla="*/ 42 h 60"/>
                <a:gd name="T12" fmla="*/ 18 w 41"/>
                <a:gd name="T13" fmla="*/ 7 h 60"/>
                <a:gd name="T14" fmla="*/ 5 w 41"/>
                <a:gd name="T15" fmla="*/ 16 h 60"/>
                <a:gd name="T16" fmla="*/ 18 w 41"/>
                <a:gd name="T17" fmla="*/ 26 h 60"/>
                <a:gd name="T18" fmla="*/ 31 w 41"/>
                <a:gd name="T19" fmla="*/ 16 h 60"/>
                <a:gd name="T20" fmla="*/ 18 w 41"/>
                <a:gd name="T21" fmla="*/ 7 h 60"/>
                <a:gd name="T22" fmla="*/ 18 w 41"/>
                <a:gd name="T23" fmla="*/ 60 h 60"/>
                <a:gd name="T24" fmla="*/ 1 w 41"/>
                <a:gd name="T25" fmla="*/ 49 h 60"/>
                <a:gd name="T26" fmla="*/ 4 w 41"/>
                <a:gd name="T27" fmla="*/ 41 h 60"/>
                <a:gd name="T28" fmla="*/ 8 w 41"/>
                <a:gd name="T29" fmla="*/ 36 h 60"/>
                <a:gd name="T30" fmla="*/ 9 w 41"/>
                <a:gd name="T31" fmla="*/ 32 h 60"/>
                <a:gd name="T32" fmla="*/ 6 w 41"/>
                <a:gd name="T33" fmla="*/ 27 h 60"/>
                <a:gd name="T34" fmla="*/ 0 w 41"/>
                <a:gd name="T35" fmla="*/ 16 h 60"/>
                <a:gd name="T36" fmla="*/ 18 w 41"/>
                <a:gd name="T37" fmla="*/ 3 h 60"/>
                <a:gd name="T38" fmla="*/ 23 w 41"/>
                <a:gd name="T39" fmla="*/ 3 h 60"/>
                <a:gd name="T40" fmla="*/ 31 w 41"/>
                <a:gd name="T41" fmla="*/ 2 h 60"/>
                <a:gd name="T42" fmla="*/ 40 w 41"/>
                <a:gd name="T43" fmla="*/ 0 h 60"/>
                <a:gd name="T44" fmla="*/ 41 w 41"/>
                <a:gd name="T45" fmla="*/ 4 h 60"/>
                <a:gd name="T46" fmla="*/ 31 w 41"/>
                <a:gd name="T47" fmla="*/ 7 h 60"/>
                <a:gd name="T48" fmla="*/ 36 w 41"/>
                <a:gd name="T49" fmla="*/ 16 h 60"/>
                <a:gd name="T50" fmla="*/ 18 w 41"/>
                <a:gd name="T51" fmla="*/ 30 h 60"/>
                <a:gd name="T52" fmla="*/ 12 w 41"/>
                <a:gd name="T53" fmla="*/ 29 h 60"/>
                <a:gd name="T54" fmla="*/ 14 w 41"/>
                <a:gd name="T55" fmla="*/ 33 h 60"/>
                <a:gd name="T56" fmla="*/ 11 w 41"/>
                <a:gd name="T57" fmla="*/ 38 h 60"/>
                <a:gd name="T58" fmla="*/ 27 w 41"/>
                <a:gd name="T59" fmla="*/ 38 h 60"/>
                <a:gd name="T60" fmla="*/ 40 w 41"/>
                <a:gd name="T61" fmla="*/ 48 h 60"/>
                <a:gd name="T62" fmla="*/ 18 w 41"/>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0">
                  <a:moveTo>
                    <a:pt x="27" y="42"/>
                  </a:moveTo>
                  <a:cubicBezTo>
                    <a:pt x="8" y="42"/>
                    <a:pt x="8" y="42"/>
                    <a:pt x="8" y="42"/>
                  </a:cubicBezTo>
                  <a:cubicBezTo>
                    <a:pt x="6" y="44"/>
                    <a:pt x="5" y="46"/>
                    <a:pt x="5" y="49"/>
                  </a:cubicBezTo>
                  <a:cubicBezTo>
                    <a:pt x="5" y="54"/>
                    <a:pt x="11" y="56"/>
                    <a:pt x="19" y="56"/>
                  </a:cubicBezTo>
                  <a:cubicBezTo>
                    <a:pt x="30" y="56"/>
                    <a:pt x="35" y="53"/>
                    <a:pt x="35" y="48"/>
                  </a:cubicBezTo>
                  <a:cubicBezTo>
                    <a:pt x="35" y="44"/>
                    <a:pt x="33" y="42"/>
                    <a:pt x="27" y="42"/>
                  </a:cubicBezTo>
                  <a:moveTo>
                    <a:pt x="18" y="7"/>
                  </a:moveTo>
                  <a:cubicBezTo>
                    <a:pt x="10" y="7"/>
                    <a:pt x="5" y="10"/>
                    <a:pt x="5" y="16"/>
                  </a:cubicBezTo>
                  <a:cubicBezTo>
                    <a:pt x="5" y="24"/>
                    <a:pt x="10" y="26"/>
                    <a:pt x="18" y="26"/>
                  </a:cubicBezTo>
                  <a:cubicBezTo>
                    <a:pt x="25" y="26"/>
                    <a:pt x="31" y="23"/>
                    <a:pt x="31" y="16"/>
                  </a:cubicBezTo>
                  <a:cubicBezTo>
                    <a:pt x="31" y="10"/>
                    <a:pt x="26" y="7"/>
                    <a:pt x="18" y="7"/>
                  </a:cubicBezTo>
                  <a:moveTo>
                    <a:pt x="18" y="60"/>
                  </a:moveTo>
                  <a:cubicBezTo>
                    <a:pt x="9" y="60"/>
                    <a:pt x="1" y="58"/>
                    <a:pt x="1" y="49"/>
                  </a:cubicBezTo>
                  <a:cubicBezTo>
                    <a:pt x="1" y="45"/>
                    <a:pt x="2" y="43"/>
                    <a:pt x="4" y="41"/>
                  </a:cubicBezTo>
                  <a:cubicBezTo>
                    <a:pt x="8" y="36"/>
                    <a:pt x="8" y="36"/>
                    <a:pt x="8" y="36"/>
                  </a:cubicBezTo>
                  <a:cubicBezTo>
                    <a:pt x="9" y="35"/>
                    <a:pt x="9" y="34"/>
                    <a:pt x="9" y="32"/>
                  </a:cubicBezTo>
                  <a:cubicBezTo>
                    <a:pt x="9" y="30"/>
                    <a:pt x="8" y="29"/>
                    <a:pt x="6" y="27"/>
                  </a:cubicBezTo>
                  <a:cubicBezTo>
                    <a:pt x="3" y="25"/>
                    <a:pt x="0" y="23"/>
                    <a:pt x="0" y="16"/>
                  </a:cubicBezTo>
                  <a:cubicBezTo>
                    <a:pt x="0" y="8"/>
                    <a:pt x="7" y="3"/>
                    <a:pt x="18" y="3"/>
                  </a:cubicBezTo>
                  <a:cubicBezTo>
                    <a:pt x="23" y="3"/>
                    <a:pt x="23" y="3"/>
                    <a:pt x="23" y="3"/>
                  </a:cubicBezTo>
                  <a:cubicBezTo>
                    <a:pt x="27" y="3"/>
                    <a:pt x="29" y="3"/>
                    <a:pt x="31" y="2"/>
                  </a:cubicBezTo>
                  <a:cubicBezTo>
                    <a:pt x="40" y="0"/>
                    <a:pt x="40" y="0"/>
                    <a:pt x="40" y="0"/>
                  </a:cubicBezTo>
                  <a:cubicBezTo>
                    <a:pt x="41" y="4"/>
                    <a:pt x="41" y="4"/>
                    <a:pt x="41" y="4"/>
                  </a:cubicBezTo>
                  <a:cubicBezTo>
                    <a:pt x="31" y="7"/>
                    <a:pt x="31" y="7"/>
                    <a:pt x="31" y="7"/>
                  </a:cubicBezTo>
                  <a:cubicBezTo>
                    <a:pt x="31" y="7"/>
                    <a:pt x="36" y="10"/>
                    <a:pt x="36" y="16"/>
                  </a:cubicBezTo>
                  <a:cubicBezTo>
                    <a:pt x="36" y="25"/>
                    <a:pt x="29" y="30"/>
                    <a:pt x="18" y="30"/>
                  </a:cubicBezTo>
                  <a:cubicBezTo>
                    <a:pt x="14" y="30"/>
                    <a:pt x="12" y="29"/>
                    <a:pt x="12" y="29"/>
                  </a:cubicBezTo>
                  <a:cubicBezTo>
                    <a:pt x="13" y="30"/>
                    <a:pt x="14" y="31"/>
                    <a:pt x="14" y="33"/>
                  </a:cubicBezTo>
                  <a:cubicBezTo>
                    <a:pt x="14" y="34"/>
                    <a:pt x="13" y="35"/>
                    <a:pt x="11" y="38"/>
                  </a:cubicBezTo>
                  <a:cubicBezTo>
                    <a:pt x="27" y="38"/>
                    <a:pt x="27" y="38"/>
                    <a:pt x="27" y="38"/>
                  </a:cubicBezTo>
                  <a:cubicBezTo>
                    <a:pt x="36" y="38"/>
                    <a:pt x="40" y="42"/>
                    <a:pt x="40" y="48"/>
                  </a:cubicBezTo>
                  <a:cubicBezTo>
                    <a:pt x="40" y="55"/>
                    <a:pt x="34" y="60"/>
                    <a:pt x="18" y="60"/>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33">
              <a:extLst>
                <a:ext uri="{FF2B5EF4-FFF2-40B4-BE49-F238E27FC236}">
                  <a16:creationId xmlns:a16="http://schemas.microsoft.com/office/drawing/2014/main" id="{41BF44C5-1DE2-42C4-A3C3-757620EB84AC}"/>
                </a:ext>
              </a:extLst>
            </p:cNvPr>
            <p:cNvSpPr>
              <a:spLocks noChangeAspect="1" noEditPoints="1"/>
            </p:cNvSpPr>
            <p:nvPr userDrawn="1"/>
          </p:nvSpPr>
          <p:spPr bwMode="auto">
            <a:xfrm>
              <a:off x="9045576" y="403225"/>
              <a:ext cx="52388" cy="60325"/>
            </a:xfrm>
            <a:custGeom>
              <a:avLst/>
              <a:gdLst>
                <a:gd name="T0" fmla="*/ 31 w 40"/>
                <a:gd name="T1" fmla="*/ 25 h 45"/>
                <a:gd name="T2" fmla="*/ 17 w 40"/>
                <a:gd name="T3" fmla="*/ 25 h 45"/>
                <a:gd name="T4" fmla="*/ 5 w 40"/>
                <a:gd name="T5" fmla="*/ 33 h 45"/>
                <a:gd name="T6" fmla="*/ 15 w 40"/>
                <a:gd name="T7" fmla="*/ 40 h 45"/>
                <a:gd name="T8" fmla="*/ 25 w 40"/>
                <a:gd name="T9" fmla="*/ 39 h 45"/>
                <a:gd name="T10" fmla="*/ 31 w 40"/>
                <a:gd name="T11" fmla="*/ 38 h 45"/>
                <a:gd name="T12" fmla="*/ 31 w 40"/>
                <a:gd name="T13" fmla="*/ 25 h 45"/>
                <a:gd name="T14" fmla="*/ 39 w 40"/>
                <a:gd name="T15" fmla="*/ 45 h 45"/>
                <a:gd name="T16" fmla="*/ 35 w 40"/>
                <a:gd name="T17" fmla="*/ 43 h 45"/>
                <a:gd name="T18" fmla="*/ 29 w 40"/>
                <a:gd name="T19" fmla="*/ 42 h 45"/>
                <a:gd name="T20" fmla="*/ 26 w 40"/>
                <a:gd name="T21" fmla="*/ 43 h 45"/>
                <a:gd name="T22" fmla="*/ 14 w 40"/>
                <a:gd name="T23" fmla="*/ 45 h 45"/>
                <a:gd name="T24" fmla="*/ 0 w 40"/>
                <a:gd name="T25" fmla="*/ 33 h 45"/>
                <a:gd name="T26" fmla="*/ 17 w 40"/>
                <a:gd name="T27" fmla="*/ 20 h 45"/>
                <a:gd name="T28" fmla="*/ 31 w 40"/>
                <a:gd name="T29" fmla="*/ 20 h 45"/>
                <a:gd name="T30" fmla="*/ 31 w 40"/>
                <a:gd name="T31" fmla="*/ 15 h 45"/>
                <a:gd name="T32" fmla="*/ 20 w 40"/>
                <a:gd name="T33" fmla="*/ 5 h 45"/>
                <a:gd name="T34" fmla="*/ 6 w 40"/>
                <a:gd name="T35" fmla="*/ 8 h 45"/>
                <a:gd name="T36" fmla="*/ 3 w 40"/>
                <a:gd name="T37" fmla="*/ 9 h 45"/>
                <a:gd name="T38" fmla="*/ 2 w 40"/>
                <a:gd name="T39" fmla="*/ 4 h 45"/>
                <a:gd name="T40" fmla="*/ 5 w 40"/>
                <a:gd name="T41" fmla="*/ 3 h 45"/>
                <a:gd name="T42" fmla="*/ 20 w 40"/>
                <a:gd name="T43" fmla="*/ 0 h 45"/>
                <a:gd name="T44" fmla="*/ 35 w 40"/>
                <a:gd name="T45" fmla="*/ 15 h 45"/>
                <a:gd name="T46" fmla="*/ 35 w 40"/>
                <a:gd name="T47" fmla="*/ 38 h 45"/>
                <a:gd name="T48" fmla="*/ 40 w 40"/>
                <a:gd name="T49" fmla="*/ 41 h 45"/>
                <a:gd name="T50" fmla="*/ 39 w 40"/>
                <a:gd name="T5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5">
                  <a:moveTo>
                    <a:pt x="31" y="25"/>
                  </a:moveTo>
                  <a:cubicBezTo>
                    <a:pt x="17" y="25"/>
                    <a:pt x="17" y="25"/>
                    <a:pt x="17" y="25"/>
                  </a:cubicBezTo>
                  <a:cubicBezTo>
                    <a:pt x="9" y="25"/>
                    <a:pt x="5" y="27"/>
                    <a:pt x="5" y="33"/>
                  </a:cubicBezTo>
                  <a:cubicBezTo>
                    <a:pt x="5" y="38"/>
                    <a:pt x="9" y="40"/>
                    <a:pt x="15" y="40"/>
                  </a:cubicBezTo>
                  <a:cubicBezTo>
                    <a:pt x="17" y="40"/>
                    <a:pt x="21" y="40"/>
                    <a:pt x="25" y="39"/>
                  </a:cubicBezTo>
                  <a:cubicBezTo>
                    <a:pt x="31" y="38"/>
                    <a:pt x="31" y="38"/>
                    <a:pt x="31" y="38"/>
                  </a:cubicBezTo>
                  <a:lnTo>
                    <a:pt x="31" y="25"/>
                  </a:lnTo>
                  <a:close/>
                  <a:moveTo>
                    <a:pt x="39" y="45"/>
                  </a:moveTo>
                  <a:cubicBezTo>
                    <a:pt x="35" y="43"/>
                    <a:pt x="35" y="43"/>
                    <a:pt x="35" y="43"/>
                  </a:cubicBezTo>
                  <a:cubicBezTo>
                    <a:pt x="33" y="42"/>
                    <a:pt x="32" y="41"/>
                    <a:pt x="29" y="42"/>
                  </a:cubicBezTo>
                  <a:cubicBezTo>
                    <a:pt x="26" y="43"/>
                    <a:pt x="26" y="43"/>
                    <a:pt x="26" y="43"/>
                  </a:cubicBezTo>
                  <a:cubicBezTo>
                    <a:pt x="22" y="44"/>
                    <a:pt x="18" y="45"/>
                    <a:pt x="14" y="45"/>
                  </a:cubicBezTo>
                  <a:cubicBezTo>
                    <a:pt x="5" y="45"/>
                    <a:pt x="0" y="40"/>
                    <a:pt x="0" y="33"/>
                  </a:cubicBezTo>
                  <a:cubicBezTo>
                    <a:pt x="0" y="23"/>
                    <a:pt x="8" y="20"/>
                    <a:pt x="17" y="20"/>
                  </a:cubicBezTo>
                  <a:cubicBezTo>
                    <a:pt x="31" y="20"/>
                    <a:pt x="31" y="20"/>
                    <a:pt x="31" y="20"/>
                  </a:cubicBezTo>
                  <a:cubicBezTo>
                    <a:pt x="31" y="15"/>
                    <a:pt x="31" y="15"/>
                    <a:pt x="31" y="15"/>
                  </a:cubicBezTo>
                  <a:cubicBezTo>
                    <a:pt x="31" y="8"/>
                    <a:pt x="26" y="5"/>
                    <a:pt x="20" y="5"/>
                  </a:cubicBezTo>
                  <a:cubicBezTo>
                    <a:pt x="16" y="5"/>
                    <a:pt x="11" y="6"/>
                    <a:pt x="6" y="8"/>
                  </a:cubicBezTo>
                  <a:cubicBezTo>
                    <a:pt x="3" y="9"/>
                    <a:pt x="3" y="9"/>
                    <a:pt x="3" y="9"/>
                  </a:cubicBezTo>
                  <a:cubicBezTo>
                    <a:pt x="2" y="4"/>
                    <a:pt x="2" y="4"/>
                    <a:pt x="2" y="4"/>
                  </a:cubicBezTo>
                  <a:cubicBezTo>
                    <a:pt x="5" y="3"/>
                    <a:pt x="5" y="3"/>
                    <a:pt x="5" y="3"/>
                  </a:cubicBezTo>
                  <a:cubicBezTo>
                    <a:pt x="11" y="2"/>
                    <a:pt x="15" y="0"/>
                    <a:pt x="20" y="0"/>
                  </a:cubicBezTo>
                  <a:cubicBezTo>
                    <a:pt x="29" y="0"/>
                    <a:pt x="35" y="5"/>
                    <a:pt x="35" y="15"/>
                  </a:cubicBezTo>
                  <a:cubicBezTo>
                    <a:pt x="35" y="38"/>
                    <a:pt x="35" y="38"/>
                    <a:pt x="35" y="38"/>
                  </a:cubicBezTo>
                  <a:cubicBezTo>
                    <a:pt x="40" y="41"/>
                    <a:pt x="40" y="41"/>
                    <a:pt x="40" y="41"/>
                  </a:cubicBezTo>
                  <a:lnTo>
                    <a:pt x="39" y="4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34">
              <a:extLst>
                <a:ext uri="{FF2B5EF4-FFF2-40B4-BE49-F238E27FC236}">
                  <a16:creationId xmlns:a16="http://schemas.microsoft.com/office/drawing/2014/main" id="{B6F99CE9-C483-42E9-82E3-4F498B16C9B8}"/>
                </a:ext>
              </a:extLst>
            </p:cNvPr>
            <p:cNvSpPr>
              <a:spLocks noChangeAspect="1"/>
            </p:cNvSpPr>
            <p:nvPr userDrawn="1"/>
          </p:nvSpPr>
          <p:spPr bwMode="auto">
            <a:xfrm>
              <a:off x="9153526" y="384175"/>
              <a:ext cx="47625" cy="77788"/>
            </a:xfrm>
            <a:custGeom>
              <a:avLst/>
              <a:gdLst>
                <a:gd name="T0" fmla="*/ 5 w 36"/>
                <a:gd name="T1" fmla="*/ 5 h 59"/>
                <a:gd name="T2" fmla="*/ 5 w 36"/>
                <a:gd name="T3" fmla="*/ 28 h 59"/>
                <a:gd name="T4" fmla="*/ 34 w 36"/>
                <a:gd name="T5" fmla="*/ 28 h 59"/>
                <a:gd name="T6" fmla="*/ 34 w 36"/>
                <a:gd name="T7" fmla="*/ 32 h 59"/>
                <a:gd name="T8" fmla="*/ 5 w 36"/>
                <a:gd name="T9" fmla="*/ 32 h 59"/>
                <a:gd name="T10" fmla="*/ 5 w 36"/>
                <a:gd name="T11" fmla="*/ 59 h 59"/>
                <a:gd name="T12" fmla="*/ 0 w 36"/>
                <a:gd name="T13" fmla="*/ 59 h 59"/>
                <a:gd name="T14" fmla="*/ 0 w 36"/>
                <a:gd name="T15" fmla="*/ 5 h 59"/>
                <a:gd name="T16" fmla="*/ 5 w 36"/>
                <a:gd name="T17" fmla="*/ 0 h 59"/>
                <a:gd name="T18" fmla="*/ 36 w 36"/>
                <a:gd name="T19" fmla="*/ 0 h 59"/>
                <a:gd name="T20" fmla="*/ 36 w 36"/>
                <a:gd name="T21" fmla="*/ 5 h 59"/>
                <a:gd name="T22" fmla="*/ 5 w 36"/>
                <a:gd name="T2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5" y="5"/>
                  </a:moveTo>
                  <a:cubicBezTo>
                    <a:pt x="5" y="28"/>
                    <a:pt x="5" y="28"/>
                    <a:pt x="5" y="28"/>
                  </a:cubicBezTo>
                  <a:cubicBezTo>
                    <a:pt x="34" y="28"/>
                    <a:pt x="34" y="28"/>
                    <a:pt x="34" y="28"/>
                  </a:cubicBezTo>
                  <a:cubicBezTo>
                    <a:pt x="34" y="32"/>
                    <a:pt x="34" y="32"/>
                    <a:pt x="34" y="32"/>
                  </a:cubicBezTo>
                  <a:cubicBezTo>
                    <a:pt x="5" y="32"/>
                    <a:pt x="5" y="32"/>
                    <a:pt x="5" y="32"/>
                  </a:cubicBezTo>
                  <a:cubicBezTo>
                    <a:pt x="5" y="59"/>
                    <a:pt x="5" y="59"/>
                    <a:pt x="5" y="59"/>
                  </a:cubicBezTo>
                  <a:cubicBezTo>
                    <a:pt x="0" y="59"/>
                    <a:pt x="0" y="59"/>
                    <a:pt x="0" y="59"/>
                  </a:cubicBezTo>
                  <a:cubicBezTo>
                    <a:pt x="0" y="5"/>
                    <a:pt x="0" y="5"/>
                    <a:pt x="0" y="5"/>
                  </a:cubicBezTo>
                  <a:cubicBezTo>
                    <a:pt x="0" y="2"/>
                    <a:pt x="2" y="0"/>
                    <a:pt x="5" y="0"/>
                  </a:cubicBezTo>
                  <a:cubicBezTo>
                    <a:pt x="36" y="0"/>
                    <a:pt x="36" y="0"/>
                    <a:pt x="36" y="0"/>
                  </a:cubicBezTo>
                  <a:cubicBezTo>
                    <a:pt x="36" y="5"/>
                    <a:pt x="36" y="5"/>
                    <a:pt x="36" y="5"/>
                  </a:cubicBezTo>
                  <a:lnTo>
                    <a:pt x="5"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Freeform 35">
              <a:extLst>
                <a:ext uri="{FF2B5EF4-FFF2-40B4-BE49-F238E27FC236}">
                  <a16:creationId xmlns:a16="http://schemas.microsoft.com/office/drawing/2014/main" id="{835F967C-E2A2-482B-B9BA-B48B3303FCAB}"/>
                </a:ext>
              </a:extLst>
            </p:cNvPr>
            <p:cNvSpPr>
              <a:spLocks noChangeAspect="1" noEditPoints="1"/>
            </p:cNvSpPr>
            <p:nvPr userDrawn="1"/>
          </p:nvSpPr>
          <p:spPr bwMode="auto">
            <a:xfrm>
              <a:off x="9220201" y="381000"/>
              <a:ext cx="9525" cy="80963"/>
            </a:xfrm>
            <a:custGeom>
              <a:avLst/>
              <a:gdLst>
                <a:gd name="T0" fmla="*/ 1 w 7"/>
                <a:gd name="T1" fmla="*/ 18 h 61"/>
                <a:gd name="T2" fmla="*/ 6 w 7"/>
                <a:gd name="T3" fmla="*/ 18 h 61"/>
                <a:gd name="T4" fmla="*/ 6 w 7"/>
                <a:gd name="T5" fmla="*/ 61 h 61"/>
                <a:gd name="T6" fmla="*/ 1 w 7"/>
                <a:gd name="T7" fmla="*/ 61 h 61"/>
                <a:gd name="T8" fmla="*/ 1 w 7"/>
                <a:gd name="T9" fmla="*/ 18 h 61"/>
                <a:gd name="T10" fmla="*/ 3 w 7"/>
                <a:gd name="T11" fmla="*/ 8 h 61"/>
                <a:gd name="T12" fmla="*/ 0 w 7"/>
                <a:gd name="T13" fmla="*/ 4 h 61"/>
                <a:gd name="T14" fmla="*/ 3 w 7"/>
                <a:gd name="T15" fmla="*/ 0 h 61"/>
                <a:gd name="T16" fmla="*/ 7 w 7"/>
                <a:gd name="T17" fmla="*/ 4 h 61"/>
                <a:gd name="T18" fmla="*/ 3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8"/>
                  </a:moveTo>
                  <a:cubicBezTo>
                    <a:pt x="6" y="18"/>
                    <a:pt x="6" y="18"/>
                    <a:pt x="6" y="18"/>
                  </a:cubicBezTo>
                  <a:cubicBezTo>
                    <a:pt x="6" y="61"/>
                    <a:pt x="6" y="61"/>
                    <a:pt x="6" y="61"/>
                  </a:cubicBezTo>
                  <a:cubicBezTo>
                    <a:pt x="1" y="61"/>
                    <a:pt x="1" y="61"/>
                    <a:pt x="1" y="61"/>
                  </a:cubicBezTo>
                  <a:lnTo>
                    <a:pt x="1" y="18"/>
                  </a:lnTo>
                  <a:close/>
                  <a:moveTo>
                    <a:pt x="3" y="8"/>
                  </a:moveTo>
                  <a:cubicBezTo>
                    <a:pt x="1" y="8"/>
                    <a:pt x="0" y="7"/>
                    <a:pt x="0" y="4"/>
                  </a:cubicBezTo>
                  <a:cubicBezTo>
                    <a:pt x="0" y="2"/>
                    <a:pt x="1" y="0"/>
                    <a:pt x="3" y="0"/>
                  </a:cubicBezTo>
                  <a:cubicBezTo>
                    <a:pt x="6" y="0"/>
                    <a:pt x="7" y="2"/>
                    <a:pt x="7" y="4"/>
                  </a:cubicBezTo>
                  <a:cubicBezTo>
                    <a:pt x="7" y="7"/>
                    <a:pt x="6" y="8"/>
                    <a:pt x="3"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36">
              <a:extLst>
                <a:ext uri="{FF2B5EF4-FFF2-40B4-BE49-F238E27FC236}">
                  <a16:creationId xmlns:a16="http://schemas.microsoft.com/office/drawing/2014/main" id="{C56FEAED-AA6E-4124-9380-25F09F1BEFDA}"/>
                </a:ext>
              </a:extLst>
            </p:cNvPr>
            <p:cNvSpPr>
              <a:spLocks noChangeAspect="1"/>
            </p:cNvSpPr>
            <p:nvPr userDrawn="1"/>
          </p:nvSpPr>
          <p:spPr bwMode="auto">
            <a:xfrm>
              <a:off x="9253538" y="381000"/>
              <a:ext cx="6350" cy="80963"/>
            </a:xfrm>
            <a:custGeom>
              <a:avLst/>
              <a:gdLst>
                <a:gd name="T0" fmla="*/ 0 w 4"/>
                <a:gd name="T1" fmla="*/ 1 h 51"/>
                <a:gd name="T2" fmla="*/ 0 w 4"/>
                <a:gd name="T3" fmla="*/ 51 h 51"/>
                <a:gd name="T4" fmla="*/ 4 w 4"/>
                <a:gd name="T5" fmla="*/ 51 h 51"/>
                <a:gd name="T6" fmla="*/ 4 w 4"/>
                <a:gd name="T7" fmla="*/ 0 h 51"/>
                <a:gd name="T8" fmla="*/ 0 w 4"/>
                <a:gd name="T9" fmla="*/ 1 h 51"/>
              </a:gdLst>
              <a:ahLst/>
              <a:cxnLst>
                <a:cxn ang="0">
                  <a:pos x="T0" y="T1"/>
                </a:cxn>
                <a:cxn ang="0">
                  <a:pos x="T2" y="T3"/>
                </a:cxn>
                <a:cxn ang="0">
                  <a:pos x="T4" y="T5"/>
                </a:cxn>
                <a:cxn ang="0">
                  <a:pos x="T6" y="T7"/>
                </a:cxn>
                <a:cxn ang="0">
                  <a:pos x="T8" y="T9"/>
                </a:cxn>
              </a:cxnLst>
              <a:rect l="0" t="0" r="r" b="b"/>
              <a:pathLst>
                <a:path w="4" h="51">
                  <a:moveTo>
                    <a:pt x="0" y="1"/>
                  </a:moveTo>
                  <a:lnTo>
                    <a:pt x="0" y="51"/>
                  </a:lnTo>
                  <a:lnTo>
                    <a:pt x="4" y="51"/>
                  </a:lnTo>
                  <a:lnTo>
                    <a:pt x="4" y="0"/>
                  </a:lnTo>
                  <a:lnTo>
                    <a:pt x="0" y="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37">
              <a:extLst>
                <a:ext uri="{FF2B5EF4-FFF2-40B4-BE49-F238E27FC236}">
                  <a16:creationId xmlns:a16="http://schemas.microsoft.com/office/drawing/2014/main" id="{C6FA6B47-75EE-48B9-B7AE-D0AA24A61A91}"/>
                </a:ext>
              </a:extLst>
            </p:cNvPr>
            <p:cNvSpPr>
              <a:spLocks noChangeAspect="1"/>
            </p:cNvSpPr>
            <p:nvPr userDrawn="1"/>
          </p:nvSpPr>
          <p:spPr bwMode="auto">
            <a:xfrm>
              <a:off x="9285288" y="381000"/>
              <a:ext cx="44450" cy="80963"/>
            </a:xfrm>
            <a:custGeom>
              <a:avLst/>
              <a:gdLst>
                <a:gd name="T0" fmla="*/ 5 w 33"/>
                <a:gd name="T1" fmla="*/ 25 h 61"/>
                <a:gd name="T2" fmla="*/ 5 w 33"/>
                <a:gd name="T3" fmla="*/ 61 h 61"/>
                <a:gd name="T4" fmla="*/ 0 w 33"/>
                <a:gd name="T5" fmla="*/ 61 h 61"/>
                <a:gd name="T6" fmla="*/ 0 w 33"/>
                <a:gd name="T7" fmla="*/ 1 h 61"/>
                <a:gd name="T8" fmla="*/ 5 w 33"/>
                <a:gd name="T9" fmla="*/ 0 h 61"/>
                <a:gd name="T10" fmla="*/ 5 w 33"/>
                <a:gd name="T11" fmla="*/ 20 h 61"/>
                <a:gd name="T12" fmla="*/ 18 w 33"/>
                <a:gd name="T13" fmla="*/ 18 h 61"/>
                <a:gd name="T14" fmla="*/ 33 w 33"/>
                <a:gd name="T15" fmla="*/ 33 h 61"/>
                <a:gd name="T16" fmla="*/ 33 w 33"/>
                <a:gd name="T17" fmla="*/ 61 h 61"/>
                <a:gd name="T18" fmla="*/ 28 w 33"/>
                <a:gd name="T19" fmla="*/ 61 h 61"/>
                <a:gd name="T20" fmla="*/ 28 w 33"/>
                <a:gd name="T21" fmla="*/ 33 h 61"/>
                <a:gd name="T22" fmla="*/ 17 w 33"/>
                <a:gd name="T23" fmla="*/ 22 h 61"/>
                <a:gd name="T24" fmla="*/ 5 w 33"/>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1">
                  <a:moveTo>
                    <a:pt x="5" y="25"/>
                  </a:moveTo>
                  <a:cubicBezTo>
                    <a:pt x="5" y="61"/>
                    <a:pt x="5" y="61"/>
                    <a:pt x="5" y="61"/>
                  </a:cubicBezTo>
                  <a:cubicBezTo>
                    <a:pt x="0" y="61"/>
                    <a:pt x="0" y="61"/>
                    <a:pt x="0" y="61"/>
                  </a:cubicBezTo>
                  <a:cubicBezTo>
                    <a:pt x="0" y="1"/>
                    <a:pt x="0" y="1"/>
                    <a:pt x="0" y="1"/>
                  </a:cubicBezTo>
                  <a:cubicBezTo>
                    <a:pt x="5" y="0"/>
                    <a:pt x="5" y="0"/>
                    <a:pt x="5" y="0"/>
                  </a:cubicBezTo>
                  <a:cubicBezTo>
                    <a:pt x="5" y="20"/>
                    <a:pt x="5" y="20"/>
                    <a:pt x="5" y="20"/>
                  </a:cubicBezTo>
                  <a:cubicBezTo>
                    <a:pt x="12" y="18"/>
                    <a:pt x="15" y="18"/>
                    <a:pt x="18" y="18"/>
                  </a:cubicBezTo>
                  <a:cubicBezTo>
                    <a:pt x="29" y="18"/>
                    <a:pt x="33" y="25"/>
                    <a:pt x="33" y="33"/>
                  </a:cubicBezTo>
                  <a:cubicBezTo>
                    <a:pt x="33" y="61"/>
                    <a:pt x="33" y="61"/>
                    <a:pt x="33" y="61"/>
                  </a:cubicBezTo>
                  <a:cubicBezTo>
                    <a:pt x="28" y="61"/>
                    <a:pt x="28" y="61"/>
                    <a:pt x="28" y="61"/>
                  </a:cubicBezTo>
                  <a:cubicBezTo>
                    <a:pt x="28" y="33"/>
                    <a:pt x="28" y="33"/>
                    <a:pt x="28" y="33"/>
                  </a:cubicBezTo>
                  <a:cubicBezTo>
                    <a:pt x="28" y="27"/>
                    <a:pt x="26" y="22"/>
                    <a:pt x="17" y="22"/>
                  </a:cubicBezTo>
                  <a:cubicBezTo>
                    <a:pt x="15" y="22"/>
                    <a:pt x="12" y="23"/>
                    <a:pt x="5" y="2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38">
              <a:extLst>
                <a:ext uri="{FF2B5EF4-FFF2-40B4-BE49-F238E27FC236}">
                  <a16:creationId xmlns:a16="http://schemas.microsoft.com/office/drawing/2014/main" id="{903DC546-C9A5-435E-9D6F-B24BB129752B}"/>
                </a:ext>
              </a:extLst>
            </p:cNvPr>
            <p:cNvSpPr>
              <a:spLocks noChangeAspect="1" noEditPoints="1"/>
            </p:cNvSpPr>
            <p:nvPr userDrawn="1"/>
          </p:nvSpPr>
          <p:spPr bwMode="auto">
            <a:xfrm>
              <a:off x="9350376" y="403225"/>
              <a:ext cx="52388" cy="60325"/>
            </a:xfrm>
            <a:custGeom>
              <a:avLst/>
              <a:gdLst>
                <a:gd name="T0" fmla="*/ 20 w 40"/>
                <a:gd name="T1" fmla="*/ 5 h 45"/>
                <a:gd name="T2" fmla="*/ 5 w 40"/>
                <a:gd name="T3" fmla="*/ 23 h 45"/>
                <a:gd name="T4" fmla="*/ 20 w 40"/>
                <a:gd name="T5" fmla="*/ 40 h 45"/>
                <a:gd name="T6" fmla="*/ 35 w 40"/>
                <a:gd name="T7" fmla="*/ 23 h 45"/>
                <a:gd name="T8" fmla="*/ 20 w 40"/>
                <a:gd name="T9" fmla="*/ 5 h 45"/>
                <a:gd name="T10" fmla="*/ 20 w 40"/>
                <a:gd name="T11" fmla="*/ 45 h 45"/>
                <a:gd name="T12" fmla="*/ 0 w 40"/>
                <a:gd name="T13" fmla="*/ 23 h 45"/>
                <a:gd name="T14" fmla="*/ 20 w 40"/>
                <a:gd name="T15" fmla="*/ 0 h 45"/>
                <a:gd name="T16" fmla="*/ 40 w 40"/>
                <a:gd name="T17" fmla="*/ 23 h 45"/>
                <a:gd name="T18" fmla="*/ 20 w 40"/>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5">
                  <a:moveTo>
                    <a:pt x="20" y="5"/>
                  </a:moveTo>
                  <a:cubicBezTo>
                    <a:pt x="11" y="5"/>
                    <a:pt x="5" y="11"/>
                    <a:pt x="5" y="23"/>
                  </a:cubicBezTo>
                  <a:cubicBezTo>
                    <a:pt x="5" y="34"/>
                    <a:pt x="11" y="40"/>
                    <a:pt x="20" y="40"/>
                  </a:cubicBezTo>
                  <a:cubicBezTo>
                    <a:pt x="30" y="40"/>
                    <a:pt x="35" y="34"/>
                    <a:pt x="35" y="23"/>
                  </a:cubicBezTo>
                  <a:cubicBezTo>
                    <a:pt x="35" y="11"/>
                    <a:pt x="29" y="5"/>
                    <a:pt x="20" y="5"/>
                  </a:cubicBezTo>
                  <a:moveTo>
                    <a:pt x="20" y="45"/>
                  </a:moveTo>
                  <a:cubicBezTo>
                    <a:pt x="8" y="45"/>
                    <a:pt x="0" y="36"/>
                    <a:pt x="0" y="23"/>
                  </a:cubicBezTo>
                  <a:cubicBezTo>
                    <a:pt x="0" y="8"/>
                    <a:pt x="8" y="0"/>
                    <a:pt x="20" y="0"/>
                  </a:cubicBezTo>
                  <a:cubicBezTo>
                    <a:pt x="32" y="0"/>
                    <a:pt x="40" y="8"/>
                    <a:pt x="40" y="23"/>
                  </a:cubicBezTo>
                  <a:cubicBezTo>
                    <a:pt x="40" y="37"/>
                    <a:pt x="32" y="45"/>
                    <a:pt x="20" y="45"/>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39">
              <a:extLst>
                <a:ext uri="{FF2B5EF4-FFF2-40B4-BE49-F238E27FC236}">
                  <a16:creationId xmlns:a16="http://schemas.microsoft.com/office/drawing/2014/main" id="{901BF4F0-90F6-495E-8FB0-D482AEDFDD18}"/>
                </a:ext>
              </a:extLst>
            </p:cNvPr>
            <p:cNvSpPr>
              <a:spLocks noChangeAspect="1"/>
            </p:cNvSpPr>
            <p:nvPr userDrawn="1"/>
          </p:nvSpPr>
          <p:spPr bwMode="auto">
            <a:xfrm>
              <a:off x="9418638" y="450850"/>
              <a:ext cx="12700" cy="20638"/>
            </a:xfrm>
            <a:custGeom>
              <a:avLst/>
              <a:gdLst>
                <a:gd name="T0" fmla="*/ 6 w 9"/>
                <a:gd name="T1" fmla="*/ 13 h 15"/>
                <a:gd name="T2" fmla="*/ 3 w 9"/>
                <a:gd name="T3" fmla="*/ 15 h 15"/>
                <a:gd name="T4" fmla="*/ 1 w 9"/>
                <a:gd name="T5" fmla="*/ 12 h 15"/>
                <a:gd name="T6" fmla="*/ 4 w 9"/>
                <a:gd name="T7" fmla="*/ 0 h 15"/>
                <a:gd name="T8" fmla="*/ 9 w 9"/>
                <a:gd name="T9" fmla="*/ 0 h 15"/>
                <a:gd name="T10" fmla="*/ 6 w 9"/>
                <a:gd name="T11" fmla="*/ 13 h 15"/>
              </a:gdLst>
              <a:ahLst/>
              <a:cxnLst>
                <a:cxn ang="0">
                  <a:pos x="T0" y="T1"/>
                </a:cxn>
                <a:cxn ang="0">
                  <a:pos x="T2" y="T3"/>
                </a:cxn>
                <a:cxn ang="0">
                  <a:pos x="T4" y="T5"/>
                </a:cxn>
                <a:cxn ang="0">
                  <a:pos x="T6" y="T7"/>
                </a:cxn>
                <a:cxn ang="0">
                  <a:pos x="T8" y="T9"/>
                </a:cxn>
                <a:cxn ang="0">
                  <a:pos x="T10" y="T11"/>
                </a:cxn>
              </a:cxnLst>
              <a:rect l="0" t="0" r="r" b="b"/>
              <a:pathLst>
                <a:path w="9" h="15">
                  <a:moveTo>
                    <a:pt x="6" y="13"/>
                  </a:moveTo>
                  <a:cubicBezTo>
                    <a:pt x="5" y="15"/>
                    <a:pt x="5" y="15"/>
                    <a:pt x="3" y="15"/>
                  </a:cubicBezTo>
                  <a:cubicBezTo>
                    <a:pt x="1" y="15"/>
                    <a:pt x="0" y="14"/>
                    <a:pt x="1" y="12"/>
                  </a:cubicBezTo>
                  <a:cubicBezTo>
                    <a:pt x="4" y="0"/>
                    <a:pt x="4" y="0"/>
                    <a:pt x="4" y="0"/>
                  </a:cubicBezTo>
                  <a:cubicBezTo>
                    <a:pt x="9" y="0"/>
                    <a:pt x="9" y="0"/>
                    <a:pt x="9" y="0"/>
                  </a:cubicBezTo>
                  <a:lnTo>
                    <a:pt x="6" y="13"/>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40">
              <a:extLst>
                <a:ext uri="{FF2B5EF4-FFF2-40B4-BE49-F238E27FC236}">
                  <a16:creationId xmlns:a16="http://schemas.microsoft.com/office/drawing/2014/main" id="{2650A183-6898-4647-983B-4BD74701DEDE}"/>
                </a:ext>
              </a:extLst>
            </p:cNvPr>
            <p:cNvSpPr>
              <a:spLocks noChangeAspect="1"/>
            </p:cNvSpPr>
            <p:nvPr userDrawn="1"/>
          </p:nvSpPr>
          <p:spPr bwMode="auto">
            <a:xfrm>
              <a:off x="8027988" y="495300"/>
              <a:ext cx="73025" cy="79375"/>
            </a:xfrm>
            <a:custGeom>
              <a:avLst/>
              <a:gdLst>
                <a:gd name="T0" fmla="*/ 46 w 55"/>
                <a:gd name="T1" fmla="*/ 4 h 60"/>
                <a:gd name="T2" fmla="*/ 51 w 55"/>
                <a:gd name="T3" fmla="*/ 0 h 60"/>
                <a:gd name="T4" fmla="*/ 55 w 55"/>
                <a:gd name="T5" fmla="*/ 4 h 60"/>
                <a:gd name="T6" fmla="*/ 55 w 55"/>
                <a:gd name="T7" fmla="*/ 60 h 60"/>
                <a:gd name="T8" fmla="*/ 50 w 55"/>
                <a:gd name="T9" fmla="*/ 60 h 60"/>
                <a:gd name="T10" fmla="*/ 50 w 55"/>
                <a:gd name="T11" fmla="*/ 6 h 60"/>
                <a:gd name="T12" fmla="*/ 31 w 55"/>
                <a:gd name="T13" fmla="*/ 57 h 60"/>
                <a:gd name="T14" fmla="*/ 27 w 55"/>
                <a:gd name="T15" fmla="*/ 60 h 60"/>
                <a:gd name="T16" fmla="*/ 23 w 55"/>
                <a:gd name="T17" fmla="*/ 57 h 60"/>
                <a:gd name="T18" fmla="*/ 5 w 55"/>
                <a:gd name="T19" fmla="*/ 6 h 60"/>
                <a:gd name="T20" fmla="*/ 5 w 55"/>
                <a:gd name="T21" fmla="*/ 60 h 60"/>
                <a:gd name="T22" fmla="*/ 0 w 55"/>
                <a:gd name="T23" fmla="*/ 60 h 60"/>
                <a:gd name="T24" fmla="*/ 0 w 55"/>
                <a:gd name="T25" fmla="*/ 4 h 60"/>
                <a:gd name="T26" fmla="*/ 4 w 55"/>
                <a:gd name="T27" fmla="*/ 0 h 60"/>
                <a:gd name="T28" fmla="*/ 9 w 55"/>
                <a:gd name="T29" fmla="*/ 4 h 60"/>
                <a:gd name="T30" fmla="*/ 27 w 55"/>
                <a:gd name="T31" fmla="*/ 54 h 60"/>
                <a:gd name="T32" fmla="*/ 46 w 55"/>
                <a:gd name="T3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0">
                  <a:moveTo>
                    <a:pt x="46" y="4"/>
                  </a:moveTo>
                  <a:cubicBezTo>
                    <a:pt x="47" y="1"/>
                    <a:pt x="49" y="0"/>
                    <a:pt x="51" y="0"/>
                  </a:cubicBezTo>
                  <a:cubicBezTo>
                    <a:pt x="53" y="0"/>
                    <a:pt x="55" y="1"/>
                    <a:pt x="55" y="4"/>
                  </a:cubicBezTo>
                  <a:cubicBezTo>
                    <a:pt x="55" y="60"/>
                    <a:pt x="55" y="60"/>
                    <a:pt x="55" y="60"/>
                  </a:cubicBezTo>
                  <a:cubicBezTo>
                    <a:pt x="50" y="60"/>
                    <a:pt x="50" y="60"/>
                    <a:pt x="50" y="60"/>
                  </a:cubicBezTo>
                  <a:cubicBezTo>
                    <a:pt x="50" y="6"/>
                    <a:pt x="50" y="6"/>
                    <a:pt x="50" y="6"/>
                  </a:cubicBezTo>
                  <a:cubicBezTo>
                    <a:pt x="31" y="57"/>
                    <a:pt x="31" y="57"/>
                    <a:pt x="31" y="57"/>
                  </a:cubicBezTo>
                  <a:cubicBezTo>
                    <a:pt x="30" y="59"/>
                    <a:pt x="29" y="60"/>
                    <a:pt x="27" y="60"/>
                  </a:cubicBezTo>
                  <a:cubicBezTo>
                    <a:pt x="25" y="60"/>
                    <a:pt x="24" y="59"/>
                    <a:pt x="23" y="57"/>
                  </a:cubicBezTo>
                  <a:cubicBezTo>
                    <a:pt x="5" y="6"/>
                    <a:pt x="5" y="6"/>
                    <a:pt x="5" y="6"/>
                  </a:cubicBezTo>
                  <a:cubicBezTo>
                    <a:pt x="5" y="60"/>
                    <a:pt x="5" y="60"/>
                    <a:pt x="5" y="60"/>
                  </a:cubicBezTo>
                  <a:cubicBezTo>
                    <a:pt x="0" y="60"/>
                    <a:pt x="0" y="60"/>
                    <a:pt x="0" y="60"/>
                  </a:cubicBezTo>
                  <a:cubicBezTo>
                    <a:pt x="0" y="4"/>
                    <a:pt x="0" y="4"/>
                    <a:pt x="0" y="4"/>
                  </a:cubicBezTo>
                  <a:cubicBezTo>
                    <a:pt x="0" y="1"/>
                    <a:pt x="2" y="0"/>
                    <a:pt x="4" y="0"/>
                  </a:cubicBezTo>
                  <a:cubicBezTo>
                    <a:pt x="7" y="0"/>
                    <a:pt x="8" y="1"/>
                    <a:pt x="9" y="4"/>
                  </a:cubicBezTo>
                  <a:cubicBezTo>
                    <a:pt x="27" y="54"/>
                    <a:pt x="27" y="54"/>
                    <a:pt x="27" y="54"/>
                  </a:cubicBezTo>
                  <a:lnTo>
                    <a:pt x="46" y="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41">
              <a:extLst>
                <a:ext uri="{FF2B5EF4-FFF2-40B4-BE49-F238E27FC236}">
                  <a16:creationId xmlns:a16="http://schemas.microsoft.com/office/drawing/2014/main" id="{3EA736A5-5ADD-4861-B3BD-6C69A2F55927}"/>
                </a:ext>
              </a:extLst>
            </p:cNvPr>
            <p:cNvSpPr>
              <a:spLocks noChangeAspect="1" noEditPoints="1"/>
            </p:cNvSpPr>
            <p:nvPr userDrawn="1"/>
          </p:nvSpPr>
          <p:spPr bwMode="auto">
            <a:xfrm>
              <a:off x="8123238" y="515938"/>
              <a:ext cx="52388" cy="58738"/>
            </a:xfrm>
            <a:custGeom>
              <a:avLst/>
              <a:gdLst>
                <a:gd name="T0" fmla="*/ 30 w 40"/>
                <a:gd name="T1" fmla="*/ 24 h 44"/>
                <a:gd name="T2" fmla="*/ 17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20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7" y="24"/>
                    <a:pt x="17" y="24"/>
                    <a:pt x="17"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20"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42">
              <a:extLst>
                <a:ext uri="{FF2B5EF4-FFF2-40B4-BE49-F238E27FC236}">
                  <a16:creationId xmlns:a16="http://schemas.microsoft.com/office/drawing/2014/main" id="{E7AE11D2-3C25-480B-92A1-02B41E1398B7}"/>
                </a:ext>
              </a:extLst>
            </p:cNvPr>
            <p:cNvSpPr>
              <a:spLocks noChangeAspect="1"/>
            </p:cNvSpPr>
            <p:nvPr userDrawn="1"/>
          </p:nvSpPr>
          <p:spPr bwMode="auto">
            <a:xfrm>
              <a:off x="819626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1" y="3"/>
                    <a:pt x="4" y="2"/>
                  </a:cubicBezTo>
                  <a:cubicBezTo>
                    <a:pt x="10" y="0"/>
                    <a:pt x="14" y="0"/>
                    <a:pt x="21" y="0"/>
                  </a:cubicBezTo>
                  <a:lnTo>
                    <a:pt x="21"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Freeform 43">
              <a:extLst>
                <a:ext uri="{FF2B5EF4-FFF2-40B4-BE49-F238E27FC236}">
                  <a16:creationId xmlns:a16="http://schemas.microsoft.com/office/drawing/2014/main" id="{3CB97D98-955B-44AA-9B60-D316A969C86C}"/>
                </a:ext>
              </a:extLst>
            </p:cNvPr>
            <p:cNvSpPr>
              <a:spLocks noChangeAspect="1"/>
            </p:cNvSpPr>
            <p:nvPr userDrawn="1"/>
          </p:nvSpPr>
          <p:spPr bwMode="auto">
            <a:xfrm>
              <a:off x="8240713"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5" y="5"/>
                    <a:pt x="10" y="5"/>
                    <a:pt x="5" y="7"/>
                  </a:cubicBezTo>
                  <a:cubicBezTo>
                    <a:pt x="5" y="44"/>
                    <a:pt x="5" y="44"/>
                    <a:pt x="5" y="44"/>
                  </a:cubicBezTo>
                  <a:cubicBezTo>
                    <a:pt x="0" y="44"/>
                    <a:pt x="0" y="44"/>
                    <a:pt x="0" y="44"/>
                  </a:cubicBezTo>
                  <a:cubicBezTo>
                    <a:pt x="0" y="7"/>
                    <a:pt x="0" y="7"/>
                    <a:pt x="0" y="7"/>
                  </a:cubicBezTo>
                  <a:cubicBezTo>
                    <a:pt x="0" y="4"/>
                    <a:pt x="2" y="3"/>
                    <a:pt x="4" y="2"/>
                  </a:cubicBezTo>
                  <a:cubicBezTo>
                    <a:pt x="10" y="0"/>
                    <a:pt x="14" y="0"/>
                    <a:pt x="21" y="0"/>
                  </a:cubicBezTo>
                  <a:lnTo>
                    <a:pt x="21"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4" name="Freeform 44">
              <a:extLst>
                <a:ext uri="{FF2B5EF4-FFF2-40B4-BE49-F238E27FC236}">
                  <a16:creationId xmlns:a16="http://schemas.microsoft.com/office/drawing/2014/main" id="{D51B4825-1945-4E9E-B1A4-57CABFB51FDA}"/>
                </a:ext>
              </a:extLst>
            </p:cNvPr>
            <p:cNvSpPr>
              <a:spLocks noChangeAspect="1" noEditPoints="1"/>
            </p:cNvSpPr>
            <p:nvPr userDrawn="1"/>
          </p:nvSpPr>
          <p:spPr bwMode="auto">
            <a:xfrm>
              <a:off x="8283576"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7 w 38"/>
                <a:gd name="T23" fmla="*/ 36 h 44"/>
                <a:gd name="T24" fmla="*/ 38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1"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7" y="36"/>
                    <a:pt x="37" y="36"/>
                    <a:pt x="37" y="36"/>
                  </a:cubicBezTo>
                  <a:cubicBezTo>
                    <a:pt x="38" y="40"/>
                    <a:pt x="38" y="40"/>
                    <a:pt x="38"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5" name="Freeform 45">
              <a:extLst>
                <a:ext uri="{FF2B5EF4-FFF2-40B4-BE49-F238E27FC236}">
                  <a16:creationId xmlns:a16="http://schemas.microsoft.com/office/drawing/2014/main" id="{741E06C8-1257-4C64-8397-72B5E7E2C9D4}"/>
                </a:ext>
              </a:extLst>
            </p:cNvPr>
            <p:cNvSpPr>
              <a:spLocks noChangeAspect="1"/>
            </p:cNvSpPr>
            <p:nvPr userDrawn="1"/>
          </p:nvSpPr>
          <p:spPr bwMode="auto">
            <a:xfrm>
              <a:off x="8350251" y="515938"/>
              <a:ext cx="49213" cy="76200"/>
            </a:xfrm>
            <a:custGeom>
              <a:avLst/>
              <a:gdLst>
                <a:gd name="T0" fmla="*/ 1 w 37"/>
                <a:gd name="T1" fmla="*/ 57 h 58"/>
                <a:gd name="T2" fmla="*/ 2 w 37"/>
                <a:gd name="T3" fmla="*/ 52 h 58"/>
                <a:gd name="T4" fmla="*/ 10 w 37"/>
                <a:gd name="T5" fmla="*/ 53 h 58"/>
                <a:gd name="T6" fmla="*/ 16 w 37"/>
                <a:gd name="T7" fmla="*/ 48 h 58"/>
                <a:gd name="T8" fmla="*/ 17 w 37"/>
                <a:gd name="T9" fmla="*/ 46 h 58"/>
                <a:gd name="T10" fmla="*/ 0 w 37"/>
                <a:gd name="T11" fmla="*/ 0 h 58"/>
                <a:gd name="T12" fmla="*/ 5 w 37"/>
                <a:gd name="T13" fmla="*/ 0 h 58"/>
                <a:gd name="T14" fmla="*/ 20 w 37"/>
                <a:gd name="T15" fmla="*/ 39 h 58"/>
                <a:gd name="T16" fmla="*/ 32 w 37"/>
                <a:gd name="T17" fmla="*/ 0 h 58"/>
                <a:gd name="T18" fmla="*/ 37 w 37"/>
                <a:gd name="T19" fmla="*/ 0 h 58"/>
                <a:gd name="T20" fmla="*/ 21 w 37"/>
                <a:gd name="T21" fmla="*/ 49 h 58"/>
                <a:gd name="T22" fmla="*/ 9 w 37"/>
                <a:gd name="T23" fmla="*/ 58 h 58"/>
                <a:gd name="T24" fmla="*/ 1 w 37"/>
                <a:gd name="T25"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8">
                  <a:moveTo>
                    <a:pt x="1" y="57"/>
                  </a:moveTo>
                  <a:cubicBezTo>
                    <a:pt x="2" y="52"/>
                    <a:pt x="2" y="52"/>
                    <a:pt x="2" y="52"/>
                  </a:cubicBezTo>
                  <a:cubicBezTo>
                    <a:pt x="6" y="53"/>
                    <a:pt x="8" y="53"/>
                    <a:pt x="10" y="53"/>
                  </a:cubicBezTo>
                  <a:cubicBezTo>
                    <a:pt x="14" y="53"/>
                    <a:pt x="15" y="51"/>
                    <a:pt x="16" y="48"/>
                  </a:cubicBezTo>
                  <a:cubicBezTo>
                    <a:pt x="17" y="46"/>
                    <a:pt x="17" y="46"/>
                    <a:pt x="17" y="46"/>
                  </a:cubicBezTo>
                  <a:cubicBezTo>
                    <a:pt x="0" y="0"/>
                    <a:pt x="0" y="0"/>
                    <a:pt x="0" y="0"/>
                  </a:cubicBezTo>
                  <a:cubicBezTo>
                    <a:pt x="5" y="0"/>
                    <a:pt x="5" y="0"/>
                    <a:pt x="5" y="0"/>
                  </a:cubicBezTo>
                  <a:cubicBezTo>
                    <a:pt x="20" y="39"/>
                    <a:pt x="20" y="39"/>
                    <a:pt x="20" y="39"/>
                  </a:cubicBezTo>
                  <a:cubicBezTo>
                    <a:pt x="32" y="0"/>
                    <a:pt x="32" y="0"/>
                    <a:pt x="32" y="0"/>
                  </a:cubicBezTo>
                  <a:cubicBezTo>
                    <a:pt x="37" y="0"/>
                    <a:pt x="37" y="0"/>
                    <a:pt x="37" y="0"/>
                  </a:cubicBezTo>
                  <a:cubicBezTo>
                    <a:pt x="21" y="49"/>
                    <a:pt x="21" y="49"/>
                    <a:pt x="21" y="49"/>
                  </a:cubicBezTo>
                  <a:cubicBezTo>
                    <a:pt x="19" y="55"/>
                    <a:pt x="15" y="58"/>
                    <a:pt x="9" y="58"/>
                  </a:cubicBezTo>
                  <a:cubicBezTo>
                    <a:pt x="7" y="58"/>
                    <a:pt x="5" y="58"/>
                    <a:pt x="1" y="57"/>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6" name="Freeform 46">
              <a:extLst>
                <a:ext uri="{FF2B5EF4-FFF2-40B4-BE49-F238E27FC236}">
                  <a16:creationId xmlns:a16="http://schemas.microsoft.com/office/drawing/2014/main" id="{C26089E1-05E2-4F98-B2DC-BA5CB9957AE7}"/>
                </a:ext>
              </a:extLst>
            </p:cNvPr>
            <p:cNvSpPr>
              <a:spLocks noChangeAspect="1"/>
            </p:cNvSpPr>
            <p:nvPr userDrawn="1"/>
          </p:nvSpPr>
          <p:spPr bwMode="auto">
            <a:xfrm>
              <a:off x="8447088" y="496888"/>
              <a:ext cx="28575" cy="77788"/>
            </a:xfrm>
            <a:custGeom>
              <a:avLst/>
              <a:gdLst>
                <a:gd name="T0" fmla="*/ 21 w 21"/>
                <a:gd name="T1" fmla="*/ 45 h 59"/>
                <a:gd name="T2" fmla="*/ 9 w 21"/>
                <a:gd name="T3" fmla="*/ 59 h 59"/>
                <a:gd name="T4" fmla="*/ 0 w 21"/>
                <a:gd name="T5" fmla="*/ 58 h 59"/>
                <a:gd name="T6" fmla="*/ 1 w 21"/>
                <a:gd name="T7" fmla="*/ 53 h 59"/>
                <a:gd name="T8" fmla="*/ 9 w 21"/>
                <a:gd name="T9" fmla="*/ 54 h 59"/>
                <a:gd name="T10" fmla="*/ 16 w 21"/>
                <a:gd name="T11" fmla="*/ 45 h 59"/>
                <a:gd name="T12" fmla="*/ 16 w 21"/>
                <a:gd name="T13" fmla="*/ 0 h 59"/>
                <a:gd name="T14" fmla="*/ 21 w 21"/>
                <a:gd name="T15" fmla="*/ 0 h 59"/>
                <a:gd name="T16" fmla="*/ 21 w 21"/>
                <a:gd name="T17"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1" y="45"/>
                  </a:moveTo>
                  <a:cubicBezTo>
                    <a:pt x="21" y="54"/>
                    <a:pt x="17" y="59"/>
                    <a:pt x="9" y="59"/>
                  </a:cubicBezTo>
                  <a:cubicBezTo>
                    <a:pt x="7" y="59"/>
                    <a:pt x="4" y="58"/>
                    <a:pt x="0" y="58"/>
                  </a:cubicBezTo>
                  <a:cubicBezTo>
                    <a:pt x="1" y="53"/>
                    <a:pt x="1" y="53"/>
                    <a:pt x="1" y="53"/>
                  </a:cubicBezTo>
                  <a:cubicBezTo>
                    <a:pt x="5" y="54"/>
                    <a:pt x="7" y="54"/>
                    <a:pt x="9" y="54"/>
                  </a:cubicBezTo>
                  <a:cubicBezTo>
                    <a:pt x="14" y="54"/>
                    <a:pt x="16" y="51"/>
                    <a:pt x="16" y="45"/>
                  </a:cubicBezTo>
                  <a:cubicBezTo>
                    <a:pt x="16" y="0"/>
                    <a:pt x="16" y="0"/>
                    <a:pt x="16" y="0"/>
                  </a:cubicBezTo>
                  <a:cubicBezTo>
                    <a:pt x="21" y="0"/>
                    <a:pt x="21" y="0"/>
                    <a:pt x="21" y="0"/>
                  </a:cubicBezTo>
                  <a:lnTo>
                    <a:pt x="21" y="4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7" name="Freeform 47">
              <a:extLst>
                <a:ext uri="{FF2B5EF4-FFF2-40B4-BE49-F238E27FC236}">
                  <a16:creationId xmlns:a16="http://schemas.microsoft.com/office/drawing/2014/main" id="{32E75DF7-262E-40AD-93F8-666DA7E05C63}"/>
                </a:ext>
              </a:extLst>
            </p:cNvPr>
            <p:cNvSpPr>
              <a:spLocks noChangeAspect="1"/>
            </p:cNvSpPr>
            <p:nvPr userDrawn="1"/>
          </p:nvSpPr>
          <p:spPr bwMode="auto">
            <a:xfrm>
              <a:off x="8499476" y="515938"/>
              <a:ext cx="28575"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4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4" y="2"/>
                  </a:cubicBezTo>
                  <a:cubicBezTo>
                    <a:pt x="11" y="0"/>
                    <a:pt x="14" y="0"/>
                    <a:pt x="21" y="0"/>
                  </a:cubicBezTo>
                  <a:lnTo>
                    <a:pt x="21"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48">
              <a:extLst>
                <a:ext uri="{FF2B5EF4-FFF2-40B4-BE49-F238E27FC236}">
                  <a16:creationId xmlns:a16="http://schemas.microsoft.com/office/drawing/2014/main" id="{551BD670-F685-4101-98EC-473FA9448124}"/>
                </a:ext>
              </a:extLst>
            </p:cNvPr>
            <p:cNvSpPr>
              <a:spLocks noChangeAspect="1" noEditPoints="1"/>
            </p:cNvSpPr>
            <p:nvPr userDrawn="1"/>
          </p:nvSpPr>
          <p:spPr bwMode="auto">
            <a:xfrm>
              <a:off x="8578851" y="515938"/>
              <a:ext cx="49213" cy="58738"/>
            </a:xfrm>
            <a:custGeom>
              <a:avLst/>
              <a:gdLst>
                <a:gd name="T0" fmla="*/ 19 w 38"/>
                <a:gd name="T1" fmla="*/ 4 h 44"/>
                <a:gd name="T2" fmla="*/ 5 w 38"/>
                <a:gd name="T3" fmla="*/ 20 h 44"/>
                <a:gd name="T4" fmla="*/ 33 w 38"/>
                <a:gd name="T5" fmla="*/ 20 h 44"/>
                <a:gd name="T6" fmla="*/ 19 w 38"/>
                <a:gd name="T7" fmla="*/ 4 h 44"/>
                <a:gd name="T8" fmla="*/ 0 w 38"/>
                <a:gd name="T9" fmla="*/ 22 h 44"/>
                <a:gd name="T10" fmla="*/ 19 w 38"/>
                <a:gd name="T11" fmla="*/ 0 h 44"/>
                <a:gd name="T12" fmla="*/ 38 w 38"/>
                <a:gd name="T13" fmla="*/ 21 h 44"/>
                <a:gd name="T14" fmla="*/ 35 w 38"/>
                <a:gd name="T15" fmla="*/ 24 h 44"/>
                <a:gd name="T16" fmla="*/ 5 w 38"/>
                <a:gd name="T17" fmla="*/ 24 h 44"/>
                <a:gd name="T18" fmla="*/ 21 w 38"/>
                <a:gd name="T19" fmla="*/ 39 h 44"/>
                <a:gd name="T20" fmla="*/ 33 w 38"/>
                <a:gd name="T21" fmla="*/ 37 h 44"/>
                <a:gd name="T22" fmla="*/ 36 w 38"/>
                <a:gd name="T23" fmla="*/ 36 h 44"/>
                <a:gd name="T24" fmla="*/ 37 w 38"/>
                <a:gd name="T25" fmla="*/ 40 h 44"/>
                <a:gd name="T26" fmla="*/ 34 w 38"/>
                <a:gd name="T27" fmla="*/ 42 h 44"/>
                <a:gd name="T28" fmla="*/ 20 w 38"/>
                <a:gd name="T29" fmla="*/ 44 h 44"/>
                <a:gd name="T30" fmla="*/ 0 w 38"/>
                <a:gd name="T3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4">
                  <a:moveTo>
                    <a:pt x="19" y="4"/>
                  </a:moveTo>
                  <a:cubicBezTo>
                    <a:pt x="11" y="4"/>
                    <a:pt x="6" y="10"/>
                    <a:pt x="5" y="20"/>
                  </a:cubicBezTo>
                  <a:cubicBezTo>
                    <a:pt x="33" y="20"/>
                    <a:pt x="33" y="20"/>
                    <a:pt x="33" y="20"/>
                  </a:cubicBezTo>
                  <a:cubicBezTo>
                    <a:pt x="33" y="11"/>
                    <a:pt x="29" y="4"/>
                    <a:pt x="19" y="4"/>
                  </a:cubicBezTo>
                  <a:moveTo>
                    <a:pt x="0" y="22"/>
                  </a:moveTo>
                  <a:cubicBezTo>
                    <a:pt x="0" y="7"/>
                    <a:pt x="9" y="0"/>
                    <a:pt x="19" y="0"/>
                  </a:cubicBezTo>
                  <a:cubicBezTo>
                    <a:pt x="30" y="0"/>
                    <a:pt x="38" y="7"/>
                    <a:pt x="38" y="21"/>
                  </a:cubicBezTo>
                  <a:cubicBezTo>
                    <a:pt x="38" y="23"/>
                    <a:pt x="37" y="24"/>
                    <a:pt x="35" y="24"/>
                  </a:cubicBezTo>
                  <a:cubicBezTo>
                    <a:pt x="5" y="24"/>
                    <a:pt x="5" y="24"/>
                    <a:pt x="5" y="24"/>
                  </a:cubicBezTo>
                  <a:cubicBezTo>
                    <a:pt x="6" y="35"/>
                    <a:pt x="12" y="39"/>
                    <a:pt x="21" y="39"/>
                  </a:cubicBezTo>
                  <a:cubicBezTo>
                    <a:pt x="24" y="39"/>
                    <a:pt x="27" y="39"/>
                    <a:pt x="33" y="37"/>
                  </a:cubicBezTo>
                  <a:cubicBezTo>
                    <a:pt x="36" y="36"/>
                    <a:pt x="36" y="36"/>
                    <a:pt x="36" y="36"/>
                  </a:cubicBezTo>
                  <a:cubicBezTo>
                    <a:pt x="37" y="40"/>
                    <a:pt x="37" y="40"/>
                    <a:pt x="37" y="40"/>
                  </a:cubicBezTo>
                  <a:cubicBezTo>
                    <a:pt x="34" y="42"/>
                    <a:pt x="34" y="42"/>
                    <a:pt x="34" y="42"/>
                  </a:cubicBezTo>
                  <a:cubicBezTo>
                    <a:pt x="28" y="43"/>
                    <a:pt x="25" y="44"/>
                    <a:pt x="20" y="44"/>
                  </a:cubicBezTo>
                  <a:cubicBezTo>
                    <a:pt x="8" y="44"/>
                    <a:pt x="0" y="37"/>
                    <a:pt x="0" y="22"/>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9" name="Freeform 49">
              <a:extLst>
                <a:ext uri="{FF2B5EF4-FFF2-40B4-BE49-F238E27FC236}">
                  <a16:creationId xmlns:a16="http://schemas.microsoft.com/office/drawing/2014/main" id="{ACBE9A41-8FB1-4C51-A170-426335333738}"/>
                </a:ext>
              </a:extLst>
            </p:cNvPr>
            <p:cNvSpPr>
              <a:spLocks noChangeAspect="1" noEditPoints="1"/>
            </p:cNvSpPr>
            <p:nvPr userDrawn="1"/>
          </p:nvSpPr>
          <p:spPr bwMode="auto">
            <a:xfrm>
              <a:off x="8682038" y="495300"/>
              <a:ext cx="69850" cy="85725"/>
            </a:xfrm>
            <a:custGeom>
              <a:avLst/>
              <a:gdLst>
                <a:gd name="T0" fmla="*/ 27 w 53"/>
                <a:gd name="T1" fmla="*/ 5 h 65"/>
                <a:gd name="T2" fmla="*/ 5 w 53"/>
                <a:gd name="T3" fmla="*/ 30 h 65"/>
                <a:gd name="T4" fmla="*/ 27 w 53"/>
                <a:gd name="T5" fmla="*/ 55 h 65"/>
                <a:gd name="T6" fmla="*/ 48 w 53"/>
                <a:gd name="T7" fmla="*/ 30 h 65"/>
                <a:gd name="T8" fmla="*/ 27 w 53"/>
                <a:gd name="T9" fmla="*/ 5 h 65"/>
                <a:gd name="T10" fmla="*/ 38 w 53"/>
                <a:gd name="T11" fmla="*/ 57 h 65"/>
                <a:gd name="T12" fmla="*/ 50 w 53"/>
                <a:gd name="T13" fmla="*/ 60 h 65"/>
                <a:gd name="T14" fmla="*/ 52 w 53"/>
                <a:gd name="T15" fmla="*/ 60 h 65"/>
                <a:gd name="T16" fmla="*/ 52 w 53"/>
                <a:gd name="T17" fmla="*/ 65 h 65"/>
                <a:gd name="T18" fmla="*/ 50 w 53"/>
                <a:gd name="T19" fmla="*/ 65 h 65"/>
                <a:gd name="T20" fmla="*/ 27 w 53"/>
                <a:gd name="T21" fmla="*/ 60 h 65"/>
                <a:gd name="T22" fmla="*/ 0 w 53"/>
                <a:gd name="T23" fmla="*/ 30 h 65"/>
                <a:gd name="T24" fmla="*/ 27 w 53"/>
                <a:gd name="T25" fmla="*/ 0 h 65"/>
                <a:gd name="T26" fmla="*/ 53 w 53"/>
                <a:gd name="T27" fmla="*/ 30 h 65"/>
                <a:gd name="T28" fmla="*/ 38 w 53"/>
                <a:gd name="T2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27" y="5"/>
                  </a:moveTo>
                  <a:cubicBezTo>
                    <a:pt x="13" y="5"/>
                    <a:pt x="5" y="14"/>
                    <a:pt x="5" y="30"/>
                  </a:cubicBezTo>
                  <a:cubicBezTo>
                    <a:pt x="5" y="47"/>
                    <a:pt x="14" y="55"/>
                    <a:pt x="27" y="55"/>
                  </a:cubicBezTo>
                  <a:cubicBezTo>
                    <a:pt x="40" y="55"/>
                    <a:pt x="48" y="47"/>
                    <a:pt x="48" y="30"/>
                  </a:cubicBezTo>
                  <a:cubicBezTo>
                    <a:pt x="48" y="14"/>
                    <a:pt x="40" y="5"/>
                    <a:pt x="27" y="5"/>
                  </a:cubicBezTo>
                  <a:moveTo>
                    <a:pt x="38" y="57"/>
                  </a:moveTo>
                  <a:cubicBezTo>
                    <a:pt x="38" y="57"/>
                    <a:pt x="44" y="60"/>
                    <a:pt x="50" y="60"/>
                  </a:cubicBezTo>
                  <a:cubicBezTo>
                    <a:pt x="52" y="60"/>
                    <a:pt x="52" y="60"/>
                    <a:pt x="52" y="60"/>
                  </a:cubicBezTo>
                  <a:cubicBezTo>
                    <a:pt x="52" y="65"/>
                    <a:pt x="52" y="65"/>
                    <a:pt x="52" y="65"/>
                  </a:cubicBezTo>
                  <a:cubicBezTo>
                    <a:pt x="50" y="65"/>
                    <a:pt x="50" y="65"/>
                    <a:pt x="50" y="65"/>
                  </a:cubicBezTo>
                  <a:cubicBezTo>
                    <a:pt x="40" y="65"/>
                    <a:pt x="36" y="60"/>
                    <a:pt x="27" y="60"/>
                  </a:cubicBezTo>
                  <a:cubicBezTo>
                    <a:pt x="11" y="60"/>
                    <a:pt x="0" y="50"/>
                    <a:pt x="0" y="30"/>
                  </a:cubicBezTo>
                  <a:cubicBezTo>
                    <a:pt x="0" y="11"/>
                    <a:pt x="11" y="0"/>
                    <a:pt x="27" y="0"/>
                  </a:cubicBezTo>
                  <a:cubicBezTo>
                    <a:pt x="43" y="0"/>
                    <a:pt x="53" y="11"/>
                    <a:pt x="53" y="30"/>
                  </a:cubicBezTo>
                  <a:cubicBezTo>
                    <a:pt x="53" y="44"/>
                    <a:pt x="48" y="53"/>
                    <a:pt x="38" y="57"/>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0" name="Freeform 50">
              <a:extLst>
                <a:ext uri="{FF2B5EF4-FFF2-40B4-BE49-F238E27FC236}">
                  <a16:creationId xmlns:a16="http://schemas.microsoft.com/office/drawing/2014/main" id="{9A8F381D-EB58-41BC-966C-88747E80EC5E}"/>
                </a:ext>
              </a:extLst>
            </p:cNvPr>
            <p:cNvSpPr>
              <a:spLocks noChangeAspect="1"/>
            </p:cNvSpPr>
            <p:nvPr userDrawn="1"/>
          </p:nvSpPr>
          <p:spPr bwMode="auto">
            <a:xfrm>
              <a:off x="8774113" y="515938"/>
              <a:ext cx="44450" cy="58738"/>
            </a:xfrm>
            <a:custGeom>
              <a:avLst/>
              <a:gdLst>
                <a:gd name="T0" fmla="*/ 29 w 34"/>
                <a:gd name="T1" fmla="*/ 0 h 44"/>
                <a:gd name="T2" fmla="*/ 34 w 34"/>
                <a:gd name="T3" fmla="*/ 0 h 44"/>
                <a:gd name="T4" fmla="*/ 34 w 34"/>
                <a:gd name="T5" fmla="*/ 37 h 44"/>
                <a:gd name="T6" fmla="*/ 30 w 34"/>
                <a:gd name="T7" fmla="*/ 42 h 44"/>
                <a:gd name="T8" fmla="*/ 16 w 34"/>
                <a:gd name="T9" fmla="*/ 44 h 44"/>
                <a:gd name="T10" fmla="*/ 0 w 34"/>
                <a:gd name="T11" fmla="*/ 28 h 44"/>
                <a:gd name="T12" fmla="*/ 0 w 34"/>
                <a:gd name="T13" fmla="*/ 0 h 44"/>
                <a:gd name="T14" fmla="*/ 5 w 34"/>
                <a:gd name="T15" fmla="*/ 0 h 44"/>
                <a:gd name="T16" fmla="*/ 5 w 34"/>
                <a:gd name="T17" fmla="*/ 28 h 44"/>
                <a:gd name="T18" fmla="*/ 17 w 34"/>
                <a:gd name="T19" fmla="*/ 39 h 44"/>
                <a:gd name="T20" fmla="*/ 29 w 34"/>
                <a:gd name="T21" fmla="*/ 37 h 44"/>
                <a:gd name="T22" fmla="*/ 29 w 34"/>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4">
                  <a:moveTo>
                    <a:pt x="29" y="0"/>
                  </a:moveTo>
                  <a:cubicBezTo>
                    <a:pt x="34" y="0"/>
                    <a:pt x="34" y="0"/>
                    <a:pt x="34" y="0"/>
                  </a:cubicBezTo>
                  <a:cubicBezTo>
                    <a:pt x="34" y="37"/>
                    <a:pt x="34" y="37"/>
                    <a:pt x="34" y="37"/>
                  </a:cubicBezTo>
                  <a:cubicBezTo>
                    <a:pt x="34" y="40"/>
                    <a:pt x="33" y="41"/>
                    <a:pt x="30" y="42"/>
                  </a:cubicBezTo>
                  <a:cubicBezTo>
                    <a:pt x="23" y="44"/>
                    <a:pt x="19" y="44"/>
                    <a:pt x="16" y="44"/>
                  </a:cubicBezTo>
                  <a:cubicBezTo>
                    <a:pt x="5" y="44"/>
                    <a:pt x="0" y="37"/>
                    <a:pt x="0" y="28"/>
                  </a:cubicBezTo>
                  <a:cubicBezTo>
                    <a:pt x="0" y="0"/>
                    <a:pt x="0" y="0"/>
                    <a:pt x="0" y="0"/>
                  </a:cubicBezTo>
                  <a:cubicBezTo>
                    <a:pt x="5" y="0"/>
                    <a:pt x="5" y="0"/>
                    <a:pt x="5" y="0"/>
                  </a:cubicBezTo>
                  <a:cubicBezTo>
                    <a:pt x="5" y="28"/>
                    <a:pt x="5" y="28"/>
                    <a:pt x="5" y="28"/>
                  </a:cubicBezTo>
                  <a:cubicBezTo>
                    <a:pt x="5" y="34"/>
                    <a:pt x="8" y="39"/>
                    <a:pt x="17" y="39"/>
                  </a:cubicBezTo>
                  <a:cubicBezTo>
                    <a:pt x="19" y="39"/>
                    <a:pt x="22" y="39"/>
                    <a:pt x="29" y="37"/>
                  </a:cubicBezTo>
                  <a:lnTo>
                    <a:pt x="29"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1" name="Freeform 51">
              <a:extLst>
                <a:ext uri="{FF2B5EF4-FFF2-40B4-BE49-F238E27FC236}">
                  <a16:creationId xmlns:a16="http://schemas.microsoft.com/office/drawing/2014/main" id="{FD0BD345-B436-4B83-9BA2-5BB3463CE840}"/>
                </a:ext>
              </a:extLst>
            </p:cNvPr>
            <p:cNvSpPr>
              <a:spLocks noChangeAspect="1" noEditPoints="1"/>
            </p:cNvSpPr>
            <p:nvPr userDrawn="1"/>
          </p:nvSpPr>
          <p:spPr bwMode="auto">
            <a:xfrm>
              <a:off x="8842376" y="493713"/>
              <a:ext cx="9525" cy="80963"/>
            </a:xfrm>
            <a:custGeom>
              <a:avLst/>
              <a:gdLst>
                <a:gd name="T0" fmla="*/ 1 w 7"/>
                <a:gd name="T1" fmla="*/ 17 h 61"/>
                <a:gd name="T2" fmla="*/ 6 w 7"/>
                <a:gd name="T3" fmla="*/ 17 h 61"/>
                <a:gd name="T4" fmla="*/ 6 w 7"/>
                <a:gd name="T5" fmla="*/ 61 h 61"/>
                <a:gd name="T6" fmla="*/ 1 w 7"/>
                <a:gd name="T7" fmla="*/ 61 h 61"/>
                <a:gd name="T8" fmla="*/ 1 w 7"/>
                <a:gd name="T9" fmla="*/ 17 h 61"/>
                <a:gd name="T10" fmla="*/ 4 w 7"/>
                <a:gd name="T11" fmla="*/ 8 h 61"/>
                <a:gd name="T12" fmla="*/ 0 w 7"/>
                <a:gd name="T13" fmla="*/ 4 h 61"/>
                <a:gd name="T14" fmla="*/ 4 w 7"/>
                <a:gd name="T15" fmla="*/ 0 h 61"/>
                <a:gd name="T16" fmla="*/ 7 w 7"/>
                <a:gd name="T17" fmla="*/ 4 h 61"/>
                <a:gd name="T18" fmla="*/ 4 w 7"/>
                <a:gd name="T1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1">
                  <a:moveTo>
                    <a:pt x="1" y="17"/>
                  </a:moveTo>
                  <a:cubicBezTo>
                    <a:pt x="6" y="17"/>
                    <a:pt x="6" y="17"/>
                    <a:pt x="6" y="17"/>
                  </a:cubicBezTo>
                  <a:cubicBezTo>
                    <a:pt x="6" y="61"/>
                    <a:pt x="6" y="61"/>
                    <a:pt x="6" y="61"/>
                  </a:cubicBezTo>
                  <a:cubicBezTo>
                    <a:pt x="1" y="61"/>
                    <a:pt x="1" y="61"/>
                    <a:pt x="1" y="61"/>
                  </a:cubicBezTo>
                  <a:lnTo>
                    <a:pt x="1" y="17"/>
                  </a:lnTo>
                  <a:close/>
                  <a:moveTo>
                    <a:pt x="4" y="8"/>
                  </a:moveTo>
                  <a:cubicBezTo>
                    <a:pt x="2" y="8"/>
                    <a:pt x="0" y="6"/>
                    <a:pt x="0" y="4"/>
                  </a:cubicBezTo>
                  <a:cubicBezTo>
                    <a:pt x="0" y="1"/>
                    <a:pt x="2" y="0"/>
                    <a:pt x="4" y="0"/>
                  </a:cubicBezTo>
                  <a:cubicBezTo>
                    <a:pt x="6" y="0"/>
                    <a:pt x="7" y="1"/>
                    <a:pt x="7" y="4"/>
                  </a:cubicBezTo>
                  <a:cubicBezTo>
                    <a:pt x="7" y="6"/>
                    <a:pt x="6" y="8"/>
                    <a:pt x="4" y="8"/>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Freeform 52">
              <a:extLst>
                <a:ext uri="{FF2B5EF4-FFF2-40B4-BE49-F238E27FC236}">
                  <a16:creationId xmlns:a16="http://schemas.microsoft.com/office/drawing/2014/main" id="{E5844B27-A343-465A-82B9-33EA847878CD}"/>
                </a:ext>
              </a:extLst>
            </p:cNvPr>
            <p:cNvSpPr>
              <a:spLocks noChangeAspect="1"/>
            </p:cNvSpPr>
            <p:nvPr userDrawn="1"/>
          </p:nvSpPr>
          <p:spPr bwMode="auto">
            <a:xfrm>
              <a:off x="8875713" y="515938"/>
              <a:ext cx="26988" cy="58738"/>
            </a:xfrm>
            <a:custGeom>
              <a:avLst/>
              <a:gdLst>
                <a:gd name="T0" fmla="*/ 21 w 21"/>
                <a:gd name="T1" fmla="*/ 5 h 44"/>
                <a:gd name="T2" fmla="*/ 5 w 21"/>
                <a:gd name="T3" fmla="*/ 7 h 44"/>
                <a:gd name="T4" fmla="*/ 5 w 21"/>
                <a:gd name="T5" fmla="*/ 44 h 44"/>
                <a:gd name="T6" fmla="*/ 0 w 21"/>
                <a:gd name="T7" fmla="*/ 44 h 44"/>
                <a:gd name="T8" fmla="*/ 0 w 21"/>
                <a:gd name="T9" fmla="*/ 7 h 44"/>
                <a:gd name="T10" fmla="*/ 5 w 21"/>
                <a:gd name="T11" fmla="*/ 2 h 44"/>
                <a:gd name="T12" fmla="*/ 21 w 21"/>
                <a:gd name="T13" fmla="*/ 0 h 44"/>
                <a:gd name="T14" fmla="*/ 21 w 21"/>
                <a:gd name="T15" fmla="*/ 5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4">
                  <a:moveTo>
                    <a:pt x="21" y="5"/>
                  </a:moveTo>
                  <a:cubicBezTo>
                    <a:pt x="16" y="5"/>
                    <a:pt x="11" y="5"/>
                    <a:pt x="5" y="7"/>
                  </a:cubicBezTo>
                  <a:cubicBezTo>
                    <a:pt x="5" y="44"/>
                    <a:pt x="5" y="44"/>
                    <a:pt x="5" y="44"/>
                  </a:cubicBezTo>
                  <a:cubicBezTo>
                    <a:pt x="0" y="44"/>
                    <a:pt x="0" y="44"/>
                    <a:pt x="0" y="44"/>
                  </a:cubicBezTo>
                  <a:cubicBezTo>
                    <a:pt x="0" y="7"/>
                    <a:pt x="0" y="7"/>
                    <a:pt x="0" y="7"/>
                  </a:cubicBezTo>
                  <a:cubicBezTo>
                    <a:pt x="0" y="4"/>
                    <a:pt x="2" y="3"/>
                    <a:pt x="5" y="2"/>
                  </a:cubicBezTo>
                  <a:cubicBezTo>
                    <a:pt x="11" y="0"/>
                    <a:pt x="14" y="0"/>
                    <a:pt x="21" y="0"/>
                  </a:cubicBezTo>
                  <a:lnTo>
                    <a:pt x="21" y="5"/>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53">
              <a:extLst>
                <a:ext uri="{FF2B5EF4-FFF2-40B4-BE49-F238E27FC236}">
                  <a16:creationId xmlns:a16="http://schemas.microsoft.com/office/drawing/2014/main" id="{BA2FC6F1-F93B-4AF2-9931-F647A68FB5FA}"/>
                </a:ext>
              </a:extLst>
            </p:cNvPr>
            <p:cNvSpPr>
              <a:spLocks noChangeAspect="1" noEditPoints="1"/>
            </p:cNvSpPr>
            <p:nvPr userDrawn="1"/>
          </p:nvSpPr>
          <p:spPr bwMode="auto">
            <a:xfrm>
              <a:off x="8918576" y="515938"/>
              <a:ext cx="52388" cy="58738"/>
            </a:xfrm>
            <a:custGeom>
              <a:avLst/>
              <a:gdLst>
                <a:gd name="T0" fmla="*/ 19 w 39"/>
                <a:gd name="T1" fmla="*/ 4 h 44"/>
                <a:gd name="T2" fmla="*/ 5 w 39"/>
                <a:gd name="T3" fmla="*/ 22 h 44"/>
                <a:gd name="T4" fmla="*/ 20 w 39"/>
                <a:gd name="T5" fmla="*/ 40 h 44"/>
                <a:gd name="T6" fmla="*/ 34 w 39"/>
                <a:gd name="T7" fmla="*/ 22 h 44"/>
                <a:gd name="T8" fmla="*/ 19 w 39"/>
                <a:gd name="T9" fmla="*/ 4 h 44"/>
                <a:gd name="T10" fmla="*/ 19 w 39"/>
                <a:gd name="T11" fmla="*/ 44 h 44"/>
                <a:gd name="T12" fmla="*/ 0 w 39"/>
                <a:gd name="T13" fmla="*/ 22 h 44"/>
                <a:gd name="T14" fmla="*/ 20 w 39"/>
                <a:gd name="T15" fmla="*/ 0 h 44"/>
                <a:gd name="T16" fmla="*/ 39 w 39"/>
                <a:gd name="T17" fmla="*/ 22 h 44"/>
                <a:gd name="T18" fmla="*/ 19 w 39"/>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4">
                  <a:moveTo>
                    <a:pt x="19" y="4"/>
                  </a:moveTo>
                  <a:cubicBezTo>
                    <a:pt x="10" y="4"/>
                    <a:pt x="5" y="11"/>
                    <a:pt x="5" y="22"/>
                  </a:cubicBezTo>
                  <a:cubicBezTo>
                    <a:pt x="5" y="33"/>
                    <a:pt x="10" y="40"/>
                    <a:pt x="20" y="40"/>
                  </a:cubicBezTo>
                  <a:cubicBezTo>
                    <a:pt x="29" y="40"/>
                    <a:pt x="34" y="33"/>
                    <a:pt x="34" y="22"/>
                  </a:cubicBezTo>
                  <a:cubicBezTo>
                    <a:pt x="34" y="11"/>
                    <a:pt x="29" y="4"/>
                    <a:pt x="19" y="4"/>
                  </a:cubicBezTo>
                  <a:moveTo>
                    <a:pt x="19" y="44"/>
                  </a:moveTo>
                  <a:cubicBezTo>
                    <a:pt x="7" y="44"/>
                    <a:pt x="0" y="36"/>
                    <a:pt x="0" y="22"/>
                  </a:cubicBezTo>
                  <a:cubicBezTo>
                    <a:pt x="0" y="8"/>
                    <a:pt x="8" y="0"/>
                    <a:pt x="20" y="0"/>
                  </a:cubicBezTo>
                  <a:cubicBezTo>
                    <a:pt x="32" y="0"/>
                    <a:pt x="39" y="8"/>
                    <a:pt x="39" y="22"/>
                  </a:cubicBezTo>
                  <a:cubicBezTo>
                    <a:pt x="39" y="36"/>
                    <a:pt x="31" y="44"/>
                    <a:pt x="19" y="44"/>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54">
              <a:extLst>
                <a:ext uri="{FF2B5EF4-FFF2-40B4-BE49-F238E27FC236}">
                  <a16:creationId xmlns:a16="http://schemas.microsoft.com/office/drawing/2014/main" id="{8A6E3439-079F-428A-934B-9D3263648658}"/>
                </a:ext>
              </a:extLst>
            </p:cNvPr>
            <p:cNvSpPr>
              <a:spLocks noChangeAspect="1" noEditPoints="1"/>
            </p:cNvSpPr>
            <p:nvPr userDrawn="1"/>
          </p:nvSpPr>
          <p:spPr bwMode="auto">
            <a:xfrm>
              <a:off x="8990013" y="512763"/>
              <a:ext cx="53975" cy="79375"/>
            </a:xfrm>
            <a:custGeom>
              <a:avLst/>
              <a:gdLst>
                <a:gd name="T0" fmla="*/ 27 w 40"/>
                <a:gd name="T1" fmla="*/ 43 h 61"/>
                <a:gd name="T2" fmla="*/ 8 w 40"/>
                <a:gd name="T3" fmla="*/ 43 h 61"/>
                <a:gd name="T4" fmla="*/ 5 w 40"/>
                <a:gd name="T5" fmla="*/ 49 h 61"/>
                <a:gd name="T6" fmla="*/ 19 w 40"/>
                <a:gd name="T7" fmla="*/ 57 h 61"/>
                <a:gd name="T8" fmla="*/ 35 w 40"/>
                <a:gd name="T9" fmla="*/ 48 h 61"/>
                <a:gd name="T10" fmla="*/ 27 w 40"/>
                <a:gd name="T11" fmla="*/ 43 h 61"/>
                <a:gd name="T12" fmla="*/ 17 w 40"/>
                <a:gd name="T13" fmla="*/ 8 h 61"/>
                <a:gd name="T14" fmla="*/ 4 w 40"/>
                <a:gd name="T15" fmla="*/ 17 h 61"/>
                <a:gd name="T16" fmla="*/ 17 w 40"/>
                <a:gd name="T17" fmla="*/ 27 h 61"/>
                <a:gd name="T18" fmla="*/ 30 w 40"/>
                <a:gd name="T19" fmla="*/ 17 h 61"/>
                <a:gd name="T20" fmla="*/ 17 w 40"/>
                <a:gd name="T21" fmla="*/ 8 h 61"/>
                <a:gd name="T22" fmla="*/ 18 w 40"/>
                <a:gd name="T23" fmla="*/ 61 h 61"/>
                <a:gd name="T24" fmla="*/ 0 w 40"/>
                <a:gd name="T25" fmla="*/ 50 h 61"/>
                <a:gd name="T26" fmla="*/ 3 w 40"/>
                <a:gd name="T27" fmla="*/ 42 h 61"/>
                <a:gd name="T28" fmla="*/ 7 w 40"/>
                <a:gd name="T29" fmla="*/ 37 h 61"/>
                <a:gd name="T30" fmla="*/ 9 w 40"/>
                <a:gd name="T31" fmla="*/ 33 h 61"/>
                <a:gd name="T32" fmla="*/ 6 w 40"/>
                <a:gd name="T33" fmla="*/ 28 h 61"/>
                <a:gd name="T34" fmla="*/ 0 w 40"/>
                <a:gd name="T35" fmla="*/ 17 h 61"/>
                <a:gd name="T36" fmla="*/ 17 w 40"/>
                <a:gd name="T37" fmla="*/ 3 h 61"/>
                <a:gd name="T38" fmla="*/ 22 w 40"/>
                <a:gd name="T39" fmla="*/ 3 h 61"/>
                <a:gd name="T40" fmla="*/ 30 w 40"/>
                <a:gd name="T41" fmla="*/ 3 h 61"/>
                <a:gd name="T42" fmla="*/ 39 w 40"/>
                <a:gd name="T43" fmla="*/ 0 h 61"/>
                <a:gd name="T44" fmla="*/ 40 w 40"/>
                <a:gd name="T45" fmla="*/ 5 h 61"/>
                <a:gd name="T46" fmla="*/ 31 w 40"/>
                <a:gd name="T47" fmla="*/ 7 h 61"/>
                <a:gd name="T48" fmla="*/ 35 w 40"/>
                <a:gd name="T49" fmla="*/ 17 h 61"/>
                <a:gd name="T50" fmla="*/ 17 w 40"/>
                <a:gd name="T51" fmla="*/ 30 h 61"/>
                <a:gd name="T52" fmla="*/ 12 w 40"/>
                <a:gd name="T53" fmla="*/ 30 h 61"/>
                <a:gd name="T54" fmla="*/ 13 w 40"/>
                <a:gd name="T55" fmla="*/ 33 h 61"/>
                <a:gd name="T56" fmla="*/ 11 w 40"/>
                <a:gd name="T57" fmla="*/ 38 h 61"/>
                <a:gd name="T58" fmla="*/ 27 w 40"/>
                <a:gd name="T59" fmla="*/ 38 h 61"/>
                <a:gd name="T60" fmla="*/ 40 w 40"/>
                <a:gd name="T61" fmla="*/ 48 h 61"/>
                <a:gd name="T62" fmla="*/ 18 w 40"/>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61">
                  <a:moveTo>
                    <a:pt x="27" y="43"/>
                  </a:moveTo>
                  <a:cubicBezTo>
                    <a:pt x="8" y="43"/>
                    <a:pt x="8" y="43"/>
                    <a:pt x="8" y="43"/>
                  </a:cubicBezTo>
                  <a:cubicBezTo>
                    <a:pt x="6" y="45"/>
                    <a:pt x="5" y="47"/>
                    <a:pt x="5" y="49"/>
                  </a:cubicBezTo>
                  <a:cubicBezTo>
                    <a:pt x="5" y="55"/>
                    <a:pt x="11" y="57"/>
                    <a:pt x="19" y="57"/>
                  </a:cubicBezTo>
                  <a:cubicBezTo>
                    <a:pt x="30" y="57"/>
                    <a:pt x="35" y="54"/>
                    <a:pt x="35" y="48"/>
                  </a:cubicBezTo>
                  <a:cubicBezTo>
                    <a:pt x="35" y="45"/>
                    <a:pt x="33" y="43"/>
                    <a:pt x="27" y="43"/>
                  </a:cubicBezTo>
                  <a:moveTo>
                    <a:pt x="17" y="8"/>
                  </a:moveTo>
                  <a:cubicBezTo>
                    <a:pt x="10" y="8"/>
                    <a:pt x="4" y="10"/>
                    <a:pt x="4" y="17"/>
                  </a:cubicBezTo>
                  <a:cubicBezTo>
                    <a:pt x="4" y="24"/>
                    <a:pt x="10" y="27"/>
                    <a:pt x="17" y="27"/>
                  </a:cubicBezTo>
                  <a:cubicBezTo>
                    <a:pt x="25" y="27"/>
                    <a:pt x="30" y="24"/>
                    <a:pt x="30" y="17"/>
                  </a:cubicBezTo>
                  <a:cubicBezTo>
                    <a:pt x="30" y="10"/>
                    <a:pt x="25" y="8"/>
                    <a:pt x="17" y="8"/>
                  </a:cubicBezTo>
                  <a:moveTo>
                    <a:pt x="18" y="61"/>
                  </a:moveTo>
                  <a:cubicBezTo>
                    <a:pt x="9" y="61"/>
                    <a:pt x="0" y="58"/>
                    <a:pt x="0" y="50"/>
                  </a:cubicBezTo>
                  <a:cubicBezTo>
                    <a:pt x="0" y="46"/>
                    <a:pt x="2" y="43"/>
                    <a:pt x="3" y="42"/>
                  </a:cubicBezTo>
                  <a:cubicBezTo>
                    <a:pt x="7" y="37"/>
                    <a:pt x="7" y="37"/>
                    <a:pt x="7" y="37"/>
                  </a:cubicBezTo>
                  <a:cubicBezTo>
                    <a:pt x="8" y="35"/>
                    <a:pt x="9" y="34"/>
                    <a:pt x="9" y="33"/>
                  </a:cubicBezTo>
                  <a:cubicBezTo>
                    <a:pt x="9" y="31"/>
                    <a:pt x="8" y="29"/>
                    <a:pt x="6" y="28"/>
                  </a:cubicBezTo>
                  <a:cubicBezTo>
                    <a:pt x="3" y="26"/>
                    <a:pt x="0" y="23"/>
                    <a:pt x="0" y="17"/>
                  </a:cubicBezTo>
                  <a:cubicBezTo>
                    <a:pt x="0" y="8"/>
                    <a:pt x="7" y="3"/>
                    <a:pt x="17" y="3"/>
                  </a:cubicBezTo>
                  <a:cubicBezTo>
                    <a:pt x="22" y="3"/>
                    <a:pt x="22" y="3"/>
                    <a:pt x="22" y="3"/>
                  </a:cubicBezTo>
                  <a:cubicBezTo>
                    <a:pt x="26" y="3"/>
                    <a:pt x="28" y="3"/>
                    <a:pt x="30" y="3"/>
                  </a:cubicBezTo>
                  <a:cubicBezTo>
                    <a:pt x="39" y="0"/>
                    <a:pt x="39" y="0"/>
                    <a:pt x="39" y="0"/>
                  </a:cubicBezTo>
                  <a:cubicBezTo>
                    <a:pt x="40" y="5"/>
                    <a:pt x="40" y="5"/>
                    <a:pt x="40" y="5"/>
                  </a:cubicBezTo>
                  <a:cubicBezTo>
                    <a:pt x="31" y="7"/>
                    <a:pt x="31" y="7"/>
                    <a:pt x="31" y="7"/>
                  </a:cubicBezTo>
                  <a:cubicBezTo>
                    <a:pt x="31" y="7"/>
                    <a:pt x="35" y="10"/>
                    <a:pt x="35" y="17"/>
                  </a:cubicBezTo>
                  <a:cubicBezTo>
                    <a:pt x="35" y="26"/>
                    <a:pt x="28" y="30"/>
                    <a:pt x="17" y="30"/>
                  </a:cubicBezTo>
                  <a:cubicBezTo>
                    <a:pt x="14" y="30"/>
                    <a:pt x="12" y="30"/>
                    <a:pt x="12" y="30"/>
                  </a:cubicBezTo>
                  <a:cubicBezTo>
                    <a:pt x="13" y="31"/>
                    <a:pt x="13" y="32"/>
                    <a:pt x="13" y="33"/>
                  </a:cubicBezTo>
                  <a:cubicBezTo>
                    <a:pt x="13" y="35"/>
                    <a:pt x="13" y="36"/>
                    <a:pt x="11" y="38"/>
                  </a:cubicBezTo>
                  <a:cubicBezTo>
                    <a:pt x="27" y="38"/>
                    <a:pt x="27" y="38"/>
                    <a:pt x="27" y="38"/>
                  </a:cubicBezTo>
                  <a:cubicBezTo>
                    <a:pt x="35" y="38"/>
                    <a:pt x="40" y="42"/>
                    <a:pt x="40" y="48"/>
                  </a:cubicBezTo>
                  <a:cubicBezTo>
                    <a:pt x="40" y="56"/>
                    <a:pt x="33" y="61"/>
                    <a:pt x="18" y="61"/>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55">
              <a:extLst>
                <a:ext uri="{FF2B5EF4-FFF2-40B4-BE49-F238E27FC236}">
                  <a16:creationId xmlns:a16="http://schemas.microsoft.com/office/drawing/2014/main" id="{1B686982-7862-4899-9268-21CFD77AB79A}"/>
                </a:ext>
              </a:extLst>
            </p:cNvPr>
            <p:cNvSpPr>
              <a:spLocks noChangeAspect="1" noEditPoints="1"/>
            </p:cNvSpPr>
            <p:nvPr userDrawn="1"/>
          </p:nvSpPr>
          <p:spPr bwMode="auto">
            <a:xfrm>
              <a:off x="9061451" y="515938"/>
              <a:ext cx="52388" cy="58738"/>
            </a:xfrm>
            <a:custGeom>
              <a:avLst/>
              <a:gdLst>
                <a:gd name="T0" fmla="*/ 30 w 40"/>
                <a:gd name="T1" fmla="*/ 24 h 44"/>
                <a:gd name="T2" fmla="*/ 16 w 40"/>
                <a:gd name="T3" fmla="*/ 24 h 44"/>
                <a:gd name="T4" fmla="*/ 5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5 w 40"/>
                <a:gd name="T17" fmla="*/ 42 h 44"/>
                <a:gd name="T18" fmla="*/ 29 w 40"/>
                <a:gd name="T19" fmla="*/ 41 h 44"/>
                <a:gd name="T20" fmla="*/ 26 w 40"/>
                <a:gd name="T21" fmla="*/ 42 h 44"/>
                <a:gd name="T22" fmla="*/ 14 w 40"/>
                <a:gd name="T23" fmla="*/ 44 h 44"/>
                <a:gd name="T24" fmla="*/ 0 w 40"/>
                <a:gd name="T25" fmla="*/ 32 h 44"/>
                <a:gd name="T26" fmla="*/ 17 w 40"/>
                <a:gd name="T27" fmla="*/ 20 h 44"/>
                <a:gd name="T28" fmla="*/ 30 w 40"/>
                <a:gd name="T29" fmla="*/ 20 h 44"/>
                <a:gd name="T30" fmla="*/ 30 w 40"/>
                <a:gd name="T31" fmla="*/ 14 h 44"/>
                <a:gd name="T32" fmla="*/ 19 w 40"/>
                <a:gd name="T33" fmla="*/ 5 h 44"/>
                <a:gd name="T34" fmla="*/ 6 w 40"/>
                <a:gd name="T35" fmla="*/ 7 h 44"/>
                <a:gd name="T36" fmla="*/ 3 w 40"/>
                <a:gd name="T37" fmla="*/ 8 h 44"/>
                <a:gd name="T38" fmla="*/ 2 w 40"/>
                <a:gd name="T39" fmla="*/ 3 h 44"/>
                <a:gd name="T40" fmla="*/ 5 w 40"/>
                <a:gd name="T41" fmla="*/ 3 h 44"/>
                <a:gd name="T42" fmla="*/ 20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5" y="26"/>
                    <a:pt x="5" y="32"/>
                  </a:cubicBezTo>
                  <a:cubicBezTo>
                    <a:pt x="5" y="37"/>
                    <a:pt x="8" y="40"/>
                    <a:pt x="14" y="40"/>
                  </a:cubicBezTo>
                  <a:cubicBezTo>
                    <a:pt x="17" y="40"/>
                    <a:pt x="21" y="39"/>
                    <a:pt x="25" y="38"/>
                  </a:cubicBezTo>
                  <a:cubicBezTo>
                    <a:pt x="30" y="37"/>
                    <a:pt x="30" y="37"/>
                    <a:pt x="30" y="37"/>
                  </a:cubicBezTo>
                  <a:lnTo>
                    <a:pt x="30" y="24"/>
                  </a:lnTo>
                  <a:close/>
                  <a:moveTo>
                    <a:pt x="38" y="44"/>
                  </a:moveTo>
                  <a:cubicBezTo>
                    <a:pt x="35" y="42"/>
                    <a:pt x="35" y="42"/>
                    <a:pt x="35" y="42"/>
                  </a:cubicBezTo>
                  <a:cubicBezTo>
                    <a:pt x="33" y="41"/>
                    <a:pt x="31" y="41"/>
                    <a:pt x="29" y="41"/>
                  </a:cubicBezTo>
                  <a:cubicBezTo>
                    <a:pt x="26" y="42"/>
                    <a:pt x="26" y="42"/>
                    <a:pt x="26" y="42"/>
                  </a:cubicBezTo>
                  <a:cubicBezTo>
                    <a:pt x="22" y="43"/>
                    <a:pt x="17" y="44"/>
                    <a:pt x="14" y="44"/>
                  </a:cubicBezTo>
                  <a:cubicBezTo>
                    <a:pt x="5" y="44"/>
                    <a:pt x="0" y="40"/>
                    <a:pt x="0" y="32"/>
                  </a:cubicBezTo>
                  <a:cubicBezTo>
                    <a:pt x="0" y="23"/>
                    <a:pt x="8" y="20"/>
                    <a:pt x="17" y="20"/>
                  </a:cubicBezTo>
                  <a:cubicBezTo>
                    <a:pt x="30" y="20"/>
                    <a:pt x="30" y="20"/>
                    <a:pt x="30" y="20"/>
                  </a:cubicBezTo>
                  <a:cubicBezTo>
                    <a:pt x="30" y="14"/>
                    <a:pt x="30" y="14"/>
                    <a:pt x="30" y="14"/>
                  </a:cubicBezTo>
                  <a:cubicBezTo>
                    <a:pt x="30" y="7"/>
                    <a:pt x="26" y="5"/>
                    <a:pt x="19" y="5"/>
                  </a:cubicBezTo>
                  <a:cubicBezTo>
                    <a:pt x="16" y="5"/>
                    <a:pt x="11" y="6"/>
                    <a:pt x="6" y="7"/>
                  </a:cubicBezTo>
                  <a:cubicBezTo>
                    <a:pt x="3" y="8"/>
                    <a:pt x="3" y="8"/>
                    <a:pt x="3" y="8"/>
                  </a:cubicBezTo>
                  <a:cubicBezTo>
                    <a:pt x="2" y="3"/>
                    <a:pt x="2" y="3"/>
                    <a:pt x="2" y="3"/>
                  </a:cubicBezTo>
                  <a:cubicBezTo>
                    <a:pt x="5" y="3"/>
                    <a:pt x="5" y="3"/>
                    <a:pt x="5" y="3"/>
                  </a:cubicBezTo>
                  <a:cubicBezTo>
                    <a:pt x="10" y="1"/>
                    <a:pt x="15" y="0"/>
                    <a:pt x="20"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Freeform 56">
              <a:extLst>
                <a:ext uri="{FF2B5EF4-FFF2-40B4-BE49-F238E27FC236}">
                  <a16:creationId xmlns:a16="http://schemas.microsoft.com/office/drawing/2014/main" id="{CC45D977-142B-492C-AE7C-BBFC4B7ADD31}"/>
                </a:ext>
              </a:extLst>
            </p:cNvPr>
            <p:cNvSpPr>
              <a:spLocks noChangeAspect="1" noEditPoints="1"/>
            </p:cNvSpPr>
            <p:nvPr userDrawn="1"/>
          </p:nvSpPr>
          <p:spPr bwMode="auto">
            <a:xfrm>
              <a:off x="9163051" y="495300"/>
              <a:ext cx="65088" cy="79375"/>
            </a:xfrm>
            <a:custGeom>
              <a:avLst/>
              <a:gdLst>
                <a:gd name="T0" fmla="*/ 25 w 50"/>
                <a:gd name="T1" fmla="*/ 5 h 60"/>
                <a:gd name="T2" fmla="*/ 12 w 50"/>
                <a:gd name="T3" fmla="*/ 41 h 60"/>
                <a:gd name="T4" fmla="*/ 38 w 50"/>
                <a:gd name="T5" fmla="*/ 41 h 60"/>
                <a:gd name="T6" fmla="*/ 25 w 50"/>
                <a:gd name="T7" fmla="*/ 5 h 60"/>
                <a:gd name="T8" fmla="*/ 45 w 50"/>
                <a:gd name="T9" fmla="*/ 60 h 60"/>
                <a:gd name="T10" fmla="*/ 40 w 50"/>
                <a:gd name="T11" fmla="*/ 46 h 60"/>
                <a:gd name="T12" fmla="*/ 10 w 50"/>
                <a:gd name="T13" fmla="*/ 46 h 60"/>
                <a:gd name="T14" fmla="*/ 5 w 50"/>
                <a:gd name="T15" fmla="*/ 60 h 60"/>
                <a:gd name="T16" fmla="*/ 0 w 50"/>
                <a:gd name="T17" fmla="*/ 60 h 60"/>
                <a:gd name="T18" fmla="*/ 21 w 50"/>
                <a:gd name="T19" fmla="*/ 3 h 60"/>
                <a:gd name="T20" fmla="*/ 25 w 50"/>
                <a:gd name="T21" fmla="*/ 0 h 60"/>
                <a:gd name="T22" fmla="*/ 29 w 50"/>
                <a:gd name="T23" fmla="*/ 3 h 60"/>
                <a:gd name="T24" fmla="*/ 50 w 50"/>
                <a:gd name="T25" fmla="*/ 60 h 60"/>
                <a:gd name="T26" fmla="*/ 45 w 50"/>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0">
                  <a:moveTo>
                    <a:pt x="25" y="5"/>
                  </a:moveTo>
                  <a:cubicBezTo>
                    <a:pt x="12" y="41"/>
                    <a:pt x="12" y="41"/>
                    <a:pt x="12" y="41"/>
                  </a:cubicBezTo>
                  <a:cubicBezTo>
                    <a:pt x="38" y="41"/>
                    <a:pt x="38" y="41"/>
                    <a:pt x="38" y="41"/>
                  </a:cubicBezTo>
                  <a:lnTo>
                    <a:pt x="25" y="5"/>
                  </a:lnTo>
                  <a:close/>
                  <a:moveTo>
                    <a:pt x="45" y="60"/>
                  </a:moveTo>
                  <a:cubicBezTo>
                    <a:pt x="40" y="46"/>
                    <a:pt x="40" y="46"/>
                    <a:pt x="40" y="46"/>
                  </a:cubicBezTo>
                  <a:cubicBezTo>
                    <a:pt x="10" y="46"/>
                    <a:pt x="10" y="46"/>
                    <a:pt x="10" y="46"/>
                  </a:cubicBezTo>
                  <a:cubicBezTo>
                    <a:pt x="5" y="60"/>
                    <a:pt x="5" y="60"/>
                    <a:pt x="5" y="60"/>
                  </a:cubicBezTo>
                  <a:cubicBezTo>
                    <a:pt x="0" y="60"/>
                    <a:pt x="0" y="60"/>
                    <a:pt x="0" y="60"/>
                  </a:cubicBezTo>
                  <a:cubicBezTo>
                    <a:pt x="21" y="3"/>
                    <a:pt x="21" y="3"/>
                    <a:pt x="21" y="3"/>
                  </a:cubicBezTo>
                  <a:cubicBezTo>
                    <a:pt x="22" y="1"/>
                    <a:pt x="23" y="0"/>
                    <a:pt x="25" y="0"/>
                  </a:cubicBezTo>
                  <a:cubicBezTo>
                    <a:pt x="27" y="0"/>
                    <a:pt x="29" y="1"/>
                    <a:pt x="29" y="3"/>
                  </a:cubicBezTo>
                  <a:cubicBezTo>
                    <a:pt x="50" y="60"/>
                    <a:pt x="50" y="60"/>
                    <a:pt x="50" y="60"/>
                  </a:cubicBezTo>
                  <a:lnTo>
                    <a:pt x="45" y="6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57">
              <a:extLst>
                <a:ext uri="{FF2B5EF4-FFF2-40B4-BE49-F238E27FC236}">
                  <a16:creationId xmlns:a16="http://schemas.microsoft.com/office/drawing/2014/main" id="{829E379E-88C2-48C3-B8FD-49787BC9CB4B}"/>
                </a:ext>
              </a:extLst>
            </p:cNvPr>
            <p:cNvSpPr>
              <a:spLocks noChangeAspect="1" noEditPoints="1"/>
            </p:cNvSpPr>
            <p:nvPr userDrawn="1"/>
          </p:nvSpPr>
          <p:spPr bwMode="auto">
            <a:xfrm>
              <a:off x="9244013" y="492125"/>
              <a:ext cx="47625" cy="82550"/>
            </a:xfrm>
            <a:custGeom>
              <a:avLst/>
              <a:gdLst>
                <a:gd name="T0" fmla="*/ 5 w 37"/>
                <a:gd name="T1" fmla="*/ 40 h 62"/>
                <a:gd name="T2" fmla="*/ 20 w 37"/>
                <a:gd name="T3" fmla="*/ 57 h 62"/>
                <a:gd name="T4" fmla="*/ 32 w 37"/>
                <a:gd name="T5" fmla="*/ 55 h 62"/>
                <a:gd name="T6" fmla="*/ 32 w 37"/>
                <a:gd name="T7" fmla="*/ 25 h 62"/>
                <a:gd name="T8" fmla="*/ 20 w 37"/>
                <a:gd name="T9" fmla="*/ 23 h 62"/>
                <a:gd name="T10" fmla="*/ 5 w 37"/>
                <a:gd name="T11" fmla="*/ 40 h 62"/>
                <a:gd name="T12" fmla="*/ 37 w 37"/>
                <a:gd name="T13" fmla="*/ 0 h 62"/>
                <a:gd name="T14" fmla="*/ 37 w 37"/>
                <a:gd name="T15" fmla="*/ 55 h 62"/>
                <a:gd name="T16" fmla="*/ 33 w 37"/>
                <a:gd name="T17" fmla="*/ 60 h 62"/>
                <a:gd name="T18" fmla="*/ 19 w 37"/>
                <a:gd name="T19" fmla="*/ 62 h 62"/>
                <a:gd name="T20" fmla="*/ 0 w 37"/>
                <a:gd name="T21" fmla="*/ 40 h 62"/>
                <a:gd name="T22" fmla="*/ 19 w 37"/>
                <a:gd name="T23" fmla="*/ 18 h 62"/>
                <a:gd name="T24" fmla="*/ 32 w 37"/>
                <a:gd name="T25" fmla="*/ 21 h 62"/>
                <a:gd name="T26" fmla="*/ 32 w 37"/>
                <a:gd name="T27" fmla="*/ 1 h 62"/>
                <a:gd name="T28" fmla="*/ 37 w 37"/>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2">
                  <a:moveTo>
                    <a:pt x="5" y="40"/>
                  </a:moveTo>
                  <a:cubicBezTo>
                    <a:pt x="5" y="50"/>
                    <a:pt x="9" y="57"/>
                    <a:pt x="20" y="57"/>
                  </a:cubicBezTo>
                  <a:cubicBezTo>
                    <a:pt x="22" y="57"/>
                    <a:pt x="25" y="57"/>
                    <a:pt x="32" y="55"/>
                  </a:cubicBezTo>
                  <a:cubicBezTo>
                    <a:pt x="32" y="25"/>
                    <a:pt x="32" y="25"/>
                    <a:pt x="32" y="25"/>
                  </a:cubicBezTo>
                  <a:cubicBezTo>
                    <a:pt x="25" y="23"/>
                    <a:pt x="22" y="23"/>
                    <a:pt x="20" y="23"/>
                  </a:cubicBezTo>
                  <a:cubicBezTo>
                    <a:pt x="9" y="23"/>
                    <a:pt x="5" y="30"/>
                    <a:pt x="5" y="40"/>
                  </a:cubicBezTo>
                  <a:moveTo>
                    <a:pt x="37" y="0"/>
                  </a:moveTo>
                  <a:cubicBezTo>
                    <a:pt x="37" y="55"/>
                    <a:pt x="37" y="55"/>
                    <a:pt x="37" y="55"/>
                  </a:cubicBezTo>
                  <a:cubicBezTo>
                    <a:pt x="37" y="58"/>
                    <a:pt x="36" y="59"/>
                    <a:pt x="33" y="60"/>
                  </a:cubicBezTo>
                  <a:cubicBezTo>
                    <a:pt x="26" y="62"/>
                    <a:pt x="22" y="62"/>
                    <a:pt x="19" y="62"/>
                  </a:cubicBezTo>
                  <a:cubicBezTo>
                    <a:pt x="7" y="62"/>
                    <a:pt x="0" y="54"/>
                    <a:pt x="0" y="40"/>
                  </a:cubicBezTo>
                  <a:cubicBezTo>
                    <a:pt x="0" y="26"/>
                    <a:pt x="7" y="18"/>
                    <a:pt x="19" y="18"/>
                  </a:cubicBezTo>
                  <a:cubicBezTo>
                    <a:pt x="22" y="18"/>
                    <a:pt x="25" y="19"/>
                    <a:pt x="32" y="21"/>
                  </a:cubicBezTo>
                  <a:cubicBezTo>
                    <a:pt x="32" y="1"/>
                    <a:pt x="32" y="1"/>
                    <a:pt x="32" y="1"/>
                  </a:cubicBezTo>
                  <a:lnTo>
                    <a:pt x="37"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8" name="Freeform 58">
              <a:extLst>
                <a:ext uri="{FF2B5EF4-FFF2-40B4-BE49-F238E27FC236}">
                  <a16:creationId xmlns:a16="http://schemas.microsoft.com/office/drawing/2014/main" id="{42402FA6-61BB-41AD-BDE9-E969B435C277}"/>
                </a:ext>
              </a:extLst>
            </p:cNvPr>
            <p:cNvSpPr>
              <a:spLocks noChangeAspect="1"/>
            </p:cNvSpPr>
            <p:nvPr userDrawn="1"/>
          </p:nvSpPr>
          <p:spPr bwMode="auto">
            <a:xfrm>
              <a:off x="9312276" y="515938"/>
              <a:ext cx="50800" cy="58738"/>
            </a:xfrm>
            <a:custGeom>
              <a:avLst/>
              <a:gdLst>
                <a:gd name="T0" fmla="*/ 22 w 38"/>
                <a:gd name="T1" fmla="*/ 41 h 44"/>
                <a:gd name="T2" fmla="*/ 18 w 38"/>
                <a:gd name="T3" fmla="*/ 44 h 44"/>
                <a:gd name="T4" fmla="*/ 14 w 38"/>
                <a:gd name="T5" fmla="*/ 41 h 44"/>
                <a:gd name="T6" fmla="*/ 0 w 38"/>
                <a:gd name="T7" fmla="*/ 0 h 44"/>
                <a:gd name="T8" fmla="*/ 5 w 38"/>
                <a:gd name="T9" fmla="*/ 0 h 44"/>
                <a:gd name="T10" fmla="*/ 18 w 38"/>
                <a:gd name="T11" fmla="*/ 39 h 44"/>
                <a:gd name="T12" fmla="*/ 32 w 38"/>
                <a:gd name="T13" fmla="*/ 0 h 44"/>
                <a:gd name="T14" fmla="*/ 38 w 38"/>
                <a:gd name="T15" fmla="*/ 0 h 44"/>
                <a:gd name="T16" fmla="*/ 22 w 38"/>
                <a:gd name="T1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4">
                  <a:moveTo>
                    <a:pt x="22" y="41"/>
                  </a:moveTo>
                  <a:cubicBezTo>
                    <a:pt x="22" y="43"/>
                    <a:pt x="20" y="44"/>
                    <a:pt x="18" y="44"/>
                  </a:cubicBezTo>
                  <a:cubicBezTo>
                    <a:pt x="16" y="44"/>
                    <a:pt x="15" y="43"/>
                    <a:pt x="14" y="41"/>
                  </a:cubicBezTo>
                  <a:cubicBezTo>
                    <a:pt x="0" y="0"/>
                    <a:pt x="0" y="0"/>
                    <a:pt x="0" y="0"/>
                  </a:cubicBezTo>
                  <a:cubicBezTo>
                    <a:pt x="5" y="0"/>
                    <a:pt x="5" y="0"/>
                    <a:pt x="5" y="0"/>
                  </a:cubicBezTo>
                  <a:cubicBezTo>
                    <a:pt x="18" y="39"/>
                    <a:pt x="18" y="39"/>
                    <a:pt x="18" y="39"/>
                  </a:cubicBezTo>
                  <a:cubicBezTo>
                    <a:pt x="32" y="0"/>
                    <a:pt x="32" y="0"/>
                    <a:pt x="32" y="0"/>
                  </a:cubicBezTo>
                  <a:cubicBezTo>
                    <a:pt x="38" y="0"/>
                    <a:pt x="38" y="0"/>
                    <a:pt x="38" y="0"/>
                  </a:cubicBezTo>
                  <a:lnTo>
                    <a:pt x="22" y="41"/>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9" name="Freeform 59">
              <a:extLst>
                <a:ext uri="{FF2B5EF4-FFF2-40B4-BE49-F238E27FC236}">
                  <a16:creationId xmlns:a16="http://schemas.microsoft.com/office/drawing/2014/main" id="{5945A729-FD86-4E70-9B9C-E686014BBF79}"/>
                </a:ext>
              </a:extLst>
            </p:cNvPr>
            <p:cNvSpPr>
              <a:spLocks noChangeAspect="1" noEditPoints="1"/>
            </p:cNvSpPr>
            <p:nvPr userDrawn="1"/>
          </p:nvSpPr>
          <p:spPr bwMode="auto">
            <a:xfrm>
              <a:off x="9378951"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1" y="4"/>
                    <a:pt x="5" y="11"/>
                    <a:pt x="5" y="22"/>
                  </a:cubicBezTo>
                  <a:cubicBezTo>
                    <a:pt x="5" y="33"/>
                    <a:pt x="11" y="40"/>
                    <a:pt x="20" y="40"/>
                  </a:cubicBezTo>
                  <a:cubicBezTo>
                    <a:pt x="30" y="40"/>
                    <a:pt x="35" y="33"/>
                    <a:pt x="35" y="22"/>
                  </a:cubicBezTo>
                  <a:cubicBezTo>
                    <a:pt x="35" y="11"/>
                    <a:pt x="29" y="4"/>
                    <a:pt x="20" y="4"/>
                  </a:cubicBezTo>
                  <a:moveTo>
                    <a:pt x="20" y="44"/>
                  </a:moveTo>
                  <a:cubicBezTo>
                    <a:pt x="8"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0" name="Freeform 60">
              <a:extLst>
                <a:ext uri="{FF2B5EF4-FFF2-40B4-BE49-F238E27FC236}">
                  <a16:creationId xmlns:a16="http://schemas.microsoft.com/office/drawing/2014/main" id="{4ECA4E2B-9C60-45B7-9220-ADE27752AED4}"/>
                </a:ext>
              </a:extLst>
            </p:cNvPr>
            <p:cNvSpPr>
              <a:spLocks noChangeAspect="1" noEditPoints="1"/>
            </p:cNvSpPr>
            <p:nvPr userDrawn="1"/>
          </p:nvSpPr>
          <p:spPr bwMode="auto">
            <a:xfrm>
              <a:off x="9450388" y="512763"/>
              <a:ext cx="53975" cy="79375"/>
            </a:xfrm>
            <a:custGeom>
              <a:avLst/>
              <a:gdLst>
                <a:gd name="T0" fmla="*/ 27 w 41"/>
                <a:gd name="T1" fmla="*/ 43 h 61"/>
                <a:gd name="T2" fmla="*/ 8 w 41"/>
                <a:gd name="T3" fmla="*/ 43 h 61"/>
                <a:gd name="T4" fmla="*/ 6 w 41"/>
                <a:gd name="T5" fmla="*/ 49 h 61"/>
                <a:gd name="T6" fmla="*/ 19 w 41"/>
                <a:gd name="T7" fmla="*/ 57 h 61"/>
                <a:gd name="T8" fmla="*/ 36 w 41"/>
                <a:gd name="T9" fmla="*/ 48 h 61"/>
                <a:gd name="T10" fmla="*/ 27 w 41"/>
                <a:gd name="T11" fmla="*/ 43 h 61"/>
                <a:gd name="T12" fmla="*/ 18 w 41"/>
                <a:gd name="T13" fmla="*/ 8 h 61"/>
                <a:gd name="T14" fmla="*/ 5 w 41"/>
                <a:gd name="T15" fmla="*/ 17 h 61"/>
                <a:gd name="T16" fmla="*/ 18 w 41"/>
                <a:gd name="T17" fmla="*/ 27 h 61"/>
                <a:gd name="T18" fmla="*/ 31 w 41"/>
                <a:gd name="T19" fmla="*/ 17 h 61"/>
                <a:gd name="T20" fmla="*/ 18 w 41"/>
                <a:gd name="T21" fmla="*/ 8 h 61"/>
                <a:gd name="T22" fmla="*/ 19 w 41"/>
                <a:gd name="T23" fmla="*/ 61 h 61"/>
                <a:gd name="T24" fmla="*/ 1 w 41"/>
                <a:gd name="T25" fmla="*/ 50 h 61"/>
                <a:gd name="T26" fmla="*/ 4 w 41"/>
                <a:gd name="T27" fmla="*/ 42 h 61"/>
                <a:gd name="T28" fmla="*/ 8 w 41"/>
                <a:gd name="T29" fmla="*/ 37 h 61"/>
                <a:gd name="T30" fmla="*/ 10 w 41"/>
                <a:gd name="T31" fmla="*/ 33 h 61"/>
                <a:gd name="T32" fmla="*/ 6 w 41"/>
                <a:gd name="T33" fmla="*/ 28 h 61"/>
                <a:gd name="T34" fmla="*/ 0 w 41"/>
                <a:gd name="T35" fmla="*/ 17 h 61"/>
                <a:gd name="T36" fmla="*/ 18 w 41"/>
                <a:gd name="T37" fmla="*/ 3 h 61"/>
                <a:gd name="T38" fmla="*/ 23 w 41"/>
                <a:gd name="T39" fmla="*/ 3 h 61"/>
                <a:gd name="T40" fmla="*/ 31 w 41"/>
                <a:gd name="T41" fmla="*/ 3 h 61"/>
                <a:gd name="T42" fmla="*/ 40 w 41"/>
                <a:gd name="T43" fmla="*/ 0 h 61"/>
                <a:gd name="T44" fmla="*/ 41 w 41"/>
                <a:gd name="T45" fmla="*/ 5 h 61"/>
                <a:gd name="T46" fmla="*/ 31 w 41"/>
                <a:gd name="T47" fmla="*/ 7 h 61"/>
                <a:gd name="T48" fmla="*/ 36 w 41"/>
                <a:gd name="T49" fmla="*/ 17 h 61"/>
                <a:gd name="T50" fmla="*/ 18 w 41"/>
                <a:gd name="T51" fmla="*/ 30 h 61"/>
                <a:gd name="T52" fmla="*/ 13 w 41"/>
                <a:gd name="T53" fmla="*/ 30 h 61"/>
                <a:gd name="T54" fmla="*/ 14 w 41"/>
                <a:gd name="T55" fmla="*/ 33 h 61"/>
                <a:gd name="T56" fmla="*/ 12 w 41"/>
                <a:gd name="T57" fmla="*/ 38 h 61"/>
                <a:gd name="T58" fmla="*/ 27 w 41"/>
                <a:gd name="T59" fmla="*/ 38 h 61"/>
                <a:gd name="T60" fmla="*/ 40 w 41"/>
                <a:gd name="T61" fmla="*/ 48 h 61"/>
                <a:gd name="T62" fmla="*/ 19 w 4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61">
                  <a:moveTo>
                    <a:pt x="27" y="43"/>
                  </a:moveTo>
                  <a:cubicBezTo>
                    <a:pt x="8" y="43"/>
                    <a:pt x="8" y="43"/>
                    <a:pt x="8" y="43"/>
                  </a:cubicBezTo>
                  <a:cubicBezTo>
                    <a:pt x="6" y="45"/>
                    <a:pt x="6" y="47"/>
                    <a:pt x="6" y="49"/>
                  </a:cubicBezTo>
                  <a:cubicBezTo>
                    <a:pt x="6" y="55"/>
                    <a:pt x="11" y="57"/>
                    <a:pt x="19" y="57"/>
                  </a:cubicBezTo>
                  <a:cubicBezTo>
                    <a:pt x="31" y="57"/>
                    <a:pt x="36" y="54"/>
                    <a:pt x="36" y="48"/>
                  </a:cubicBezTo>
                  <a:cubicBezTo>
                    <a:pt x="36" y="45"/>
                    <a:pt x="33" y="43"/>
                    <a:pt x="27" y="43"/>
                  </a:cubicBezTo>
                  <a:moveTo>
                    <a:pt x="18" y="8"/>
                  </a:moveTo>
                  <a:cubicBezTo>
                    <a:pt x="10" y="8"/>
                    <a:pt x="5" y="10"/>
                    <a:pt x="5" y="17"/>
                  </a:cubicBezTo>
                  <a:cubicBezTo>
                    <a:pt x="5" y="24"/>
                    <a:pt x="10" y="27"/>
                    <a:pt x="18" y="27"/>
                  </a:cubicBezTo>
                  <a:cubicBezTo>
                    <a:pt x="26" y="27"/>
                    <a:pt x="31" y="24"/>
                    <a:pt x="31" y="17"/>
                  </a:cubicBezTo>
                  <a:cubicBezTo>
                    <a:pt x="31" y="10"/>
                    <a:pt x="26" y="8"/>
                    <a:pt x="18" y="8"/>
                  </a:cubicBezTo>
                  <a:moveTo>
                    <a:pt x="19" y="61"/>
                  </a:moveTo>
                  <a:cubicBezTo>
                    <a:pt x="9" y="61"/>
                    <a:pt x="1" y="58"/>
                    <a:pt x="1" y="50"/>
                  </a:cubicBezTo>
                  <a:cubicBezTo>
                    <a:pt x="1" y="46"/>
                    <a:pt x="3" y="43"/>
                    <a:pt x="4" y="42"/>
                  </a:cubicBezTo>
                  <a:cubicBezTo>
                    <a:pt x="8" y="37"/>
                    <a:pt x="8" y="37"/>
                    <a:pt x="8" y="37"/>
                  </a:cubicBezTo>
                  <a:cubicBezTo>
                    <a:pt x="9" y="35"/>
                    <a:pt x="10" y="34"/>
                    <a:pt x="10" y="33"/>
                  </a:cubicBezTo>
                  <a:cubicBezTo>
                    <a:pt x="10" y="31"/>
                    <a:pt x="9" y="29"/>
                    <a:pt x="6" y="28"/>
                  </a:cubicBezTo>
                  <a:cubicBezTo>
                    <a:pt x="4" y="26"/>
                    <a:pt x="0" y="23"/>
                    <a:pt x="0" y="17"/>
                  </a:cubicBezTo>
                  <a:cubicBezTo>
                    <a:pt x="0" y="8"/>
                    <a:pt x="7" y="3"/>
                    <a:pt x="18" y="3"/>
                  </a:cubicBezTo>
                  <a:cubicBezTo>
                    <a:pt x="23" y="3"/>
                    <a:pt x="23" y="3"/>
                    <a:pt x="23" y="3"/>
                  </a:cubicBezTo>
                  <a:cubicBezTo>
                    <a:pt x="27" y="3"/>
                    <a:pt x="29" y="3"/>
                    <a:pt x="31" y="3"/>
                  </a:cubicBezTo>
                  <a:cubicBezTo>
                    <a:pt x="40" y="0"/>
                    <a:pt x="40" y="0"/>
                    <a:pt x="40" y="0"/>
                  </a:cubicBezTo>
                  <a:cubicBezTo>
                    <a:pt x="41" y="5"/>
                    <a:pt x="41" y="5"/>
                    <a:pt x="41" y="5"/>
                  </a:cubicBezTo>
                  <a:cubicBezTo>
                    <a:pt x="31" y="7"/>
                    <a:pt x="31" y="7"/>
                    <a:pt x="31" y="7"/>
                  </a:cubicBezTo>
                  <a:cubicBezTo>
                    <a:pt x="31" y="7"/>
                    <a:pt x="36" y="10"/>
                    <a:pt x="36" y="17"/>
                  </a:cubicBezTo>
                  <a:cubicBezTo>
                    <a:pt x="36" y="26"/>
                    <a:pt x="29" y="30"/>
                    <a:pt x="18" y="30"/>
                  </a:cubicBezTo>
                  <a:cubicBezTo>
                    <a:pt x="15" y="30"/>
                    <a:pt x="13" y="30"/>
                    <a:pt x="13" y="30"/>
                  </a:cubicBezTo>
                  <a:cubicBezTo>
                    <a:pt x="14" y="31"/>
                    <a:pt x="14" y="32"/>
                    <a:pt x="14" y="33"/>
                  </a:cubicBezTo>
                  <a:cubicBezTo>
                    <a:pt x="14" y="35"/>
                    <a:pt x="14" y="36"/>
                    <a:pt x="12" y="38"/>
                  </a:cubicBezTo>
                  <a:cubicBezTo>
                    <a:pt x="27" y="38"/>
                    <a:pt x="27" y="38"/>
                    <a:pt x="27" y="38"/>
                  </a:cubicBezTo>
                  <a:cubicBezTo>
                    <a:pt x="36" y="38"/>
                    <a:pt x="40" y="42"/>
                    <a:pt x="40" y="48"/>
                  </a:cubicBezTo>
                  <a:cubicBezTo>
                    <a:pt x="40" y="56"/>
                    <a:pt x="34" y="61"/>
                    <a:pt x="19" y="61"/>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1" name="Freeform 61">
              <a:extLst>
                <a:ext uri="{FF2B5EF4-FFF2-40B4-BE49-F238E27FC236}">
                  <a16:creationId xmlns:a16="http://schemas.microsoft.com/office/drawing/2014/main" id="{07CC67B3-76FD-40BF-AE9E-C1C8D84AA435}"/>
                </a:ext>
              </a:extLst>
            </p:cNvPr>
            <p:cNvSpPr>
              <a:spLocks noChangeAspect="1" noEditPoints="1"/>
            </p:cNvSpPr>
            <p:nvPr userDrawn="1"/>
          </p:nvSpPr>
          <p:spPr bwMode="auto">
            <a:xfrm>
              <a:off x="9520238" y="515938"/>
              <a:ext cx="53975" cy="58738"/>
            </a:xfrm>
            <a:custGeom>
              <a:avLst/>
              <a:gdLst>
                <a:gd name="T0" fmla="*/ 30 w 40"/>
                <a:gd name="T1" fmla="*/ 24 h 44"/>
                <a:gd name="T2" fmla="*/ 16 w 40"/>
                <a:gd name="T3" fmla="*/ 24 h 44"/>
                <a:gd name="T4" fmla="*/ 4 w 40"/>
                <a:gd name="T5" fmla="*/ 32 h 44"/>
                <a:gd name="T6" fmla="*/ 14 w 40"/>
                <a:gd name="T7" fmla="*/ 40 h 44"/>
                <a:gd name="T8" fmla="*/ 25 w 40"/>
                <a:gd name="T9" fmla="*/ 38 h 44"/>
                <a:gd name="T10" fmla="*/ 30 w 40"/>
                <a:gd name="T11" fmla="*/ 37 h 44"/>
                <a:gd name="T12" fmla="*/ 30 w 40"/>
                <a:gd name="T13" fmla="*/ 24 h 44"/>
                <a:gd name="T14" fmla="*/ 38 w 40"/>
                <a:gd name="T15" fmla="*/ 44 h 44"/>
                <a:gd name="T16" fmla="*/ 34 w 40"/>
                <a:gd name="T17" fmla="*/ 42 h 44"/>
                <a:gd name="T18" fmla="*/ 29 w 40"/>
                <a:gd name="T19" fmla="*/ 41 h 44"/>
                <a:gd name="T20" fmla="*/ 25 w 40"/>
                <a:gd name="T21" fmla="*/ 42 h 44"/>
                <a:gd name="T22" fmla="*/ 13 w 40"/>
                <a:gd name="T23" fmla="*/ 44 h 44"/>
                <a:gd name="T24" fmla="*/ 0 w 40"/>
                <a:gd name="T25" fmla="*/ 32 h 44"/>
                <a:gd name="T26" fmla="*/ 16 w 40"/>
                <a:gd name="T27" fmla="*/ 20 h 44"/>
                <a:gd name="T28" fmla="*/ 30 w 40"/>
                <a:gd name="T29" fmla="*/ 20 h 44"/>
                <a:gd name="T30" fmla="*/ 30 w 40"/>
                <a:gd name="T31" fmla="*/ 14 h 44"/>
                <a:gd name="T32" fmla="*/ 19 w 40"/>
                <a:gd name="T33" fmla="*/ 5 h 44"/>
                <a:gd name="T34" fmla="*/ 5 w 40"/>
                <a:gd name="T35" fmla="*/ 7 h 44"/>
                <a:gd name="T36" fmla="*/ 2 w 40"/>
                <a:gd name="T37" fmla="*/ 8 h 44"/>
                <a:gd name="T38" fmla="*/ 1 w 40"/>
                <a:gd name="T39" fmla="*/ 3 h 44"/>
                <a:gd name="T40" fmla="*/ 4 w 40"/>
                <a:gd name="T41" fmla="*/ 3 h 44"/>
                <a:gd name="T42" fmla="*/ 19 w 40"/>
                <a:gd name="T43" fmla="*/ 0 h 44"/>
                <a:gd name="T44" fmla="*/ 35 w 40"/>
                <a:gd name="T45" fmla="*/ 14 h 44"/>
                <a:gd name="T46" fmla="*/ 35 w 40"/>
                <a:gd name="T47" fmla="*/ 37 h 44"/>
                <a:gd name="T48" fmla="*/ 40 w 40"/>
                <a:gd name="T49" fmla="*/ 40 h 44"/>
                <a:gd name="T50" fmla="*/ 38 w 40"/>
                <a:gd name="T5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4">
                  <a:moveTo>
                    <a:pt x="30" y="24"/>
                  </a:moveTo>
                  <a:cubicBezTo>
                    <a:pt x="16" y="24"/>
                    <a:pt x="16" y="24"/>
                    <a:pt x="16" y="24"/>
                  </a:cubicBezTo>
                  <a:cubicBezTo>
                    <a:pt x="9" y="24"/>
                    <a:pt x="4" y="26"/>
                    <a:pt x="4" y="32"/>
                  </a:cubicBezTo>
                  <a:cubicBezTo>
                    <a:pt x="4" y="37"/>
                    <a:pt x="8" y="40"/>
                    <a:pt x="14" y="40"/>
                  </a:cubicBezTo>
                  <a:cubicBezTo>
                    <a:pt x="17" y="40"/>
                    <a:pt x="21" y="39"/>
                    <a:pt x="25" y="38"/>
                  </a:cubicBezTo>
                  <a:cubicBezTo>
                    <a:pt x="30" y="37"/>
                    <a:pt x="30" y="37"/>
                    <a:pt x="30" y="37"/>
                  </a:cubicBezTo>
                  <a:lnTo>
                    <a:pt x="30" y="24"/>
                  </a:lnTo>
                  <a:close/>
                  <a:moveTo>
                    <a:pt x="38" y="44"/>
                  </a:moveTo>
                  <a:cubicBezTo>
                    <a:pt x="34" y="42"/>
                    <a:pt x="34" y="42"/>
                    <a:pt x="34" y="42"/>
                  </a:cubicBezTo>
                  <a:cubicBezTo>
                    <a:pt x="33" y="41"/>
                    <a:pt x="31" y="41"/>
                    <a:pt x="29" y="41"/>
                  </a:cubicBezTo>
                  <a:cubicBezTo>
                    <a:pt x="25" y="42"/>
                    <a:pt x="25" y="42"/>
                    <a:pt x="25" y="42"/>
                  </a:cubicBezTo>
                  <a:cubicBezTo>
                    <a:pt x="21" y="43"/>
                    <a:pt x="17" y="44"/>
                    <a:pt x="13" y="44"/>
                  </a:cubicBezTo>
                  <a:cubicBezTo>
                    <a:pt x="5" y="44"/>
                    <a:pt x="0" y="40"/>
                    <a:pt x="0" y="32"/>
                  </a:cubicBezTo>
                  <a:cubicBezTo>
                    <a:pt x="0" y="23"/>
                    <a:pt x="7" y="20"/>
                    <a:pt x="16" y="20"/>
                  </a:cubicBezTo>
                  <a:cubicBezTo>
                    <a:pt x="30" y="20"/>
                    <a:pt x="30" y="20"/>
                    <a:pt x="30" y="20"/>
                  </a:cubicBezTo>
                  <a:cubicBezTo>
                    <a:pt x="30" y="14"/>
                    <a:pt x="30" y="14"/>
                    <a:pt x="30" y="14"/>
                  </a:cubicBezTo>
                  <a:cubicBezTo>
                    <a:pt x="30" y="7"/>
                    <a:pt x="26" y="5"/>
                    <a:pt x="19" y="5"/>
                  </a:cubicBezTo>
                  <a:cubicBezTo>
                    <a:pt x="15" y="5"/>
                    <a:pt x="10" y="6"/>
                    <a:pt x="5" y="7"/>
                  </a:cubicBezTo>
                  <a:cubicBezTo>
                    <a:pt x="2" y="8"/>
                    <a:pt x="2" y="8"/>
                    <a:pt x="2" y="8"/>
                  </a:cubicBezTo>
                  <a:cubicBezTo>
                    <a:pt x="1" y="3"/>
                    <a:pt x="1" y="3"/>
                    <a:pt x="1" y="3"/>
                  </a:cubicBezTo>
                  <a:cubicBezTo>
                    <a:pt x="4" y="3"/>
                    <a:pt x="4" y="3"/>
                    <a:pt x="4" y="3"/>
                  </a:cubicBezTo>
                  <a:cubicBezTo>
                    <a:pt x="10" y="1"/>
                    <a:pt x="15" y="0"/>
                    <a:pt x="19" y="0"/>
                  </a:cubicBezTo>
                  <a:cubicBezTo>
                    <a:pt x="28" y="0"/>
                    <a:pt x="35" y="4"/>
                    <a:pt x="35" y="14"/>
                  </a:cubicBezTo>
                  <a:cubicBezTo>
                    <a:pt x="35" y="37"/>
                    <a:pt x="35" y="37"/>
                    <a:pt x="35" y="37"/>
                  </a:cubicBezTo>
                  <a:cubicBezTo>
                    <a:pt x="40" y="40"/>
                    <a:pt x="40" y="40"/>
                    <a:pt x="40" y="40"/>
                  </a:cubicBezTo>
                  <a:lnTo>
                    <a:pt x="38" y="44"/>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2" name="Freeform 62">
              <a:extLst>
                <a:ext uri="{FF2B5EF4-FFF2-40B4-BE49-F238E27FC236}">
                  <a16:creationId xmlns:a16="http://schemas.microsoft.com/office/drawing/2014/main" id="{3DFC1AC4-812F-447F-98CB-65B7D8C44263}"/>
                </a:ext>
              </a:extLst>
            </p:cNvPr>
            <p:cNvSpPr>
              <a:spLocks noChangeAspect="1" noEditPoints="1"/>
            </p:cNvSpPr>
            <p:nvPr userDrawn="1"/>
          </p:nvSpPr>
          <p:spPr bwMode="auto">
            <a:xfrm>
              <a:off x="9591676" y="492125"/>
              <a:ext cx="47625" cy="82550"/>
            </a:xfrm>
            <a:custGeom>
              <a:avLst/>
              <a:gdLst>
                <a:gd name="T0" fmla="*/ 5 w 36"/>
                <a:gd name="T1" fmla="*/ 40 h 62"/>
                <a:gd name="T2" fmla="*/ 19 w 36"/>
                <a:gd name="T3" fmla="*/ 57 h 62"/>
                <a:gd name="T4" fmla="*/ 32 w 36"/>
                <a:gd name="T5" fmla="*/ 55 h 62"/>
                <a:gd name="T6" fmla="*/ 32 w 36"/>
                <a:gd name="T7" fmla="*/ 25 h 62"/>
                <a:gd name="T8" fmla="*/ 19 w 36"/>
                <a:gd name="T9" fmla="*/ 23 h 62"/>
                <a:gd name="T10" fmla="*/ 5 w 36"/>
                <a:gd name="T11" fmla="*/ 40 h 62"/>
                <a:gd name="T12" fmla="*/ 36 w 36"/>
                <a:gd name="T13" fmla="*/ 0 h 62"/>
                <a:gd name="T14" fmla="*/ 36 w 36"/>
                <a:gd name="T15" fmla="*/ 55 h 62"/>
                <a:gd name="T16" fmla="*/ 32 w 36"/>
                <a:gd name="T17" fmla="*/ 60 h 62"/>
                <a:gd name="T18" fmla="*/ 19 w 36"/>
                <a:gd name="T19" fmla="*/ 62 h 62"/>
                <a:gd name="T20" fmla="*/ 0 w 36"/>
                <a:gd name="T21" fmla="*/ 40 h 62"/>
                <a:gd name="T22" fmla="*/ 19 w 36"/>
                <a:gd name="T23" fmla="*/ 18 h 62"/>
                <a:gd name="T24" fmla="*/ 32 w 36"/>
                <a:gd name="T25" fmla="*/ 21 h 62"/>
                <a:gd name="T26" fmla="*/ 32 w 36"/>
                <a:gd name="T27" fmla="*/ 1 h 62"/>
                <a:gd name="T28" fmla="*/ 36 w 36"/>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2">
                  <a:moveTo>
                    <a:pt x="5" y="40"/>
                  </a:moveTo>
                  <a:cubicBezTo>
                    <a:pt x="5" y="50"/>
                    <a:pt x="9" y="57"/>
                    <a:pt x="19" y="57"/>
                  </a:cubicBezTo>
                  <a:cubicBezTo>
                    <a:pt x="22" y="57"/>
                    <a:pt x="24" y="57"/>
                    <a:pt x="32" y="55"/>
                  </a:cubicBezTo>
                  <a:cubicBezTo>
                    <a:pt x="32" y="25"/>
                    <a:pt x="32" y="25"/>
                    <a:pt x="32" y="25"/>
                  </a:cubicBezTo>
                  <a:cubicBezTo>
                    <a:pt x="24" y="23"/>
                    <a:pt x="21" y="23"/>
                    <a:pt x="19" y="23"/>
                  </a:cubicBezTo>
                  <a:cubicBezTo>
                    <a:pt x="8" y="23"/>
                    <a:pt x="5" y="30"/>
                    <a:pt x="5" y="40"/>
                  </a:cubicBezTo>
                  <a:moveTo>
                    <a:pt x="36" y="0"/>
                  </a:moveTo>
                  <a:cubicBezTo>
                    <a:pt x="36" y="55"/>
                    <a:pt x="36" y="55"/>
                    <a:pt x="36" y="55"/>
                  </a:cubicBezTo>
                  <a:cubicBezTo>
                    <a:pt x="36" y="58"/>
                    <a:pt x="35" y="59"/>
                    <a:pt x="32" y="60"/>
                  </a:cubicBezTo>
                  <a:cubicBezTo>
                    <a:pt x="25" y="62"/>
                    <a:pt x="21" y="62"/>
                    <a:pt x="19" y="62"/>
                  </a:cubicBezTo>
                  <a:cubicBezTo>
                    <a:pt x="7" y="62"/>
                    <a:pt x="0" y="54"/>
                    <a:pt x="0" y="40"/>
                  </a:cubicBezTo>
                  <a:cubicBezTo>
                    <a:pt x="0" y="26"/>
                    <a:pt x="7" y="18"/>
                    <a:pt x="19" y="18"/>
                  </a:cubicBezTo>
                  <a:cubicBezTo>
                    <a:pt x="21" y="18"/>
                    <a:pt x="25" y="19"/>
                    <a:pt x="32" y="21"/>
                  </a:cubicBezTo>
                  <a:cubicBezTo>
                    <a:pt x="32" y="1"/>
                    <a:pt x="32" y="1"/>
                    <a:pt x="32" y="1"/>
                  </a:cubicBezTo>
                  <a:lnTo>
                    <a:pt x="36" y="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3" name="Freeform 63">
              <a:extLst>
                <a:ext uri="{FF2B5EF4-FFF2-40B4-BE49-F238E27FC236}">
                  <a16:creationId xmlns:a16="http://schemas.microsoft.com/office/drawing/2014/main" id="{5F2DAB0B-0084-40C3-8047-BE132780A21D}"/>
                </a:ext>
              </a:extLst>
            </p:cNvPr>
            <p:cNvSpPr>
              <a:spLocks noChangeAspect="1" noEditPoints="1"/>
            </p:cNvSpPr>
            <p:nvPr userDrawn="1"/>
          </p:nvSpPr>
          <p:spPr bwMode="auto">
            <a:xfrm>
              <a:off x="9661526" y="515938"/>
              <a:ext cx="52388" cy="58738"/>
            </a:xfrm>
            <a:custGeom>
              <a:avLst/>
              <a:gdLst>
                <a:gd name="T0" fmla="*/ 20 w 40"/>
                <a:gd name="T1" fmla="*/ 4 h 44"/>
                <a:gd name="T2" fmla="*/ 5 w 40"/>
                <a:gd name="T3" fmla="*/ 22 h 44"/>
                <a:gd name="T4" fmla="*/ 20 w 40"/>
                <a:gd name="T5" fmla="*/ 40 h 44"/>
                <a:gd name="T6" fmla="*/ 35 w 40"/>
                <a:gd name="T7" fmla="*/ 22 h 44"/>
                <a:gd name="T8" fmla="*/ 20 w 40"/>
                <a:gd name="T9" fmla="*/ 4 h 44"/>
                <a:gd name="T10" fmla="*/ 20 w 40"/>
                <a:gd name="T11" fmla="*/ 44 h 44"/>
                <a:gd name="T12" fmla="*/ 0 w 40"/>
                <a:gd name="T13" fmla="*/ 22 h 44"/>
                <a:gd name="T14" fmla="*/ 20 w 40"/>
                <a:gd name="T15" fmla="*/ 0 h 44"/>
                <a:gd name="T16" fmla="*/ 40 w 40"/>
                <a:gd name="T17" fmla="*/ 22 h 44"/>
                <a:gd name="T18" fmla="*/ 20 w 4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
                  </a:moveTo>
                  <a:cubicBezTo>
                    <a:pt x="10" y="4"/>
                    <a:pt x="5" y="11"/>
                    <a:pt x="5" y="22"/>
                  </a:cubicBezTo>
                  <a:cubicBezTo>
                    <a:pt x="5" y="33"/>
                    <a:pt x="10" y="40"/>
                    <a:pt x="20" y="40"/>
                  </a:cubicBezTo>
                  <a:cubicBezTo>
                    <a:pt x="29" y="40"/>
                    <a:pt x="35" y="33"/>
                    <a:pt x="35" y="22"/>
                  </a:cubicBezTo>
                  <a:cubicBezTo>
                    <a:pt x="35" y="11"/>
                    <a:pt x="29" y="4"/>
                    <a:pt x="20" y="4"/>
                  </a:cubicBezTo>
                  <a:moveTo>
                    <a:pt x="20" y="44"/>
                  </a:moveTo>
                  <a:cubicBezTo>
                    <a:pt x="7" y="44"/>
                    <a:pt x="0" y="36"/>
                    <a:pt x="0" y="22"/>
                  </a:cubicBezTo>
                  <a:cubicBezTo>
                    <a:pt x="0" y="8"/>
                    <a:pt x="8" y="0"/>
                    <a:pt x="20" y="0"/>
                  </a:cubicBezTo>
                  <a:cubicBezTo>
                    <a:pt x="32" y="0"/>
                    <a:pt x="40" y="8"/>
                    <a:pt x="40" y="22"/>
                  </a:cubicBezTo>
                  <a:cubicBezTo>
                    <a:pt x="40" y="36"/>
                    <a:pt x="32" y="44"/>
                    <a:pt x="20" y="44"/>
                  </a:cubicBezTo>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4" name="Freeform 64">
              <a:extLst>
                <a:ext uri="{FF2B5EF4-FFF2-40B4-BE49-F238E27FC236}">
                  <a16:creationId xmlns:a16="http://schemas.microsoft.com/office/drawing/2014/main" id="{7C1C024D-C99B-411D-AD1D-D4793DC899B4}"/>
                </a:ext>
              </a:extLst>
            </p:cNvPr>
            <p:cNvSpPr>
              <a:spLocks noChangeAspect="1"/>
            </p:cNvSpPr>
            <p:nvPr userDrawn="1"/>
          </p:nvSpPr>
          <p:spPr bwMode="auto">
            <a:xfrm>
              <a:off x="9734551" y="515938"/>
              <a:ext cx="42863" cy="58738"/>
            </a:xfrm>
            <a:custGeom>
              <a:avLst/>
              <a:gdLst>
                <a:gd name="T0" fmla="*/ 22 w 33"/>
                <a:gd name="T1" fmla="*/ 20 h 44"/>
                <a:gd name="T2" fmla="*/ 33 w 33"/>
                <a:gd name="T3" fmla="*/ 32 h 44"/>
                <a:gd name="T4" fmla="*/ 18 w 33"/>
                <a:gd name="T5" fmla="*/ 44 h 44"/>
                <a:gd name="T6" fmla="*/ 3 w 33"/>
                <a:gd name="T7" fmla="*/ 41 h 44"/>
                <a:gd name="T8" fmla="*/ 0 w 33"/>
                <a:gd name="T9" fmla="*/ 41 h 44"/>
                <a:gd name="T10" fmla="*/ 1 w 33"/>
                <a:gd name="T11" fmla="*/ 36 h 44"/>
                <a:gd name="T12" fmla="*/ 4 w 33"/>
                <a:gd name="T13" fmla="*/ 37 h 44"/>
                <a:gd name="T14" fmla="*/ 18 w 33"/>
                <a:gd name="T15" fmla="*/ 39 h 44"/>
                <a:gd name="T16" fmla="*/ 28 w 33"/>
                <a:gd name="T17" fmla="*/ 32 h 44"/>
                <a:gd name="T18" fmla="*/ 20 w 33"/>
                <a:gd name="T19" fmla="*/ 25 h 44"/>
                <a:gd name="T20" fmla="*/ 12 w 33"/>
                <a:gd name="T21" fmla="*/ 24 h 44"/>
                <a:gd name="T22" fmla="*/ 0 w 33"/>
                <a:gd name="T23" fmla="*/ 12 h 44"/>
                <a:gd name="T24" fmla="*/ 15 w 33"/>
                <a:gd name="T25" fmla="*/ 0 h 44"/>
                <a:gd name="T26" fmla="*/ 30 w 33"/>
                <a:gd name="T27" fmla="*/ 3 h 44"/>
                <a:gd name="T28" fmla="*/ 33 w 33"/>
                <a:gd name="T29" fmla="*/ 3 h 44"/>
                <a:gd name="T30" fmla="*/ 32 w 33"/>
                <a:gd name="T31" fmla="*/ 8 h 44"/>
                <a:gd name="T32" fmla="*/ 29 w 33"/>
                <a:gd name="T33" fmla="*/ 7 h 44"/>
                <a:gd name="T34" fmla="*/ 15 w 33"/>
                <a:gd name="T35" fmla="*/ 5 h 44"/>
                <a:gd name="T36" fmla="*/ 5 w 33"/>
                <a:gd name="T37" fmla="*/ 12 h 44"/>
                <a:gd name="T38" fmla="*/ 13 w 33"/>
                <a:gd name="T39" fmla="*/ 19 h 44"/>
                <a:gd name="T40" fmla="*/ 22 w 33"/>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4">
                  <a:moveTo>
                    <a:pt x="22" y="20"/>
                  </a:moveTo>
                  <a:cubicBezTo>
                    <a:pt x="29" y="22"/>
                    <a:pt x="33" y="26"/>
                    <a:pt x="33" y="32"/>
                  </a:cubicBezTo>
                  <a:cubicBezTo>
                    <a:pt x="33" y="40"/>
                    <a:pt x="26" y="44"/>
                    <a:pt x="18" y="44"/>
                  </a:cubicBezTo>
                  <a:cubicBezTo>
                    <a:pt x="13" y="44"/>
                    <a:pt x="8" y="43"/>
                    <a:pt x="3" y="41"/>
                  </a:cubicBezTo>
                  <a:cubicBezTo>
                    <a:pt x="0" y="41"/>
                    <a:pt x="0" y="41"/>
                    <a:pt x="0" y="41"/>
                  </a:cubicBezTo>
                  <a:cubicBezTo>
                    <a:pt x="1" y="36"/>
                    <a:pt x="1" y="36"/>
                    <a:pt x="1" y="36"/>
                  </a:cubicBezTo>
                  <a:cubicBezTo>
                    <a:pt x="4" y="37"/>
                    <a:pt x="4" y="37"/>
                    <a:pt x="4" y="37"/>
                  </a:cubicBezTo>
                  <a:cubicBezTo>
                    <a:pt x="9" y="38"/>
                    <a:pt x="13" y="39"/>
                    <a:pt x="18" y="39"/>
                  </a:cubicBezTo>
                  <a:cubicBezTo>
                    <a:pt x="24" y="39"/>
                    <a:pt x="28" y="37"/>
                    <a:pt x="28" y="32"/>
                  </a:cubicBezTo>
                  <a:cubicBezTo>
                    <a:pt x="28" y="28"/>
                    <a:pt x="26" y="26"/>
                    <a:pt x="20" y="25"/>
                  </a:cubicBezTo>
                  <a:cubicBezTo>
                    <a:pt x="12" y="24"/>
                    <a:pt x="12" y="24"/>
                    <a:pt x="12" y="24"/>
                  </a:cubicBezTo>
                  <a:cubicBezTo>
                    <a:pt x="5" y="22"/>
                    <a:pt x="0" y="18"/>
                    <a:pt x="0" y="12"/>
                  </a:cubicBezTo>
                  <a:cubicBezTo>
                    <a:pt x="0" y="4"/>
                    <a:pt x="7" y="0"/>
                    <a:pt x="15" y="0"/>
                  </a:cubicBezTo>
                  <a:cubicBezTo>
                    <a:pt x="20" y="0"/>
                    <a:pt x="25" y="1"/>
                    <a:pt x="30" y="3"/>
                  </a:cubicBezTo>
                  <a:cubicBezTo>
                    <a:pt x="33" y="3"/>
                    <a:pt x="33" y="3"/>
                    <a:pt x="33" y="3"/>
                  </a:cubicBezTo>
                  <a:cubicBezTo>
                    <a:pt x="32" y="8"/>
                    <a:pt x="32" y="8"/>
                    <a:pt x="32" y="8"/>
                  </a:cubicBezTo>
                  <a:cubicBezTo>
                    <a:pt x="29" y="7"/>
                    <a:pt x="29" y="7"/>
                    <a:pt x="29" y="7"/>
                  </a:cubicBezTo>
                  <a:cubicBezTo>
                    <a:pt x="24" y="6"/>
                    <a:pt x="20" y="5"/>
                    <a:pt x="15" y="5"/>
                  </a:cubicBezTo>
                  <a:cubicBezTo>
                    <a:pt x="10" y="5"/>
                    <a:pt x="5" y="7"/>
                    <a:pt x="5" y="12"/>
                  </a:cubicBezTo>
                  <a:cubicBezTo>
                    <a:pt x="5" y="16"/>
                    <a:pt x="7" y="18"/>
                    <a:pt x="13" y="19"/>
                  </a:cubicBezTo>
                  <a:lnTo>
                    <a:pt x="22" y="20"/>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3" name="Espaço Reservado para Texto 122">
            <a:extLst>
              <a:ext uri="{FF2B5EF4-FFF2-40B4-BE49-F238E27FC236}">
                <a16:creationId xmlns:a16="http://schemas.microsoft.com/office/drawing/2014/main" id="{3C5CBC22-46B4-417C-B103-CECF98920CA2}"/>
              </a:ext>
            </a:extLst>
          </p:cNvPr>
          <p:cNvSpPr>
            <a:spLocks noGrp="1"/>
          </p:cNvSpPr>
          <p:nvPr>
            <p:ph type="body" sz="quarter" idx="10" hasCustomPrompt="1"/>
          </p:nvPr>
        </p:nvSpPr>
        <p:spPr>
          <a:xfrm>
            <a:off x="719494" y="5256056"/>
            <a:ext cx="5375500" cy="215444"/>
          </a:xfrm>
        </p:spPr>
        <p:txBody>
          <a:bodyPr vert="horz" wrap="square" lIns="0" tIns="0" rIns="0" bIns="0" rtlCol="0" anchor="b"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Autor(a)</a:t>
            </a:r>
          </a:p>
        </p:txBody>
      </p:sp>
      <p:sp>
        <p:nvSpPr>
          <p:cNvPr id="124" name="Espaço Reservado para Texto 122">
            <a:extLst>
              <a:ext uri="{FF2B5EF4-FFF2-40B4-BE49-F238E27FC236}">
                <a16:creationId xmlns:a16="http://schemas.microsoft.com/office/drawing/2014/main" id="{6C43C010-6120-4325-993F-C0296264F9DE}"/>
              </a:ext>
            </a:extLst>
          </p:cNvPr>
          <p:cNvSpPr>
            <a:spLocks noGrp="1"/>
          </p:cNvSpPr>
          <p:nvPr>
            <p:ph type="body" sz="quarter" idx="11" hasCustomPrompt="1"/>
          </p:nvPr>
        </p:nvSpPr>
        <p:spPr>
          <a:xfrm>
            <a:off x="719494" y="5832001"/>
            <a:ext cx="5375500" cy="215444"/>
          </a:xfrm>
        </p:spPr>
        <p:txBody>
          <a:bodyPr vert="horz" wrap="square" lIns="0" tIns="0" rIns="0" bIns="0" rtlCol="0" anchor="t" anchorCtr="0">
            <a:spAutoFit/>
          </a:bodyPr>
          <a:lstStyle>
            <a:lvl1pPr>
              <a:defRPr lang="pt-BR" sz="1400" smtClean="0">
                <a:ea typeface="+mj-ea"/>
                <a:cs typeface="+mj-cs"/>
              </a:defRPr>
            </a:lvl1pPr>
            <a:lvl2pPr>
              <a:defRPr lang="pt-BR" smtClean="0"/>
            </a:lvl2pPr>
            <a:lvl3pPr>
              <a:defRPr lang="pt-BR" sz="1800" smtClean="0"/>
            </a:lvl3pPr>
            <a:lvl4pPr>
              <a:defRPr lang="pt-BR" sz="1800" smtClean="0"/>
            </a:lvl4pPr>
            <a:lvl5pPr>
              <a:defRPr lang="pt-BR" sz="1800"/>
            </a:lvl5pPr>
          </a:lstStyle>
          <a:p>
            <a:pPr lvl="0">
              <a:spcBef>
                <a:spcPct val="0"/>
              </a:spcBef>
            </a:pPr>
            <a:r>
              <a:rPr lang="pt-BR" dirty="0"/>
              <a:t>Data</a:t>
            </a:r>
          </a:p>
        </p:txBody>
      </p:sp>
    </p:spTree>
    <p:extLst>
      <p:ext uri="{BB962C8B-B14F-4D97-AF65-F5344CB8AC3E}">
        <p14:creationId xmlns:p14="http://schemas.microsoft.com/office/powerpoint/2010/main" val="3945699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ertura 1">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401509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bertura 1B">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887083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ertura 1C">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D5B46445-F4A5-464A-A061-E3949B09BA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34"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7827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o padrão 1 - 1 coluna">
    <p:spTree>
      <p:nvGrpSpPr>
        <p:cNvPr id="1" name=""/>
        <p:cNvGrpSpPr/>
        <p:nvPr/>
      </p:nvGrpSpPr>
      <p:grpSpPr>
        <a:xfrm>
          <a:off x="0" y="0"/>
          <a:ext cx="0" cy="0"/>
          <a:chOff x="0" y="0"/>
          <a:chExt cx="0" cy="0"/>
        </a:xfrm>
      </p:grpSpPr>
      <p:sp>
        <p:nvSpPr>
          <p:cNvPr id="23" name="Espaço Reservado para Rodapé 4">
            <a:extLst>
              <a:ext uri="{FF2B5EF4-FFF2-40B4-BE49-F238E27FC236}">
                <a16:creationId xmlns:a16="http://schemas.microsoft.com/office/drawing/2014/main" id="{17846F6F-7924-4E31-BC1C-163AFCF5A8BA}"/>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18" name="Gráfico 17">
            <a:extLst>
              <a:ext uri="{FF2B5EF4-FFF2-40B4-BE49-F238E27FC236}">
                <a16:creationId xmlns:a16="http://schemas.microsoft.com/office/drawing/2014/main" id="{A85B3EC1-63E9-427D-8D4B-504660FE26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72058" y="5941382"/>
            <a:ext cx="924930" cy="924930"/>
          </a:xfrm>
          <a:prstGeom prst="rect">
            <a:avLst/>
          </a:prstGeom>
        </p:spPr>
      </p:pic>
      <p:pic>
        <p:nvPicPr>
          <p:cNvPr id="19" name="logo_01.png" descr="logo_01.png">
            <a:extLst>
              <a:ext uri="{FF2B5EF4-FFF2-40B4-BE49-F238E27FC236}">
                <a16:creationId xmlns:a16="http://schemas.microsoft.com/office/drawing/2014/main" id="{DAF66BF7-AFF2-45B6-8290-55F1564B396D}"/>
              </a:ext>
            </a:extLst>
          </p:cNvPr>
          <p:cNvPicPr>
            <a:picLocks noChangeAspect="1"/>
          </p:cNvPicPr>
          <p:nvPr userDrawn="1"/>
        </p:nvPicPr>
        <p:blipFill>
          <a:blip r:embed="rId4"/>
          <a:srcRect t="32580" b="32580"/>
          <a:stretch>
            <a:fillRect/>
          </a:stretch>
        </p:blipFill>
        <p:spPr>
          <a:xfrm>
            <a:off x="10664982" y="169776"/>
            <a:ext cx="1401880" cy="274723"/>
          </a:xfrm>
          <a:prstGeom prst="rect">
            <a:avLst/>
          </a:prstGeom>
          <a:ln w="12700">
            <a:miter lim="400000"/>
          </a:ln>
        </p:spPr>
      </p:pic>
      <p:sp>
        <p:nvSpPr>
          <p:cNvPr id="26" name="Espaço Reservado para Número de Slide 5">
            <a:extLst>
              <a:ext uri="{FF2B5EF4-FFF2-40B4-BE49-F238E27FC236}">
                <a16:creationId xmlns:a16="http://schemas.microsoft.com/office/drawing/2014/main" id="{143EAEC4-BE87-4D66-B514-FC1CA617007C}"/>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
        <p:nvSpPr>
          <p:cNvPr id="15" name="Título 1">
            <a:extLst>
              <a:ext uri="{FF2B5EF4-FFF2-40B4-BE49-F238E27FC236}">
                <a16:creationId xmlns:a16="http://schemas.microsoft.com/office/drawing/2014/main" id="{1E2DE272-A63D-A04F-BBC4-22F81EE9E03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3" name="Espaço Reservado para Texto 3">
            <a:extLst>
              <a:ext uri="{FF2B5EF4-FFF2-40B4-BE49-F238E27FC236}">
                <a16:creationId xmlns:a16="http://schemas.microsoft.com/office/drawing/2014/main" id="{FB35C925-92EE-46F5-8E33-56B490A036EE}"/>
              </a:ext>
            </a:extLst>
          </p:cNvPr>
          <p:cNvSpPr>
            <a:spLocks noGrp="1"/>
          </p:cNvSpPr>
          <p:nvPr>
            <p:ph type="body" sz="quarter" idx="32" hasCustomPrompt="1"/>
          </p:nvPr>
        </p:nvSpPr>
        <p:spPr>
          <a:xfrm>
            <a:off x="453359" y="1471594"/>
            <a:ext cx="10786142" cy="338554"/>
          </a:xfrm>
          <a:prstGeom prst="rect">
            <a:avLst/>
          </a:prstGeom>
        </p:spPr>
        <p:txBody>
          <a:bodyPr numCol="1"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1821041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bertura 2">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998714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ertura 2B">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508278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bertura 2C">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E0E8C76-FF0C-4900-A2B4-7306C75450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33"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215192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bertura 3">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1783596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bertura 3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5"/>
            <a:ext cx="12193588"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3455602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ertura 3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1754857-FC2B-4F10-A8EF-E40752CE22B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19"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515475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ertura 4">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1991102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bertura 4B">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75"/>
            <a:ext cx="12193588" cy="6854251"/>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3175967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bertura 4C">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BF7402-0C51-4DB0-9736-046B982E57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1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1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8"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29"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0"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1"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32"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33"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2831412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bertura 5">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284673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exto padrão 1 - 2 colunas">
    <p:spTree>
      <p:nvGrpSpPr>
        <p:cNvPr id="1" name=""/>
        <p:cNvGrpSpPr/>
        <p:nvPr/>
      </p:nvGrpSpPr>
      <p:grpSpPr>
        <a:xfrm>
          <a:off x="0" y="0"/>
          <a:ext cx="0" cy="0"/>
          <a:chOff x="0" y="0"/>
          <a:chExt cx="0" cy="0"/>
        </a:xfrm>
      </p:grpSpPr>
      <p:sp>
        <p:nvSpPr>
          <p:cNvPr id="21" name="Espaço Reservado para Rodapé 4">
            <a:extLst>
              <a:ext uri="{FF2B5EF4-FFF2-40B4-BE49-F238E27FC236}">
                <a16:creationId xmlns:a16="http://schemas.microsoft.com/office/drawing/2014/main" id="{586220D7-345F-4479-922D-E7D069419845}"/>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2" name="Gráfico 21">
            <a:extLst>
              <a:ext uri="{FF2B5EF4-FFF2-40B4-BE49-F238E27FC236}">
                <a16:creationId xmlns:a16="http://schemas.microsoft.com/office/drawing/2014/main" id="{B1402FE1-AFE1-4ED3-8B57-AA3A21E2FD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4" name="Gráfico 23">
            <a:extLst>
              <a:ext uri="{FF2B5EF4-FFF2-40B4-BE49-F238E27FC236}">
                <a16:creationId xmlns:a16="http://schemas.microsoft.com/office/drawing/2014/main" id="{BA6989D5-AD7C-4CBC-B7DB-C33A0B8F97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5" name="logo_01.png" descr="logo_01.png">
            <a:extLst>
              <a:ext uri="{FF2B5EF4-FFF2-40B4-BE49-F238E27FC236}">
                <a16:creationId xmlns:a16="http://schemas.microsoft.com/office/drawing/2014/main" id="{BBC08ABD-0189-4474-8231-DCAE9F4F20C5}"/>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7" name="Espaço Reservado para Número de Slide 5">
            <a:extLst>
              <a:ext uri="{FF2B5EF4-FFF2-40B4-BE49-F238E27FC236}">
                <a16:creationId xmlns:a16="http://schemas.microsoft.com/office/drawing/2014/main" id="{41FE181B-C454-4BBA-A993-40DAC7B1ED5E}"/>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3" name="Conector reto 25">
            <a:extLst>
              <a:ext uri="{FF2B5EF4-FFF2-40B4-BE49-F238E27FC236}">
                <a16:creationId xmlns:a16="http://schemas.microsoft.com/office/drawing/2014/main" id="{ED57322B-7FBC-EF4F-A629-0F4FC7FF4905}"/>
              </a:ext>
            </a:extLst>
          </p:cNvPr>
          <p:cNvCxnSpPr/>
          <p:nvPr userDrawn="1"/>
        </p:nvCxnSpPr>
        <p:spPr>
          <a:xfrm>
            <a:off x="5829958" y="1471594"/>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0891E528-1C80-408B-92FB-4D061D97B879}"/>
              </a:ext>
            </a:extLst>
          </p:cNvPr>
          <p:cNvSpPr>
            <a:spLocks noGrp="1"/>
          </p:cNvSpPr>
          <p:nvPr>
            <p:ph type="body" sz="quarter" idx="18" hasCustomPrompt="1"/>
          </p:nvPr>
        </p:nvSpPr>
        <p:spPr>
          <a:xfrm>
            <a:off x="453358" y="647421"/>
            <a:ext cx="4537075" cy="555625"/>
          </a:xfrm>
          <a:prstGeom prst="rect">
            <a:avLst/>
          </a:prstGeom>
        </p:spPr>
        <p:txBody>
          <a:bodyPr>
            <a:spAutoFit/>
          </a:bodyPr>
          <a:lstStyle>
            <a:lvl1pPr marL="0" indent="0">
              <a:buNone/>
              <a:defRPr sz="3200" b="1">
                <a:solidFill>
                  <a:srgbClr val="EC7000"/>
                </a:solidFill>
                <a:latin typeface="+mj-lt"/>
              </a:defRPr>
            </a:lvl1pPr>
          </a:lstStyle>
          <a:p>
            <a:pPr lvl="0"/>
            <a:r>
              <a:rPr lang="en-US" dirty="0" err="1"/>
              <a:t>Título</a:t>
            </a:r>
            <a:r>
              <a:rPr lang="en-US" dirty="0"/>
              <a:t> (Segoe UI 32)</a:t>
            </a:r>
            <a:endParaRPr lang="en-BR" dirty="0"/>
          </a:p>
        </p:txBody>
      </p:sp>
      <p:sp>
        <p:nvSpPr>
          <p:cNvPr id="14" name="Espaço Reservado para Texto 3">
            <a:extLst>
              <a:ext uri="{FF2B5EF4-FFF2-40B4-BE49-F238E27FC236}">
                <a16:creationId xmlns:a16="http://schemas.microsoft.com/office/drawing/2014/main" id="{67A73E32-9333-4483-BEAF-76A9E34DB3BC}"/>
              </a:ext>
            </a:extLst>
          </p:cNvPr>
          <p:cNvSpPr>
            <a:spLocks noGrp="1"/>
          </p:cNvSpPr>
          <p:nvPr>
            <p:ph type="body" sz="quarter" idx="32" hasCustomPrompt="1"/>
          </p:nvPr>
        </p:nvSpPr>
        <p:spPr>
          <a:xfrm>
            <a:off x="453359" y="1471594"/>
            <a:ext cx="10786142" cy="338554"/>
          </a:xfrm>
          <a:prstGeom prst="rect">
            <a:avLst/>
          </a:prstGeom>
        </p:spPr>
        <p:txBody>
          <a:bodyPr numCol="2"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bertura 5B">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786"/>
            <a:ext cx="12193588" cy="6854429"/>
          </a:xfrm>
          <a:prstGeom prst="rect">
            <a:avLst/>
          </a:prstGeom>
        </p:spPr>
      </p:pic>
      <p:sp>
        <p:nvSpPr>
          <p:cNvPr id="24" name="Freeform 6">
            <a:extLst>
              <a:ext uri="{FF2B5EF4-FFF2-40B4-BE49-F238E27FC236}">
                <a16:creationId xmlns:a16="http://schemas.microsoft.com/office/drawing/2014/main" id="{6D08D109-E4B1-4142-8149-9F236811E6C8}"/>
              </a:ext>
            </a:extLst>
          </p:cNvPr>
          <p:cNvSpPr>
            <a:spLocks noChangeAspect="1"/>
          </p:cNvSpPr>
          <p:nvPr userDrawn="1"/>
        </p:nvSpPr>
        <p:spPr bwMode="auto">
          <a:xfrm>
            <a:off x="1" y="1588"/>
            <a:ext cx="6004707" cy="6134100"/>
          </a:xfrm>
          <a:custGeom>
            <a:avLst/>
            <a:gdLst>
              <a:gd name="T0" fmla="*/ 0 w 1891"/>
              <a:gd name="T1" fmla="*/ 1572 h 1933"/>
              <a:gd name="T2" fmla="*/ 303 w 1891"/>
              <a:gd name="T3" fmla="*/ 1790 h 1933"/>
              <a:gd name="T4" fmla="*/ 1584 w 1891"/>
              <a:gd name="T5" fmla="*/ 740 h 1933"/>
              <a:gd name="T6" fmla="*/ 1284 w 1891"/>
              <a:gd name="T7" fmla="*/ 139 h 1933"/>
              <a:gd name="T8" fmla="*/ 945 w 1891"/>
              <a:gd name="T9" fmla="*/ 0 h 1933"/>
              <a:gd name="T10" fmla="*/ 1303 w 1891"/>
              <a:gd name="T11" fmla="*/ 0 h 1933"/>
              <a:gd name="T12" fmla="*/ 1657 w 1891"/>
              <a:gd name="T13" fmla="*/ 298 h 1933"/>
              <a:gd name="T14" fmla="*/ 1617 w 1891"/>
              <a:gd name="T15" fmla="*/ 955 h 1933"/>
              <a:gd name="T16" fmla="*/ 578 w 1891"/>
              <a:gd name="T17" fmla="*/ 1907 h 1933"/>
              <a:gd name="T18" fmla="*/ 399 w 1891"/>
              <a:gd name="T19" fmla="*/ 1933 h 1933"/>
              <a:gd name="T20" fmla="*/ 398 w 1891"/>
              <a:gd name="T21" fmla="*/ 1933 h 1933"/>
              <a:gd name="T22" fmla="*/ 0 w 1891"/>
              <a:gd name="T23" fmla="*/ 1754 h 1933"/>
              <a:gd name="T24" fmla="*/ 0 w 1891"/>
              <a:gd name="T25" fmla="*/ 1572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1" h="1933">
                <a:moveTo>
                  <a:pt x="0" y="1572"/>
                </a:moveTo>
                <a:cubicBezTo>
                  <a:pt x="76" y="1672"/>
                  <a:pt x="175" y="1756"/>
                  <a:pt x="303" y="1790"/>
                </a:cubicBezTo>
                <a:cubicBezTo>
                  <a:pt x="703" y="1896"/>
                  <a:pt x="1346" y="1222"/>
                  <a:pt x="1584" y="740"/>
                </a:cubicBezTo>
                <a:cubicBezTo>
                  <a:pt x="1664" y="575"/>
                  <a:pt x="1598" y="342"/>
                  <a:pt x="1284" y="139"/>
                </a:cubicBezTo>
                <a:cubicBezTo>
                  <a:pt x="1196" y="81"/>
                  <a:pt x="1076" y="35"/>
                  <a:pt x="945" y="0"/>
                </a:cubicBezTo>
                <a:cubicBezTo>
                  <a:pt x="1303" y="0"/>
                  <a:pt x="1303" y="0"/>
                  <a:pt x="1303" y="0"/>
                </a:cubicBezTo>
                <a:cubicBezTo>
                  <a:pt x="1436" y="73"/>
                  <a:pt x="1563" y="171"/>
                  <a:pt x="1657" y="298"/>
                </a:cubicBezTo>
                <a:cubicBezTo>
                  <a:pt x="1657" y="298"/>
                  <a:pt x="1891" y="552"/>
                  <a:pt x="1617" y="955"/>
                </a:cubicBezTo>
                <a:cubicBezTo>
                  <a:pt x="1346" y="1351"/>
                  <a:pt x="963" y="1800"/>
                  <a:pt x="578" y="1907"/>
                </a:cubicBezTo>
                <a:cubicBezTo>
                  <a:pt x="517" y="1925"/>
                  <a:pt x="458" y="1933"/>
                  <a:pt x="399" y="1933"/>
                </a:cubicBezTo>
                <a:cubicBezTo>
                  <a:pt x="399" y="1933"/>
                  <a:pt x="399" y="1933"/>
                  <a:pt x="398" y="1933"/>
                </a:cubicBezTo>
                <a:cubicBezTo>
                  <a:pt x="251" y="1933"/>
                  <a:pt x="115" y="1862"/>
                  <a:pt x="0" y="1754"/>
                </a:cubicBezTo>
                <a:lnTo>
                  <a:pt x="0" y="1572"/>
                </a:lnTo>
                <a:close/>
              </a:path>
            </a:pathLst>
          </a:custGeom>
          <a:gradFill>
            <a:gsLst>
              <a:gs pos="0">
                <a:srgbClr val="7A46A2"/>
              </a:gs>
              <a:gs pos="100000">
                <a:schemeClr val="tx2">
                  <a:alpha val="80000"/>
                </a:schemeClr>
              </a:gs>
            </a:gsLst>
            <a:lin ang="0" scaled="0"/>
          </a:gra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accent1"/>
                </a:solidFill>
              </a:defRPr>
            </a:lvl1pPr>
          </a:lstStyle>
          <a:p>
            <a:r>
              <a:rPr lang="pt-BR" dirty="0"/>
              <a:t>Título do capítulo</a:t>
            </a:r>
          </a:p>
        </p:txBody>
      </p:sp>
      <p:sp>
        <p:nvSpPr>
          <p:cNvPr id="25" name="Freeform 7">
            <a:extLst>
              <a:ext uri="{FF2B5EF4-FFF2-40B4-BE49-F238E27FC236}">
                <a16:creationId xmlns:a16="http://schemas.microsoft.com/office/drawing/2014/main" id="{8A0095AB-68AC-478E-99F8-D4AE7D79637B}"/>
              </a:ext>
            </a:extLst>
          </p:cNvPr>
          <p:cNvSpPr>
            <a:spLocks/>
          </p:cNvSpPr>
          <p:nvPr userDrawn="1"/>
        </p:nvSpPr>
        <p:spPr bwMode="auto">
          <a:xfrm>
            <a:off x="3531060" y="1589"/>
            <a:ext cx="2568910" cy="1368425"/>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Tree>
    <p:extLst>
      <p:ext uri="{BB962C8B-B14F-4D97-AF65-F5344CB8AC3E}">
        <p14:creationId xmlns:p14="http://schemas.microsoft.com/office/powerpoint/2010/main" val="4158146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bertura 5C">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E6EFCDC-6CAE-41B0-9078-7726C308C68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175"/>
            <a:ext cx="12193588" cy="6851650"/>
          </a:xfrm>
          <a:prstGeom prst="rect">
            <a:avLst/>
          </a:prstGeom>
        </p:spPr>
      </p:pic>
      <p:sp>
        <p:nvSpPr>
          <p:cNvPr id="2" name="Título 1"/>
          <p:cNvSpPr>
            <a:spLocks noGrp="1"/>
          </p:cNvSpPr>
          <p:nvPr userDrawn="1">
            <p:ph type="ctrTitle" hasCustomPrompt="1"/>
          </p:nvPr>
        </p:nvSpPr>
        <p:spPr>
          <a:xfrm>
            <a:off x="6096794" y="3044281"/>
            <a:ext cx="5375500" cy="769441"/>
          </a:xfrm>
        </p:spPr>
        <p:txBody>
          <a:bodyPr anchor="ctr" anchorCtr="0">
            <a:spAutoFit/>
          </a:bodyPr>
          <a:lstStyle>
            <a:lvl1pPr algn="l">
              <a:defRPr sz="5000">
                <a:solidFill>
                  <a:schemeClr val="bg1"/>
                </a:solidFill>
              </a:defRPr>
            </a:lvl1pPr>
          </a:lstStyle>
          <a:p>
            <a:r>
              <a:rPr lang="pt-BR" dirty="0"/>
              <a:t>Título do capítulo</a:t>
            </a:r>
          </a:p>
        </p:txBody>
      </p:sp>
      <p:grpSp>
        <p:nvGrpSpPr>
          <p:cNvPr id="2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320811" y="301842"/>
            <a:ext cx="1312034" cy="122760"/>
            <a:chOff x="719999" y="368241"/>
            <a:chExt cx="2116196" cy="198027"/>
          </a:xfrm>
          <a:solidFill>
            <a:schemeClr val="bg1"/>
          </a:solidFill>
        </p:grpSpPr>
        <p:sp>
          <p:nvSpPr>
            <p:cNvPr id="3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3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8" name="Freeform 7">
            <a:extLst>
              <a:ext uri="{FF2B5EF4-FFF2-40B4-BE49-F238E27FC236}">
                <a16:creationId xmlns:a16="http://schemas.microsoft.com/office/drawing/2014/main" id="{8A0095AB-68AC-478E-99F8-D4AE7D79637B}"/>
              </a:ext>
            </a:extLst>
          </p:cNvPr>
          <p:cNvSpPr>
            <a:spLocks/>
          </p:cNvSpPr>
          <p:nvPr userDrawn="1"/>
        </p:nvSpPr>
        <p:spPr bwMode="auto">
          <a:xfrm>
            <a:off x="3671129" y="1590"/>
            <a:ext cx="2247396" cy="1197159"/>
          </a:xfrm>
          <a:custGeom>
            <a:avLst/>
            <a:gdLst>
              <a:gd name="T0" fmla="*/ 17 w 809"/>
              <a:gd name="T1" fmla="*/ 0 h 431"/>
              <a:gd name="T2" fmla="*/ 21 w 809"/>
              <a:gd name="T3" fmla="*/ 0 h 431"/>
              <a:gd name="T4" fmla="*/ 6 w 809"/>
              <a:gd name="T5" fmla="*/ 131 h 431"/>
              <a:gd name="T6" fmla="*/ 85 w 809"/>
              <a:gd name="T7" fmla="*/ 354 h 431"/>
              <a:gd name="T8" fmla="*/ 304 w 809"/>
              <a:gd name="T9" fmla="*/ 427 h 431"/>
              <a:gd name="T10" fmla="*/ 358 w 809"/>
              <a:gd name="T11" fmla="*/ 424 h 431"/>
              <a:gd name="T12" fmla="*/ 646 w 809"/>
              <a:gd name="T13" fmla="*/ 287 h 431"/>
              <a:gd name="T14" fmla="*/ 804 w 809"/>
              <a:gd name="T15" fmla="*/ 64 h 431"/>
              <a:gd name="T16" fmla="*/ 797 w 809"/>
              <a:gd name="T17" fmla="*/ 0 h 431"/>
              <a:gd name="T18" fmla="*/ 802 w 809"/>
              <a:gd name="T19" fmla="*/ 0 h 431"/>
              <a:gd name="T20" fmla="*/ 808 w 809"/>
              <a:gd name="T21" fmla="*/ 64 h 431"/>
              <a:gd name="T22" fmla="*/ 648 w 809"/>
              <a:gd name="T23" fmla="*/ 289 h 431"/>
              <a:gd name="T24" fmla="*/ 359 w 809"/>
              <a:gd name="T25" fmla="*/ 428 h 431"/>
              <a:gd name="T26" fmla="*/ 304 w 809"/>
              <a:gd name="T27" fmla="*/ 431 h 431"/>
              <a:gd name="T28" fmla="*/ 83 w 809"/>
              <a:gd name="T29" fmla="*/ 357 h 431"/>
              <a:gd name="T30" fmla="*/ 2 w 809"/>
              <a:gd name="T31" fmla="*/ 131 h 431"/>
              <a:gd name="T32" fmla="*/ 17 w 809"/>
              <a:gd name="T3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9" h="431">
                <a:moveTo>
                  <a:pt x="17" y="0"/>
                </a:moveTo>
                <a:cubicBezTo>
                  <a:pt x="21" y="0"/>
                  <a:pt x="21" y="0"/>
                  <a:pt x="21" y="0"/>
                </a:cubicBezTo>
                <a:cubicBezTo>
                  <a:pt x="13" y="38"/>
                  <a:pt x="8" y="82"/>
                  <a:pt x="6" y="131"/>
                </a:cubicBezTo>
                <a:cubicBezTo>
                  <a:pt x="4" y="228"/>
                  <a:pt x="31" y="303"/>
                  <a:pt x="85" y="354"/>
                </a:cubicBezTo>
                <a:cubicBezTo>
                  <a:pt x="137" y="402"/>
                  <a:pt x="213" y="427"/>
                  <a:pt x="304" y="427"/>
                </a:cubicBezTo>
                <a:cubicBezTo>
                  <a:pt x="321" y="427"/>
                  <a:pt x="340" y="426"/>
                  <a:pt x="358" y="424"/>
                </a:cubicBezTo>
                <a:cubicBezTo>
                  <a:pt x="443" y="415"/>
                  <a:pt x="550" y="364"/>
                  <a:pt x="646" y="287"/>
                </a:cubicBezTo>
                <a:cubicBezTo>
                  <a:pt x="740" y="210"/>
                  <a:pt x="799" y="127"/>
                  <a:pt x="804" y="64"/>
                </a:cubicBezTo>
                <a:cubicBezTo>
                  <a:pt x="805" y="39"/>
                  <a:pt x="803" y="18"/>
                  <a:pt x="797" y="0"/>
                </a:cubicBezTo>
                <a:cubicBezTo>
                  <a:pt x="802" y="0"/>
                  <a:pt x="802" y="0"/>
                  <a:pt x="802" y="0"/>
                </a:cubicBezTo>
                <a:cubicBezTo>
                  <a:pt x="807" y="18"/>
                  <a:pt x="809" y="39"/>
                  <a:pt x="808" y="64"/>
                </a:cubicBezTo>
                <a:cubicBezTo>
                  <a:pt x="803" y="128"/>
                  <a:pt x="743" y="212"/>
                  <a:pt x="648" y="289"/>
                </a:cubicBezTo>
                <a:cubicBezTo>
                  <a:pt x="552" y="367"/>
                  <a:pt x="444" y="419"/>
                  <a:pt x="359" y="428"/>
                </a:cubicBezTo>
                <a:cubicBezTo>
                  <a:pt x="340" y="430"/>
                  <a:pt x="322" y="431"/>
                  <a:pt x="304" y="431"/>
                </a:cubicBezTo>
                <a:cubicBezTo>
                  <a:pt x="212" y="431"/>
                  <a:pt x="135" y="406"/>
                  <a:pt x="83" y="357"/>
                </a:cubicBezTo>
                <a:cubicBezTo>
                  <a:pt x="27" y="305"/>
                  <a:pt x="0" y="229"/>
                  <a:pt x="2" y="131"/>
                </a:cubicBezTo>
                <a:cubicBezTo>
                  <a:pt x="4" y="82"/>
                  <a:pt x="9" y="38"/>
                  <a:pt x="1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t-BR" sz="1800" dirty="0"/>
          </a:p>
        </p:txBody>
      </p:sp>
      <p:sp>
        <p:nvSpPr>
          <p:cNvPr id="19" name="Freeform 13"/>
          <p:cNvSpPr>
            <a:spLocks/>
          </p:cNvSpPr>
          <p:nvPr userDrawn="1"/>
        </p:nvSpPr>
        <p:spPr bwMode="auto">
          <a:xfrm>
            <a:off x="0" y="0"/>
            <a:ext cx="5509621" cy="5880100"/>
          </a:xfrm>
          <a:custGeom>
            <a:avLst/>
            <a:gdLst>
              <a:gd name="T0" fmla="*/ 3242 w 3471"/>
              <a:gd name="T1" fmla="*/ 560 h 3705"/>
              <a:gd name="T2" fmla="*/ 3245 w 3471"/>
              <a:gd name="T3" fmla="*/ 563 h 3705"/>
              <a:gd name="T4" fmla="*/ 3396 w 3471"/>
              <a:gd name="T5" fmla="*/ 891 h 3705"/>
              <a:gd name="T6" fmla="*/ 3161 w 3471"/>
              <a:gd name="T7" fmla="*/ 1788 h 3705"/>
              <a:gd name="T8" fmla="*/ 1169 w 3471"/>
              <a:gd name="T9" fmla="*/ 3623 h 3705"/>
              <a:gd name="T10" fmla="*/ 832 w 3471"/>
              <a:gd name="T11" fmla="*/ 3671 h 3705"/>
              <a:gd name="T12" fmla="*/ 830 w 3471"/>
              <a:gd name="T13" fmla="*/ 3671 h 3705"/>
              <a:gd name="T14" fmla="*/ 66 w 3471"/>
              <a:gd name="T15" fmla="*/ 3315 h 3705"/>
              <a:gd name="T16" fmla="*/ 0 w 3471"/>
              <a:gd name="T17" fmla="*/ 3247 h 3705"/>
              <a:gd name="T18" fmla="*/ 0 w 3471"/>
              <a:gd name="T19" fmla="*/ 3297 h 3705"/>
              <a:gd name="T20" fmla="*/ 42 w 3471"/>
              <a:gd name="T21" fmla="*/ 3340 h 3705"/>
              <a:gd name="T22" fmla="*/ 830 w 3471"/>
              <a:gd name="T23" fmla="*/ 3705 h 3705"/>
              <a:gd name="T24" fmla="*/ 832 w 3471"/>
              <a:gd name="T25" fmla="*/ 3705 h 3705"/>
              <a:gd name="T26" fmla="*/ 1178 w 3471"/>
              <a:gd name="T27" fmla="*/ 3656 h 3705"/>
              <a:gd name="T28" fmla="*/ 3189 w 3471"/>
              <a:gd name="T29" fmla="*/ 1807 h 3705"/>
              <a:gd name="T30" fmla="*/ 3429 w 3471"/>
              <a:gd name="T31" fmla="*/ 884 h 3705"/>
              <a:gd name="T32" fmla="*/ 3270 w 3471"/>
              <a:gd name="T33" fmla="*/ 540 h 3705"/>
              <a:gd name="T34" fmla="*/ 3269 w 3471"/>
              <a:gd name="T35" fmla="*/ 540 h 3705"/>
              <a:gd name="T36" fmla="*/ 2648 w 3471"/>
              <a:gd name="T37" fmla="*/ 0 h 3705"/>
              <a:gd name="T38" fmla="*/ 2580 w 3471"/>
              <a:gd name="T39" fmla="*/ 0 h 3705"/>
              <a:gd name="T40" fmla="*/ 3242 w 3471"/>
              <a:gd name="T41" fmla="*/ 560 h 3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1" h="3705">
                <a:moveTo>
                  <a:pt x="3242" y="560"/>
                </a:moveTo>
                <a:cubicBezTo>
                  <a:pt x="3245" y="563"/>
                  <a:pt x="3245" y="563"/>
                  <a:pt x="3245" y="563"/>
                </a:cubicBezTo>
                <a:cubicBezTo>
                  <a:pt x="3246" y="564"/>
                  <a:pt x="3353" y="684"/>
                  <a:pt x="3396" y="891"/>
                </a:cubicBezTo>
                <a:cubicBezTo>
                  <a:pt x="3436" y="1084"/>
                  <a:pt x="3428" y="1397"/>
                  <a:pt x="3161" y="1788"/>
                </a:cubicBezTo>
                <a:cubicBezTo>
                  <a:pt x="2669" y="2509"/>
                  <a:pt x="1925" y="3412"/>
                  <a:pt x="1169" y="3623"/>
                </a:cubicBezTo>
                <a:cubicBezTo>
                  <a:pt x="1055" y="3655"/>
                  <a:pt x="942" y="3671"/>
                  <a:pt x="832" y="3671"/>
                </a:cubicBezTo>
                <a:cubicBezTo>
                  <a:pt x="830" y="3671"/>
                  <a:pt x="830" y="3671"/>
                  <a:pt x="830" y="3671"/>
                </a:cubicBezTo>
                <a:cubicBezTo>
                  <a:pt x="568" y="3671"/>
                  <a:pt x="304" y="3548"/>
                  <a:pt x="66" y="3315"/>
                </a:cubicBezTo>
                <a:cubicBezTo>
                  <a:pt x="44" y="3293"/>
                  <a:pt x="22" y="3271"/>
                  <a:pt x="0" y="3247"/>
                </a:cubicBezTo>
                <a:cubicBezTo>
                  <a:pt x="0" y="3297"/>
                  <a:pt x="0" y="3297"/>
                  <a:pt x="0" y="3297"/>
                </a:cubicBezTo>
                <a:cubicBezTo>
                  <a:pt x="14" y="3311"/>
                  <a:pt x="28" y="3326"/>
                  <a:pt x="42" y="3340"/>
                </a:cubicBezTo>
                <a:cubicBezTo>
                  <a:pt x="286" y="3578"/>
                  <a:pt x="559" y="3705"/>
                  <a:pt x="830" y="3705"/>
                </a:cubicBezTo>
                <a:cubicBezTo>
                  <a:pt x="832" y="3705"/>
                  <a:pt x="832" y="3705"/>
                  <a:pt x="832" y="3705"/>
                </a:cubicBezTo>
                <a:cubicBezTo>
                  <a:pt x="945" y="3705"/>
                  <a:pt x="1061" y="3688"/>
                  <a:pt x="1178" y="3656"/>
                </a:cubicBezTo>
                <a:cubicBezTo>
                  <a:pt x="1944" y="3442"/>
                  <a:pt x="2694" y="2533"/>
                  <a:pt x="3189" y="1807"/>
                </a:cubicBezTo>
                <a:cubicBezTo>
                  <a:pt x="3463" y="1406"/>
                  <a:pt x="3471" y="1084"/>
                  <a:pt x="3429" y="884"/>
                </a:cubicBezTo>
                <a:cubicBezTo>
                  <a:pt x="3384" y="667"/>
                  <a:pt x="3271" y="542"/>
                  <a:pt x="3270" y="540"/>
                </a:cubicBezTo>
                <a:cubicBezTo>
                  <a:pt x="3269" y="540"/>
                  <a:pt x="3269" y="540"/>
                  <a:pt x="3269" y="540"/>
                </a:cubicBezTo>
                <a:cubicBezTo>
                  <a:pt x="3116" y="334"/>
                  <a:pt x="2908" y="153"/>
                  <a:pt x="2648" y="0"/>
                </a:cubicBezTo>
                <a:cubicBezTo>
                  <a:pt x="2580" y="0"/>
                  <a:pt x="2580" y="0"/>
                  <a:pt x="2580" y="0"/>
                </a:cubicBezTo>
                <a:cubicBezTo>
                  <a:pt x="2859" y="156"/>
                  <a:pt x="3082" y="345"/>
                  <a:pt x="3242" y="560"/>
                </a:cubicBezTo>
                <a:close/>
              </a:path>
            </a:pathLst>
          </a:custGeom>
          <a:gradFill>
            <a:gsLst>
              <a:gs pos="96000">
                <a:srgbClr val="61277F"/>
              </a:gs>
              <a:gs pos="0">
                <a:srgbClr val="8F206E"/>
              </a:gs>
            </a:gsLst>
            <a:lin ang="5400000" scaled="1"/>
          </a:gradFill>
          <a:ln>
            <a:noFill/>
          </a:ln>
        </p:spPr>
        <p:txBody>
          <a:bodyPr vert="horz" wrap="square" lIns="91440" tIns="45720" rIns="91440" bIns="45720" numCol="1" anchor="t" anchorCtr="0" compatLnSpc="1">
            <a:prstTxWarp prst="textNoShape">
              <a:avLst/>
            </a:prstTxWarp>
          </a:bodyPr>
          <a:lstStyle/>
          <a:p>
            <a:endParaRPr lang="pt-BR" sz="1800" dirty="0"/>
          </a:p>
        </p:txBody>
      </p:sp>
    </p:spTree>
    <p:extLst>
      <p:ext uri="{BB962C8B-B14F-4D97-AF65-F5344CB8AC3E}">
        <p14:creationId xmlns:p14="http://schemas.microsoft.com/office/powerpoint/2010/main" val="941372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ágina Neutra">
    <p:spTree>
      <p:nvGrpSpPr>
        <p:cNvPr id="1" name=""/>
        <p:cNvGrpSpPr/>
        <p:nvPr/>
      </p:nvGrpSpPr>
      <p:grpSpPr>
        <a:xfrm>
          <a:off x="0" y="0"/>
          <a:ext cx="0" cy="0"/>
          <a:chOff x="0" y="0"/>
          <a:chExt cx="0" cy="0"/>
        </a:xfrm>
      </p:grpSpPr>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9973" y="6343200"/>
            <a:ext cx="934168"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446" y="6343200"/>
            <a:ext cx="10301219"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Tree>
    <p:extLst>
      <p:ext uri="{BB962C8B-B14F-4D97-AF65-F5344CB8AC3E}">
        <p14:creationId xmlns:p14="http://schemas.microsoft.com/office/powerpoint/2010/main" val="3546497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o padrão">
    <p:spTree>
      <p:nvGrpSpPr>
        <p:cNvPr id="1" name=""/>
        <p:cNvGrpSpPr/>
        <p:nvPr/>
      </p:nvGrpSpPr>
      <p:grpSpPr>
        <a:xfrm>
          <a:off x="0" y="0"/>
          <a:ext cx="0" cy="0"/>
          <a:chOff x="0" y="0"/>
          <a:chExt cx="0" cy="0"/>
        </a:xfrm>
      </p:grpSpPr>
      <p:pic>
        <p:nvPicPr>
          <p:cNvPr id="50" name="Imagem 4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1" name="Forma livre 5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6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899973" y="6343200"/>
            <a:ext cx="934168" cy="1538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de texto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59446" y="6343200"/>
            <a:ext cx="10301219" cy="153888"/>
          </a:xfrm>
        </p:spPr>
        <p:txBody>
          <a:bodyPr vert="horz" wrap="square" lIns="0" tIns="0" rIns="0" bIns="0" rtlCol="0" anchor="b" anchorCtr="0">
            <a:spAutoFit/>
          </a:bodyPr>
          <a:lstStyle>
            <a:lvl1pPr algn="l">
              <a:defRPr lang="pt-BR" sz="1000" dirty="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Rodapé</a:t>
            </a:r>
          </a:p>
        </p:txBody>
      </p:sp>
      <p:sp>
        <p:nvSpPr>
          <p:cNvPr id="5" name="Espaço Reservado para Texto 4">
            <a:extLst>
              <a:ext uri="{FF2B5EF4-FFF2-40B4-BE49-F238E27FC236}">
                <a16:creationId xmlns:a16="http://schemas.microsoft.com/office/drawing/2014/main" id="{0414EBD8-AF04-48B0-BB8D-B1678D073DE2}"/>
              </a:ext>
            </a:extLst>
          </p:cNvPr>
          <p:cNvSpPr>
            <a:spLocks noGrp="1"/>
          </p:cNvSpPr>
          <p:nvPr>
            <p:ph type="body" sz="quarter" idx="17"/>
          </p:nvPr>
        </p:nvSpPr>
        <p:spPr>
          <a:xfrm>
            <a:off x="720819" y="1543051"/>
            <a:ext cx="10788869" cy="128753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Tree>
    <p:extLst>
      <p:ext uri="{BB962C8B-B14F-4D97-AF65-F5344CB8AC3E}">
        <p14:creationId xmlns:p14="http://schemas.microsoft.com/office/powerpoint/2010/main" val="3795553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o Padrão 2 colunas">
    <p:spTree>
      <p:nvGrpSpPr>
        <p:cNvPr id="1" name=""/>
        <p:cNvGrpSpPr/>
        <p:nvPr/>
      </p:nvGrpSpPr>
      <p:grpSpPr>
        <a:xfrm>
          <a:off x="0" y="0"/>
          <a:ext cx="0" cy="0"/>
          <a:chOff x="0" y="0"/>
          <a:chExt cx="0" cy="0"/>
        </a:xfrm>
      </p:grpSpPr>
      <p:pic>
        <p:nvPicPr>
          <p:cNvPr id="36" name="Imagem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7" name="Forma livre 3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2" name="Título 1">
            <a:extLst>
              <a:ext uri="{FF2B5EF4-FFF2-40B4-BE49-F238E27FC236}">
                <a16:creationId xmlns:a16="http://schemas.microsoft.com/office/drawing/2014/main" id="{B4A40544-1D37-4739-BA14-A54BF6666AFB}"/>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duas colunas</a:t>
            </a:r>
          </a:p>
        </p:txBody>
      </p:sp>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94" y="1539378"/>
            <a:ext cx="10754601" cy="4442400"/>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a:off x="6096794"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84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o Padrão 3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8471FE38-76F5-4DD2-882E-16CA1AB88AD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três colunas</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94" y="1539378"/>
            <a:ext cx="10754601" cy="4442400"/>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3145"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864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479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staque A1">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94" y="1539380"/>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649" y="1539380"/>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530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50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staque A2">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a:lvl1pPr>
          </a:lstStyle>
          <a:p>
            <a:r>
              <a:rPr lang="pt-BR" dirty="0"/>
              <a:t>Título do slide com destaque</a:t>
            </a:r>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9233" y="1539380"/>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94" y="1539380"/>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flipH="1">
            <a:off x="912066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93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staque A1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746017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94" y="1539380"/>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649" y="1539380"/>
            <a:ext cx="8029046"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530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11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staque A2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com destaque em duas colunas</a:t>
            </a:r>
          </a:p>
        </p:txBody>
      </p:sp>
      <p:cxnSp>
        <p:nvCxnSpPr>
          <p:cNvPr id="26" name="Conector reto 25">
            <a:extLst>
              <a:ext uri="{FF2B5EF4-FFF2-40B4-BE49-F238E27FC236}">
                <a16:creationId xmlns:a16="http://schemas.microsoft.com/office/drawing/2014/main" id="{8143E6F4-6B3B-49DA-9C3A-A16ED26119F4}"/>
              </a:ext>
            </a:extLst>
          </p:cNvPr>
          <p:cNvCxnSpPr/>
          <p:nvPr userDrawn="1"/>
        </p:nvCxnSpPr>
        <p:spPr>
          <a:xfrm>
            <a:off x="4734617"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2087" y="1539380"/>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94" y="1539380"/>
            <a:ext cx="8029046" cy="4442399"/>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5412"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exto Padrão 1 - 3 colunas">
    <p:spTree>
      <p:nvGrpSpPr>
        <p:cNvPr id="1" name=""/>
        <p:cNvGrpSpPr/>
        <p:nvPr/>
      </p:nvGrpSpPr>
      <p:grpSpPr>
        <a:xfrm>
          <a:off x="0" y="0"/>
          <a:ext cx="0" cy="0"/>
          <a:chOff x="0" y="0"/>
          <a:chExt cx="0" cy="0"/>
        </a:xfrm>
      </p:grpSpPr>
      <p:sp>
        <p:nvSpPr>
          <p:cNvPr id="17" name="Espaço Reservado para Rodapé 4">
            <a:extLst>
              <a:ext uri="{FF2B5EF4-FFF2-40B4-BE49-F238E27FC236}">
                <a16:creationId xmlns:a16="http://schemas.microsoft.com/office/drawing/2014/main" id="{DF4A1F2F-51F1-46AD-BF42-30D294F1D56F}"/>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sp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sp>
        <p:nvSpPr>
          <p:cNvPr id="18" name="Espaço Reservado para Número de Slide 5">
            <a:extLst>
              <a:ext uri="{FF2B5EF4-FFF2-40B4-BE49-F238E27FC236}">
                <a16:creationId xmlns:a16="http://schemas.microsoft.com/office/drawing/2014/main" id="{6D5B82E5-A489-4A5E-8DF1-939F3E572B1F}"/>
              </a:ext>
            </a:extLst>
          </p:cNvPr>
          <p:cNvSpPr txBox="1"/>
          <p:nvPr userDrawn="1"/>
        </p:nvSpPr>
        <p:spPr>
          <a:xfrm>
            <a:off x="10321183" y="6301473"/>
            <a:ext cx="1620000" cy="169277"/>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z="1100" smtClean="0">
                <a:solidFill>
                  <a:schemeClr val="bg1"/>
                </a:solidFill>
                <a:latin typeface="+mj-lt"/>
              </a:rPr>
              <a:t>‹nº›</a:t>
            </a:fld>
            <a:endParaRPr lang="pt-BR" sz="1100" dirty="0">
              <a:solidFill>
                <a:schemeClr val="bg1"/>
              </a:solidFill>
              <a:latin typeface="+mj-lt"/>
            </a:endParaRPr>
          </a:p>
        </p:txBody>
      </p:sp>
      <p:pic>
        <p:nvPicPr>
          <p:cNvPr id="19" name="Gráfico 18">
            <a:extLst>
              <a:ext uri="{FF2B5EF4-FFF2-40B4-BE49-F238E27FC236}">
                <a16:creationId xmlns:a16="http://schemas.microsoft.com/office/drawing/2014/main" id="{E88E918C-CF55-42E8-AF64-6EC3D1C41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0" name="Gráfico 19">
            <a:extLst>
              <a:ext uri="{FF2B5EF4-FFF2-40B4-BE49-F238E27FC236}">
                <a16:creationId xmlns:a16="http://schemas.microsoft.com/office/drawing/2014/main" id="{BB68558F-5DBA-4FC2-A69C-935FECC44C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1" name="logo_01.png" descr="logo_01.png">
            <a:extLst>
              <a:ext uri="{FF2B5EF4-FFF2-40B4-BE49-F238E27FC236}">
                <a16:creationId xmlns:a16="http://schemas.microsoft.com/office/drawing/2014/main" id="{6BE6AC8A-FBA4-4BE6-9132-F6CD9457B9E2}"/>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2" name="Espaço Reservado para Número de Slide 5">
            <a:extLst>
              <a:ext uri="{FF2B5EF4-FFF2-40B4-BE49-F238E27FC236}">
                <a16:creationId xmlns:a16="http://schemas.microsoft.com/office/drawing/2014/main" id="{87D8759C-FD09-4BD4-AEA9-CF709DA8BD23}"/>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9" name="Conector reto 22">
            <a:extLst>
              <a:ext uri="{FF2B5EF4-FFF2-40B4-BE49-F238E27FC236}">
                <a16:creationId xmlns:a16="http://schemas.microsoft.com/office/drawing/2014/main" id="{035E268E-82F7-3642-B267-DE1EAE0AD4EF}"/>
              </a:ext>
            </a:extLst>
          </p:cNvPr>
          <p:cNvCxnSpPr/>
          <p:nvPr userDrawn="1"/>
        </p:nvCxnSpPr>
        <p:spPr>
          <a:xfrm>
            <a:off x="3915900" y="1475976"/>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Conector reto 26">
            <a:extLst>
              <a:ext uri="{FF2B5EF4-FFF2-40B4-BE49-F238E27FC236}">
                <a16:creationId xmlns:a16="http://schemas.microsoft.com/office/drawing/2014/main" id="{1780F8EB-89D7-1148-B1FF-F4FB986BD74D}"/>
              </a:ext>
            </a:extLst>
          </p:cNvPr>
          <p:cNvCxnSpPr/>
          <p:nvPr userDrawn="1"/>
        </p:nvCxnSpPr>
        <p:spPr>
          <a:xfrm>
            <a:off x="7740900" y="1475976"/>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E3F8364C-F3D3-4CE3-9193-17A3D237046A}"/>
              </a:ext>
            </a:extLst>
          </p:cNvPr>
          <p:cNvSpPr>
            <a:spLocks noGrp="1"/>
          </p:cNvSpPr>
          <p:nvPr>
            <p:ph type="title" hasCustomPrompt="1"/>
          </p:nvPr>
        </p:nvSpPr>
        <p:spPr>
          <a:xfrm>
            <a:off x="453958" y="651351"/>
            <a:ext cx="10753200" cy="535531"/>
          </a:xfrm>
          <a:prstGeom prst="rect">
            <a:avLst/>
          </a:prstGeom>
        </p:spPr>
        <p:txBody>
          <a:bodyPr>
            <a:spAutoFit/>
          </a:bodyPr>
          <a:lstStyle>
            <a:lvl1pPr>
              <a:defRPr sz="3200">
                <a:latin typeface="+mj-lt"/>
              </a:defRPr>
            </a:lvl1pPr>
          </a:lstStyle>
          <a:p>
            <a:r>
              <a:rPr lang="pt-BR" dirty="0"/>
              <a:t>Título (Segoe UI 32)</a:t>
            </a:r>
          </a:p>
        </p:txBody>
      </p:sp>
      <p:sp>
        <p:nvSpPr>
          <p:cNvPr id="15" name="Espaço Reservado para Texto 3">
            <a:extLst>
              <a:ext uri="{FF2B5EF4-FFF2-40B4-BE49-F238E27FC236}">
                <a16:creationId xmlns:a16="http://schemas.microsoft.com/office/drawing/2014/main" id="{F068A348-51D8-4355-AA96-43E55E79A14A}"/>
              </a:ext>
            </a:extLst>
          </p:cNvPr>
          <p:cNvSpPr>
            <a:spLocks noGrp="1"/>
          </p:cNvSpPr>
          <p:nvPr>
            <p:ph type="body" sz="quarter" idx="32" hasCustomPrompt="1"/>
          </p:nvPr>
        </p:nvSpPr>
        <p:spPr>
          <a:xfrm>
            <a:off x="453359" y="1471594"/>
            <a:ext cx="10786142" cy="338554"/>
          </a:xfrm>
          <a:prstGeom prst="rect">
            <a:avLst/>
          </a:prstGeom>
        </p:spPr>
        <p:txBody>
          <a:bodyPr numCol="3" spcCol="360000">
            <a:spAutoFit/>
          </a:bodyPr>
          <a:lstStyle>
            <a:lvl1pPr marL="0" indent="0">
              <a:lnSpc>
                <a:spcPct val="100000"/>
              </a:lnSpc>
              <a:buNone/>
              <a:defRPr sz="1600">
                <a:solidFill>
                  <a:schemeClr val="tx1">
                    <a:lumMod val="75000"/>
                  </a:schemeClr>
                </a:solidFill>
                <a:latin typeface="+mj-lt"/>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dirty="0"/>
              <a:t>Inserir texto (Segoe UI 16)</a:t>
            </a:r>
          </a:p>
        </p:txBody>
      </p:sp>
    </p:spTree>
    <p:extLst>
      <p:ext uri="{BB962C8B-B14F-4D97-AF65-F5344CB8AC3E}">
        <p14:creationId xmlns:p14="http://schemas.microsoft.com/office/powerpoint/2010/main" val="533195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o Padrão B 2 colunas">
    <p:spTree>
      <p:nvGrpSpPr>
        <p:cNvPr id="1" name=""/>
        <p:cNvGrpSpPr/>
        <p:nvPr/>
      </p:nvGrpSpPr>
      <p:grpSpPr>
        <a:xfrm>
          <a:off x="0" y="0"/>
          <a:ext cx="0" cy="0"/>
          <a:chOff x="0" y="0"/>
          <a:chExt cx="0" cy="0"/>
        </a:xfrm>
      </p:grpSpPr>
      <p:pic>
        <p:nvPicPr>
          <p:cNvPr id="36" name="Imagem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7" name="Forma livre 36"/>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3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3BA127E8-E46C-4986-ACD0-4146458C7457}"/>
              </a:ext>
            </a:extLst>
          </p:cNvPr>
          <p:cNvSpPr>
            <a:spLocks noGrp="1"/>
          </p:cNvSpPr>
          <p:nvPr>
            <p:ph type="sldNum" sz="quarter" idx="11"/>
          </p:nvPr>
        </p:nvSpPr>
        <p:spPr/>
        <p:txBody>
          <a:bodyPr/>
          <a:lstStyle/>
          <a:p>
            <a:fld id="{F077AD36-6513-4937-8578-8D1887E4EE7D}" type="slidenum">
              <a:rPr lang="pt-BR" smtClean="0"/>
              <a:pPr/>
              <a:t>‹nº›</a:t>
            </a:fld>
            <a:endParaRPr lang="pt-BR" dirty="0"/>
          </a:p>
        </p:txBody>
      </p:sp>
      <p:sp>
        <p:nvSpPr>
          <p:cNvPr id="17" name="Espaço Reservado para Texto 21">
            <a:extLst>
              <a:ext uri="{FF2B5EF4-FFF2-40B4-BE49-F238E27FC236}">
                <a16:creationId xmlns:a16="http://schemas.microsoft.com/office/drawing/2014/main" id="{7A169D35-F7A8-4F22-8BCF-1421DEE46564}"/>
              </a:ext>
            </a:extLst>
          </p:cNvPr>
          <p:cNvSpPr>
            <a:spLocks noGrp="1"/>
          </p:cNvSpPr>
          <p:nvPr>
            <p:ph type="body" sz="quarter" idx="12" hasCustomPrompt="1"/>
          </p:nvPr>
        </p:nvSpPr>
        <p:spPr>
          <a:xfrm>
            <a:off x="719494" y="814386"/>
            <a:ext cx="10754601" cy="5167393"/>
          </a:xfrm>
        </p:spPr>
        <p:txBody>
          <a:bodyPr numCol="2" spcCol="720000">
            <a:noAutofit/>
          </a:bodyPr>
          <a:lstStyle>
            <a:lvl1pPr>
              <a:defRPr/>
            </a:lvl1pPr>
          </a:lstStyle>
          <a:p>
            <a:pPr lvl="0"/>
            <a:r>
              <a:rPr lang="pt-BR" dirty="0"/>
              <a:t>Texto do slide</a:t>
            </a:r>
          </a:p>
        </p:txBody>
      </p:sp>
      <p:sp>
        <p:nvSpPr>
          <p:cNvPr id="24" name="Espaço Reservado para Texto 72">
            <a:extLst>
              <a:ext uri="{FF2B5EF4-FFF2-40B4-BE49-F238E27FC236}">
                <a16:creationId xmlns:a16="http://schemas.microsoft.com/office/drawing/2014/main" id="{1F52419A-D686-4ED5-9231-9E811E0A06B1}"/>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1C1B7C45-3289-4D10-9FA2-51458B22AC4C}"/>
              </a:ext>
            </a:extLst>
          </p:cNvPr>
          <p:cNvCxnSpPr/>
          <p:nvPr userDrawn="1"/>
        </p:nvCxnSpPr>
        <p:spPr>
          <a:xfrm flipH="1">
            <a:off x="6096796" y="719136"/>
            <a:ext cx="599"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865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o Padrão B 3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Texto 21">
            <a:extLst>
              <a:ext uri="{FF2B5EF4-FFF2-40B4-BE49-F238E27FC236}">
                <a16:creationId xmlns:a16="http://schemas.microsoft.com/office/drawing/2014/main" id="{EEDE408F-280C-4F23-A8B3-51B02041EA2B}"/>
              </a:ext>
            </a:extLst>
          </p:cNvPr>
          <p:cNvSpPr>
            <a:spLocks noGrp="1"/>
          </p:cNvSpPr>
          <p:nvPr>
            <p:ph type="body" sz="quarter" idx="12" hasCustomPrompt="1"/>
          </p:nvPr>
        </p:nvSpPr>
        <p:spPr>
          <a:xfrm>
            <a:off x="719494" y="814386"/>
            <a:ext cx="10754601" cy="5167393"/>
          </a:xfrm>
        </p:spPr>
        <p:txBody>
          <a:bodyPr numCol="3" spcCol="720000">
            <a:noAutofit/>
          </a:bodyPr>
          <a:lstStyle>
            <a:lvl1pPr>
              <a:defRPr/>
            </a:lvl1pPr>
          </a:lstStyle>
          <a:p>
            <a:pPr lvl="0"/>
            <a:r>
              <a:rPr lang="pt-BR" dirty="0"/>
              <a:t>Texto do slide</a:t>
            </a:r>
          </a:p>
        </p:txBody>
      </p:sp>
      <p:cxnSp>
        <p:nvCxnSpPr>
          <p:cNvPr id="23" name="Conector reto 22">
            <a:extLst>
              <a:ext uri="{FF2B5EF4-FFF2-40B4-BE49-F238E27FC236}">
                <a16:creationId xmlns:a16="http://schemas.microsoft.com/office/drawing/2014/main" id="{3C6871FB-60A0-4E45-97D1-8B4F44A4795A}"/>
              </a:ext>
            </a:extLst>
          </p:cNvPr>
          <p:cNvCxnSpPr/>
          <p:nvPr userDrawn="1"/>
        </p:nvCxnSpPr>
        <p:spPr>
          <a:xfrm>
            <a:off x="4183145" y="719136"/>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6C2C0EAD-FD75-4ED5-823E-4ABDC4F006F3}"/>
              </a:ext>
            </a:extLst>
          </p:cNvPr>
          <p:cNvCxnSpPr/>
          <p:nvPr userDrawn="1"/>
        </p:nvCxnSpPr>
        <p:spPr>
          <a:xfrm>
            <a:off x="8008643" y="719136"/>
            <a:ext cx="0" cy="526264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096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staque B1 1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a:off x="719494" y="814705"/>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a:off x="3445649" y="814705"/>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3085302"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7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staque B2 1 colunas">
    <p:spTree>
      <p:nvGrpSpPr>
        <p:cNvPr id="1" name=""/>
        <p:cNvGrpSpPr/>
        <p:nvPr/>
      </p:nvGrpSpPr>
      <p:grpSpPr>
        <a:xfrm>
          <a:off x="0" y="0"/>
          <a:ext cx="0" cy="0"/>
          <a:chOff x="0" y="0"/>
          <a:chExt cx="0" cy="0"/>
        </a:xfrm>
      </p:grpSpPr>
      <p:pic>
        <p:nvPicPr>
          <p:cNvPr id="40" name="Imagem 3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1" name="Forma livre 40"/>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2"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3"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4" name="Espaço Reservado para Texto 21">
            <a:extLst>
              <a:ext uri="{FF2B5EF4-FFF2-40B4-BE49-F238E27FC236}">
                <a16:creationId xmlns:a16="http://schemas.microsoft.com/office/drawing/2014/main" id="{9CCDCB01-3C6C-4C68-BD26-52DBCE81F810}"/>
              </a:ext>
            </a:extLst>
          </p:cNvPr>
          <p:cNvSpPr>
            <a:spLocks noGrp="1"/>
          </p:cNvSpPr>
          <p:nvPr>
            <p:ph type="body" sz="quarter" idx="12" hasCustomPrompt="1"/>
          </p:nvPr>
        </p:nvSpPr>
        <p:spPr>
          <a:xfrm flipH="1">
            <a:off x="9469233" y="814386"/>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Espaço Reservado para Texto 21">
            <a:extLst>
              <a:ext uri="{FF2B5EF4-FFF2-40B4-BE49-F238E27FC236}">
                <a16:creationId xmlns:a16="http://schemas.microsoft.com/office/drawing/2014/main" id="{47567BAC-3ED6-410E-9292-8C2F13278A9E}"/>
              </a:ext>
            </a:extLst>
          </p:cNvPr>
          <p:cNvSpPr>
            <a:spLocks noGrp="1"/>
          </p:cNvSpPr>
          <p:nvPr>
            <p:ph type="body" sz="quarter" idx="17" hasCustomPrompt="1"/>
          </p:nvPr>
        </p:nvSpPr>
        <p:spPr>
          <a:xfrm flipH="1">
            <a:off x="720094" y="814386"/>
            <a:ext cx="8029046" cy="246221"/>
          </a:xfrm>
        </p:spPr>
        <p:txBody>
          <a:bodyPr>
            <a:spAutoFit/>
          </a:bodyPr>
          <a:lstStyle>
            <a:lvl1pPr>
              <a:defRPr/>
            </a:lvl1pPr>
          </a:lstStyle>
          <a:p>
            <a:pPr lvl="0"/>
            <a:r>
              <a:rPr lang="pt-BR" dirty="0"/>
              <a:t>Texto do slide</a:t>
            </a:r>
          </a:p>
        </p:txBody>
      </p:sp>
      <p:cxnSp>
        <p:nvCxnSpPr>
          <p:cNvPr id="22" name="Conector reto 21">
            <a:extLst>
              <a:ext uri="{FF2B5EF4-FFF2-40B4-BE49-F238E27FC236}">
                <a16:creationId xmlns:a16="http://schemas.microsoft.com/office/drawing/2014/main" id="{A85944A7-78FC-4B21-8A16-B0D82268A1D4}"/>
              </a:ext>
            </a:extLst>
          </p:cNvPr>
          <p:cNvCxnSpPr/>
          <p:nvPr userDrawn="1"/>
        </p:nvCxnSpPr>
        <p:spPr>
          <a:xfrm>
            <a:off x="9120663" y="814386"/>
            <a:ext cx="0" cy="5167393"/>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08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staque B1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460172"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719494" y="823911"/>
            <a:ext cx="2005461" cy="492443"/>
          </a:xfrm>
        </p:spPr>
        <p:txBody>
          <a:bodyPr>
            <a:spAutoFit/>
          </a:bodyPr>
          <a:lstStyle>
            <a:lvl1pPr algn="r">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3445649" y="823910"/>
            <a:ext cx="8029046" cy="5157868"/>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3085302" y="823910"/>
            <a:ext cx="0" cy="5157868"/>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23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staque B2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4734617"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7" name="Espaço Reservado para Texto 21">
            <a:extLst>
              <a:ext uri="{FF2B5EF4-FFF2-40B4-BE49-F238E27FC236}">
                <a16:creationId xmlns:a16="http://schemas.microsoft.com/office/drawing/2014/main" id="{C8292E3E-E739-4AC5-A92F-6DD376CEEDA8}"/>
              </a:ext>
            </a:extLst>
          </p:cNvPr>
          <p:cNvSpPr>
            <a:spLocks noGrp="1"/>
          </p:cNvSpPr>
          <p:nvPr>
            <p:ph type="body" sz="quarter" idx="12" hasCustomPrompt="1"/>
          </p:nvPr>
        </p:nvSpPr>
        <p:spPr>
          <a:xfrm>
            <a:off x="9462087" y="814705"/>
            <a:ext cx="2005461" cy="492443"/>
          </a:xfrm>
        </p:spPr>
        <p:txBody>
          <a:bodyPr>
            <a:spAutoFit/>
          </a:bodyPr>
          <a:lstStyle>
            <a:lvl1pPr algn="l">
              <a:defRPr sz="1600" b="1">
                <a:solidFill>
                  <a:schemeClr val="accent3"/>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err="1"/>
              <a:t>Texto</a:t>
            </a:r>
            <a:r>
              <a:rPr lang="en-US" dirty="0"/>
              <a:t> de </a:t>
            </a:r>
            <a:r>
              <a:rPr lang="en-US" dirty="0" err="1"/>
              <a:t>destaque</a:t>
            </a:r>
            <a:r>
              <a:rPr lang="en-US" dirty="0"/>
              <a:t> (Tahoma 16)</a:t>
            </a:r>
          </a:p>
        </p:txBody>
      </p: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720094" y="814704"/>
            <a:ext cx="8029046" cy="5167074"/>
          </a:xfrm>
        </p:spPr>
        <p:txBody>
          <a:bodyPr numCol="2" spcCol="720000">
            <a:noAutofit/>
          </a:bodyPr>
          <a:lstStyle>
            <a:lvl1pPr>
              <a:defRPr/>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a:off x="9115412" y="814704"/>
            <a:ext cx="0" cy="516707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2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staque C 2 colunas">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49858D07-4395-4F18-BD02-7000E67B45D7}"/>
              </a:ext>
            </a:extLst>
          </p:cNvPr>
          <p:cNvSpPr>
            <a:spLocks noGrp="1"/>
          </p:cNvSpPr>
          <p:nvPr>
            <p:ph type="title" hasCustomPrompt="1"/>
          </p:nvPr>
        </p:nvSpPr>
        <p:spPr>
          <a:xfrm>
            <a:off x="4189152" y="719135"/>
            <a:ext cx="7285541" cy="430887"/>
          </a:xfrm>
        </p:spPr>
        <p:txBody>
          <a:bodyPr wrap="square">
            <a:spAutoFit/>
          </a:bodyPr>
          <a:lstStyle>
            <a:lvl1pPr>
              <a:defRPr sz="2800"/>
            </a:lvl1pPr>
          </a:lstStyle>
          <a:p>
            <a:r>
              <a:rPr lang="pt-BR" dirty="0"/>
              <a:t>Título do slide</a:t>
            </a:r>
          </a:p>
        </p:txBody>
      </p:sp>
      <p:cxnSp>
        <p:nvCxnSpPr>
          <p:cNvPr id="26" name="Conector reto 25">
            <a:extLst>
              <a:ext uri="{FF2B5EF4-FFF2-40B4-BE49-F238E27FC236}">
                <a16:creationId xmlns:a16="http://schemas.microsoft.com/office/drawing/2014/main" id="{8143E6F4-6B3B-49DA-9C3A-A16ED26119F4}"/>
              </a:ext>
            </a:extLst>
          </p:cNvPr>
          <p:cNvCxnSpPr>
            <a:stCxn id="28" idx="0"/>
          </p:cNvCxnSpPr>
          <p:nvPr userDrawn="1"/>
        </p:nvCxnSpPr>
        <p:spPr>
          <a:xfrm>
            <a:off x="7831923" y="1447801"/>
            <a:ext cx="1" cy="4533977"/>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8" name="Espaço Reservado para Texto 21">
            <a:extLst>
              <a:ext uri="{FF2B5EF4-FFF2-40B4-BE49-F238E27FC236}">
                <a16:creationId xmlns:a16="http://schemas.microsoft.com/office/drawing/2014/main" id="{6DBA3752-5E07-483E-B6BB-7CA12B13CE71}"/>
              </a:ext>
            </a:extLst>
          </p:cNvPr>
          <p:cNvSpPr>
            <a:spLocks noGrp="1"/>
          </p:cNvSpPr>
          <p:nvPr>
            <p:ph type="body" sz="quarter" idx="17" hasCustomPrompt="1"/>
          </p:nvPr>
        </p:nvSpPr>
        <p:spPr>
          <a:xfrm>
            <a:off x="4189152" y="1447801"/>
            <a:ext cx="7285541" cy="4533978"/>
          </a:xfrm>
        </p:spPr>
        <p:txBody>
          <a:bodyPr numCol="2" spcCol="720000">
            <a:noAutofit/>
          </a:bodyPr>
          <a:lstStyle>
            <a:lvl1pPr>
              <a:defRPr sz="1800"/>
            </a:lvl1pPr>
          </a:lstStyle>
          <a:p>
            <a:pPr lvl="0"/>
            <a:r>
              <a:rPr lang="pt-BR" dirty="0"/>
              <a:t>Texto do slide</a:t>
            </a:r>
          </a:p>
        </p:txBody>
      </p:sp>
      <p:cxnSp>
        <p:nvCxnSpPr>
          <p:cNvPr id="31" name="Conector reto 30">
            <a:extLst>
              <a:ext uri="{FF2B5EF4-FFF2-40B4-BE49-F238E27FC236}">
                <a16:creationId xmlns:a16="http://schemas.microsoft.com/office/drawing/2014/main" id="{1C350C39-D926-409D-9712-448600A0E8D3}"/>
              </a:ext>
            </a:extLst>
          </p:cNvPr>
          <p:cNvCxnSpPr/>
          <p:nvPr userDrawn="1"/>
        </p:nvCxnSpPr>
        <p:spPr>
          <a:xfrm flipH="1">
            <a:off x="3846210" y="719134"/>
            <a:ext cx="14191" cy="5262644"/>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9" name="Espaço Reservado para Texto 3"/>
          <p:cNvSpPr>
            <a:spLocks noGrp="1"/>
          </p:cNvSpPr>
          <p:nvPr>
            <p:ph type="body" sz="quarter" idx="18"/>
          </p:nvPr>
        </p:nvSpPr>
        <p:spPr>
          <a:xfrm>
            <a:off x="538057" y="719134"/>
            <a:ext cx="2965209" cy="1287532"/>
          </a:xfrm>
        </p:spPr>
        <p:txBody>
          <a:bodyPr numCol="1" spcCol="36000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cxnSp>
        <p:nvCxnSpPr>
          <p:cNvPr id="30" name="Conector reto 29">
            <a:extLst>
              <a:ext uri="{FF2B5EF4-FFF2-40B4-BE49-F238E27FC236}">
                <a16:creationId xmlns:a16="http://schemas.microsoft.com/office/drawing/2014/main" id="{8143E6F4-6B3B-49DA-9C3A-A16ED26119F4}"/>
              </a:ext>
            </a:extLst>
          </p:cNvPr>
          <p:cNvCxnSpPr/>
          <p:nvPr userDrawn="1"/>
        </p:nvCxnSpPr>
        <p:spPr>
          <a:xfrm>
            <a:off x="11474693" y="1539378"/>
            <a:ext cx="0" cy="4442400"/>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1930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sória A">
    <p:spTree>
      <p:nvGrpSpPr>
        <p:cNvPr id="1" name=""/>
        <p:cNvGrpSpPr/>
        <p:nvPr/>
      </p:nvGrpSpPr>
      <p:grpSpPr>
        <a:xfrm>
          <a:off x="0" y="0"/>
          <a:ext cx="0" cy="0"/>
          <a:chOff x="0" y="0"/>
          <a:chExt cx="0" cy="0"/>
        </a:xfrm>
      </p:grpSpPr>
      <p:pic>
        <p:nvPicPr>
          <p:cNvPr id="43" name="Imagem 4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4" name="Forma livre 4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5"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6"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6"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cxnSp>
        <p:nvCxnSpPr>
          <p:cNvPr id="24" name="Straight Connector 12"/>
          <p:cNvCxnSpPr/>
          <p:nvPr userDrawn="1"/>
        </p:nvCxnSpPr>
        <p:spPr>
          <a:xfrm>
            <a:off x="5877477" y="739140"/>
            <a:ext cx="0" cy="5341621"/>
          </a:xfrm>
          <a:prstGeom prst="line">
            <a:avLst/>
          </a:prstGeom>
          <a:ln w="9525" cmpd="sng">
            <a:solidFill>
              <a:schemeClr val="tx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Espaço Reservado para Texto 3"/>
          <p:cNvSpPr>
            <a:spLocks noGrp="1"/>
          </p:cNvSpPr>
          <p:nvPr>
            <p:ph type="body" sz="quarter" idx="18"/>
          </p:nvPr>
        </p:nvSpPr>
        <p:spPr>
          <a:xfrm>
            <a:off x="484251" y="1390015"/>
            <a:ext cx="5121752" cy="1287532"/>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2" name="Espaço Reservado para Texto 3"/>
          <p:cNvSpPr>
            <a:spLocks noGrp="1"/>
          </p:cNvSpPr>
          <p:nvPr>
            <p:ph type="body" sz="quarter" idx="19"/>
          </p:nvPr>
        </p:nvSpPr>
        <p:spPr>
          <a:xfrm>
            <a:off x="6148954" y="1390015"/>
            <a:ext cx="5308710" cy="1287532"/>
          </a:xfrm>
        </p:spPr>
        <p:txBody>
          <a:bodyPr numCol="1" spcCol="360000"/>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3" name="Title 9"/>
          <p:cNvSpPr>
            <a:spLocks noGrp="1"/>
          </p:cNvSpPr>
          <p:nvPr>
            <p:ph type="title" hasCustomPrompt="1"/>
          </p:nvPr>
        </p:nvSpPr>
        <p:spPr>
          <a:xfrm>
            <a:off x="484251" y="739140"/>
            <a:ext cx="5121752" cy="393701"/>
          </a:xfrm>
        </p:spPr>
        <p:txBody>
          <a:bodyPr lIns="108000">
            <a:noAutofit/>
          </a:bodyPr>
          <a:lstStyle>
            <a:lvl1pPr marL="0" indent="0" algn="l">
              <a:defRPr sz="2800">
                <a:solidFill>
                  <a:schemeClr val="tx2"/>
                </a:solidFill>
              </a:defRPr>
            </a:lvl1pPr>
          </a:lstStyle>
          <a:p>
            <a:r>
              <a:rPr lang="pt-BR" dirty="0"/>
              <a:t>Título 1 (</a:t>
            </a:r>
            <a:r>
              <a:rPr lang="pt-BR" dirty="0" err="1"/>
              <a:t>Tahoma</a:t>
            </a:r>
            <a:r>
              <a:rPr lang="pt-BR" dirty="0"/>
              <a:t> 28)</a:t>
            </a:r>
            <a:endParaRPr lang="en-US" dirty="0"/>
          </a:p>
        </p:txBody>
      </p:sp>
      <p:sp>
        <p:nvSpPr>
          <p:cNvPr id="34" name="Text Placeholder 2"/>
          <p:cNvSpPr>
            <a:spLocks noGrp="1"/>
          </p:cNvSpPr>
          <p:nvPr>
            <p:ph type="body" sz="quarter" idx="31" hasCustomPrompt="1"/>
          </p:nvPr>
        </p:nvSpPr>
        <p:spPr>
          <a:xfrm>
            <a:off x="6148953" y="739440"/>
            <a:ext cx="5313037" cy="419100"/>
          </a:xfrm>
        </p:spPr>
        <p:txBody>
          <a:bodyPr>
            <a:noAutofit/>
          </a:bodyPr>
          <a:lstStyle>
            <a:lvl1pPr marL="0" indent="0" algn="l">
              <a:buNone/>
              <a:defRPr sz="2800">
                <a:solidFill>
                  <a:schemeClr val="tx2"/>
                </a:solidFill>
              </a:defRPr>
            </a:lvl1pPr>
            <a:lvl2pPr marL="457200" indent="0" algn="l">
              <a:buNone/>
              <a:defRPr sz="1600">
                <a:solidFill>
                  <a:schemeClr val="tx2"/>
                </a:solidFill>
              </a:defRPr>
            </a:lvl2pPr>
            <a:lvl3pPr marL="914400" indent="0" algn="l">
              <a:buNone/>
              <a:defRPr sz="1600">
                <a:solidFill>
                  <a:schemeClr val="tx2"/>
                </a:solidFill>
              </a:defRPr>
            </a:lvl3pPr>
            <a:lvl4pPr marL="1371600" indent="0" algn="l">
              <a:buNone/>
              <a:defRPr sz="1600">
                <a:solidFill>
                  <a:schemeClr val="tx2"/>
                </a:solidFill>
              </a:defRPr>
            </a:lvl4pPr>
            <a:lvl5pPr marL="1828800" indent="0" algn="l">
              <a:buNone/>
              <a:defRPr sz="1600">
                <a:solidFill>
                  <a:schemeClr val="tx2"/>
                </a:solidFill>
              </a:defRPr>
            </a:lvl5pPr>
          </a:lstStyle>
          <a:p>
            <a:pPr lvl="0"/>
            <a:r>
              <a:rPr lang="pt-BR" dirty="0"/>
              <a:t>Título 2 (</a:t>
            </a:r>
            <a:r>
              <a:rPr lang="pt-BR" dirty="0" err="1"/>
              <a:t>Tahoma</a:t>
            </a:r>
            <a:r>
              <a:rPr lang="pt-BR" dirty="0"/>
              <a:t> 28)</a:t>
            </a:r>
            <a:endParaRPr lang="en-US" dirty="0"/>
          </a:p>
        </p:txBody>
      </p:sp>
    </p:spTree>
    <p:extLst>
      <p:ext uri="{BB962C8B-B14F-4D97-AF65-F5344CB8AC3E}">
        <p14:creationId xmlns:p14="http://schemas.microsoft.com/office/powerpoint/2010/main" val="1273838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aficos Padrão">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4" y="1539378"/>
            <a:ext cx="10754601"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59129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ficos Subtítulo">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33" name="Título 1">
            <a:extLst>
              <a:ext uri="{FF2B5EF4-FFF2-40B4-BE49-F238E27FC236}">
                <a16:creationId xmlns:a16="http://schemas.microsoft.com/office/drawing/2014/main" id="{D5258843-E222-45D2-A1A5-07D3898F0522}"/>
              </a:ext>
            </a:extLst>
          </p:cNvPr>
          <p:cNvSpPr>
            <a:spLocks noGrp="1"/>
          </p:cNvSpPr>
          <p:nvPr>
            <p:ph type="title" hasCustomPrompt="1"/>
          </p:nvPr>
        </p:nvSpPr>
        <p:spPr>
          <a:xfrm>
            <a:off x="720094" y="719136"/>
            <a:ext cx="10754601" cy="276999"/>
          </a:xfrm>
        </p:spPr>
        <p:txBody>
          <a:bodyPr>
            <a:spAutoFit/>
          </a:bodyPr>
          <a:lstStyle>
            <a:lvl1pPr>
              <a:defRPr sz="1800" b="1">
                <a:solidFill>
                  <a:srgbClr val="7A46A2"/>
                </a:solidFill>
              </a:defRPr>
            </a:lvl1pPr>
          </a:lstStyle>
          <a:p>
            <a:r>
              <a:rPr lang="pt-BR" dirty="0"/>
              <a:t>Título do slide (</a:t>
            </a:r>
            <a:r>
              <a:rPr lang="pt-BR" dirty="0" err="1"/>
              <a:t>Tahoma</a:t>
            </a:r>
            <a:r>
              <a:rPr lang="pt-BR" dirty="0"/>
              <a:t> 28)</a:t>
            </a:r>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4" y="1335758"/>
            <a:ext cx="10754601" cy="4646021"/>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115905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exto padrão 4 - 3 colunas">
    <p:spTree>
      <p:nvGrpSpPr>
        <p:cNvPr id="1" name=""/>
        <p:cNvGrpSpPr/>
        <p:nvPr/>
      </p:nvGrpSpPr>
      <p:grpSpPr>
        <a:xfrm>
          <a:off x="0" y="0"/>
          <a:ext cx="0" cy="0"/>
          <a:chOff x="0" y="0"/>
          <a:chExt cx="0" cy="0"/>
        </a:xfrm>
      </p:grpSpPr>
      <p:sp>
        <p:nvSpPr>
          <p:cNvPr id="31" name="Espaço Reservado para Rodapé 4">
            <a:extLst>
              <a:ext uri="{FF2B5EF4-FFF2-40B4-BE49-F238E27FC236}">
                <a16:creationId xmlns:a16="http://schemas.microsoft.com/office/drawing/2014/main" id="{71FC362C-6750-42C6-AB04-913540AED98C}"/>
              </a:ext>
            </a:extLst>
          </p:cNvPr>
          <p:cNvSpPr>
            <a:spLocks noGrp="1"/>
          </p:cNvSpPr>
          <p:nvPr>
            <p:ph type="ftr" sz="quarter" idx="3"/>
          </p:nvPr>
        </p:nvSpPr>
        <p:spPr>
          <a:xfrm>
            <a:off x="453358" y="6304734"/>
            <a:ext cx="9853200" cy="169277"/>
          </a:xfrm>
          <a:prstGeom prst="rect">
            <a:avLst/>
          </a:prstGeom>
        </p:spPr>
        <p:txBody>
          <a:bodyPr vert="horz" wrap="square" lIns="0" tIns="0" rIns="0" bIns="0" rtlCol="0" anchor="b" anchorCtr="0">
            <a:noAutofit/>
          </a:bodyPr>
          <a:lstStyle>
            <a:lvl1pPr algn="l">
              <a:defRPr sz="1100">
                <a:solidFill>
                  <a:srgbClr val="3C3C3C"/>
                </a:solidFill>
                <a:latin typeface="+mj-lt"/>
                <a:ea typeface="Verdana" panose="020B0604030504040204" pitchFamily="34" charset="0"/>
                <a:cs typeface="Tahoma" panose="020B0604030504040204" pitchFamily="34" charset="0"/>
              </a:defRPr>
            </a:lvl1pPr>
          </a:lstStyle>
          <a:p>
            <a:r>
              <a:rPr lang="pt-BR" dirty="0"/>
              <a:t>Adicionar título do rodapé aqui (Segoe UI 11)</a:t>
            </a:r>
          </a:p>
        </p:txBody>
      </p:sp>
      <p:pic>
        <p:nvPicPr>
          <p:cNvPr id="20" name="Gráfico 19">
            <a:extLst>
              <a:ext uri="{FF2B5EF4-FFF2-40B4-BE49-F238E27FC236}">
                <a16:creationId xmlns:a16="http://schemas.microsoft.com/office/drawing/2014/main" id="{2682403D-D300-4D45-BF26-59E2F294C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8312"/>
            <a:ext cx="2793076" cy="1156858"/>
          </a:xfrm>
          <a:prstGeom prst="rect">
            <a:avLst/>
          </a:prstGeom>
        </p:spPr>
      </p:pic>
      <p:pic>
        <p:nvPicPr>
          <p:cNvPr id="21" name="Gráfico 20">
            <a:extLst>
              <a:ext uri="{FF2B5EF4-FFF2-40B4-BE49-F238E27FC236}">
                <a16:creationId xmlns:a16="http://schemas.microsoft.com/office/drawing/2014/main" id="{0548B68A-16A4-4601-85BA-173AF6502F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72058" y="5941382"/>
            <a:ext cx="924930" cy="924930"/>
          </a:xfrm>
          <a:prstGeom prst="rect">
            <a:avLst/>
          </a:prstGeom>
        </p:spPr>
      </p:pic>
      <p:pic>
        <p:nvPicPr>
          <p:cNvPr id="22" name="logo_01.png" descr="logo_01.png">
            <a:extLst>
              <a:ext uri="{FF2B5EF4-FFF2-40B4-BE49-F238E27FC236}">
                <a16:creationId xmlns:a16="http://schemas.microsoft.com/office/drawing/2014/main" id="{F14F0408-FC70-4D2E-8EAC-0CC7B2080BE9}"/>
              </a:ext>
            </a:extLst>
          </p:cNvPr>
          <p:cNvPicPr>
            <a:picLocks noChangeAspect="1"/>
          </p:cNvPicPr>
          <p:nvPr userDrawn="1"/>
        </p:nvPicPr>
        <p:blipFill>
          <a:blip r:embed="rId6"/>
          <a:srcRect t="32580" b="32580"/>
          <a:stretch>
            <a:fillRect/>
          </a:stretch>
        </p:blipFill>
        <p:spPr>
          <a:xfrm>
            <a:off x="10664982" y="169776"/>
            <a:ext cx="1401880" cy="274723"/>
          </a:xfrm>
          <a:prstGeom prst="rect">
            <a:avLst/>
          </a:prstGeom>
          <a:ln w="12700">
            <a:miter lim="400000"/>
          </a:ln>
        </p:spPr>
      </p:pic>
      <p:sp>
        <p:nvSpPr>
          <p:cNvPr id="23" name="Espaço Reservado para Número de Slide 5">
            <a:extLst>
              <a:ext uri="{FF2B5EF4-FFF2-40B4-BE49-F238E27FC236}">
                <a16:creationId xmlns:a16="http://schemas.microsoft.com/office/drawing/2014/main" id="{8E20BCA8-BE83-4BAF-9360-678CD80E7D25}"/>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cxnSp>
        <p:nvCxnSpPr>
          <p:cNvPr id="27" name="Conector reto 22">
            <a:extLst>
              <a:ext uri="{FF2B5EF4-FFF2-40B4-BE49-F238E27FC236}">
                <a16:creationId xmlns:a16="http://schemas.microsoft.com/office/drawing/2014/main" id="{EDDC4158-9A1C-D746-BF37-283208DD0A1F}"/>
              </a:ext>
            </a:extLst>
          </p:cNvPr>
          <p:cNvCxnSpPr/>
          <p:nvPr userDrawn="1"/>
        </p:nvCxnSpPr>
        <p:spPr>
          <a:xfrm>
            <a:off x="3831837" y="1670259"/>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Conector reto 22">
            <a:extLst>
              <a:ext uri="{FF2B5EF4-FFF2-40B4-BE49-F238E27FC236}">
                <a16:creationId xmlns:a16="http://schemas.microsoft.com/office/drawing/2014/main" id="{B3561CC7-5A2E-1E43-AA3C-3C85D79C2AF3}"/>
              </a:ext>
            </a:extLst>
          </p:cNvPr>
          <p:cNvCxnSpPr/>
          <p:nvPr userDrawn="1"/>
        </p:nvCxnSpPr>
        <p:spPr>
          <a:xfrm>
            <a:off x="7583705" y="1670259"/>
            <a:ext cx="0" cy="4135179"/>
          </a:xfrm>
          <a:prstGeom prst="line">
            <a:avLst/>
          </a:prstGeom>
          <a:ln w="6350" cap="sq">
            <a:solidFill>
              <a:schemeClr val="tx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33" name="Espaço Reservado para Texto 4">
            <a:extLst>
              <a:ext uri="{FF2B5EF4-FFF2-40B4-BE49-F238E27FC236}">
                <a16:creationId xmlns:a16="http://schemas.microsoft.com/office/drawing/2014/main" id="{B3AF6266-9E09-4DD8-AFED-DAFD561F0683}"/>
              </a:ext>
            </a:extLst>
          </p:cNvPr>
          <p:cNvSpPr>
            <a:spLocks noGrp="1"/>
          </p:cNvSpPr>
          <p:nvPr>
            <p:ph type="body" sz="quarter" idx="22" hasCustomPrompt="1"/>
          </p:nvPr>
        </p:nvSpPr>
        <p:spPr>
          <a:xfrm>
            <a:off x="452977" y="2073634"/>
            <a:ext cx="3248165"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490538" marR="0" indent="-28575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4" name="Espaço Reservado para Texto 4">
            <a:extLst>
              <a:ext uri="{FF2B5EF4-FFF2-40B4-BE49-F238E27FC236}">
                <a16:creationId xmlns:a16="http://schemas.microsoft.com/office/drawing/2014/main" id="{5611BF60-5E86-4F9D-A7EF-127C3F6E245C}"/>
              </a:ext>
            </a:extLst>
          </p:cNvPr>
          <p:cNvSpPr>
            <a:spLocks noGrp="1"/>
          </p:cNvSpPr>
          <p:nvPr>
            <p:ph type="body" sz="quarter" idx="23" hasCustomPrompt="1"/>
          </p:nvPr>
        </p:nvSpPr>
        <p:spPr>
          <a:xfrm>
            <a:off x="4050697" y="2073634"/>
            <a:ext cx="3248164"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5" name="Espaço Reservado para Texto 4">
            <a:extLst>
              <a:ext uri="{FF2B5EF4-FFF2-40B4-BE49-F238E27FC236}">
                <a16:creationId xmlns:a16="http://schemas.microsoft.com/office/drawing/2014/main" id="{6FD21657-809C-4794-9FB6-F0585C263F82}"/>
              </a:ext>
            </a:extLst>
          </p:cNvPr>
          <p:cNvSpPr>
            <a:spLocks noGrp="1"/>
          </p:cNvSpPr>
          <p:nvPr>
            <p:ph type="body" sz="quarter" idx="24" hasCustomPrompt="1"/>
          </p:nvPr>
        </p:nvSpPr>
        <p:spPr>
          <a:xfrm>
            <a:off x="7623456" y="2073634"/>
            <a:ext cx="3248164" cy="369332"/>
          </a:xfrm>
          <a:prstGeom prst="rect">
            <a:avLst/>
          </a:prstGeom>
        </p:spPr>
        <p:txBody>
          <a:bodyPr/>
          <a:lstStyle>
            <a:lvl1pPr marL="0" indent="0">
              <a:lnSpc>
                <a:spcPct val="100000"/>
              </a:lnSpc>
              <a:buClr>
                <a:srgbClr val="3C3C3C"/>
              </a:buClr>
              <a:buSzPct val="50000"/>
              <a:buNone/>
              <a:defRPr sz="1800">
                <a:solidFill>
                  <a:srgbClr val="3C3C3C"/>
                </a:solidFill>
                <a:latin typeface="+mj-lt"/>
                <a:ea typeface="Verdana" panose="020B0604030504040204" pitchFamily="34" charset="0"/>
                <a:cs typeface="Verdana" panose="020B0604030504040204" pitchFamily="34" charset="0"/>
              </a:defRPr>
            </a:lvl1pPr>
            <a:lvl2pPr marL="146050" marR="0" indent="-119063"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Char char="•"/>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2pPr>
            <a:lvl3pPr marL="271410" indent="-164254">
              <a:lnSpc>
                <a:spcPct val="150000"/>
              </a:lnSpc>
              <a:buClr>
                <a:srgbClr val="3C3C3C"/>
              </a:buClr>
              <a:buSzPct val="60000"/>
              <a:buFont typeface="Arial" panose="020B0604020202020204" pitchFamily="34" charset="0"/>
              <a:buChar char="•"/>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3pPr>
            <a:lvl4pPr marL="204788" marR="0" indent="0" algn="l" defTabSz="609600" eaLnBrk="1" fontAlgn="auto" latinLnBrk="0" hangingPunct="1">
              <a:lnSpc>
                <a:spcPct val="150000"/>
              </a:lnSpc>
              <a:spcBef>
                <a:spcPct val="0"/>
              </a:spcBef>
              <a:spcAft>
                <a:spcPct val="0"/>
              </a:spcAft>
              <a:buClr>
                <a:srgbClr val="3C3C3C"/>
              </a:buClr>
              <a:buSzPct val="60000"/>
              <a:buFont typeface="Arial" panose="020B0604020202020204" pitchFamily="34" charset="0"/>
              <a:buNone/>
              <a:defRPr sz="1300">
                <a:solidFill>
                  <a:srgbClr val="3C3C3C"/>
                </a:solidFill>
                <a:latin typeface="Verdana" panose="020B0604030504040204" pitchFamily="34" charset="0"/>
                <a:ea typeface="Verdana" panose="020B0604030504040204" pitchFamily="34" charset="0"/>
                <a:cs typeface="Verdana" panose="020B0604030504040204" pitchFamily="34" charset="0"/>
              </a:defRPr>
            </a:lvl4pPr>
            <a:lvl5pPr>
              <a:buClr>
                <a:srgbClr val="3C3C3C"/>
              </a:buClr>
              <a:buSzPct val="50000"/>
              <a:defRPr sz="1400">
                <a:solidFill>
                  <a:srgbClr val="3C3C3C"/>
                </a:solidFill>
                <a:latin typeface="Verdana" panose="020B0604030504040204" pitchFamily="34" charset="0"/>
                <a:ea typeface="Verdana" panose="020B0604030504040204" pitchFamily="34" charset="0"/>
                <a:cs typeface="Verdana" panose="020B0604030504040204" pitchFamily="34" charset="0"/>
              </a:defRPr>
            </a:lvl5pPr>
          </a:lstStyle>
          <a:p>
            <a:pPr lvl="0"/>
            <a:r>
              <a:rPr lang="pt-BR" dirty="0"/>
              <a:t>Inserir texto (Segoe UI 16)</a:t>
            </a:r>
          </a:p>
        </p:txBody>
      </p:sp>
      <p:sp>
        <p:nvSpPr>
          <p:cNvPr id="36" name="Título 1">
            <a:extLst>
              <a:ext uri="{FF2B5EF4-FFF2-40B4-BE49-F238E27FC236}">
                <a16:creationId xmlns:a16="http://schemas.microsoft.com/office/drawing/2014/main" id="{D1473E00-A323-4002-BCC0-55EC33E12B8C}"/>
              </a:ext>
            </a:extLst>
          </p:cNvPr>
          <p:cNvSpPr>
            <a:spLocks noGrp="1"/>
          </p:cNvSpPr>
          <p:nvPr>
            <p:ph type="title" hasCustomPrompt="1"/>
          </p:nvPr>
        </p:nvSpPr>
        <p:spPr>
          <a:xfrm>
            <a:off x="453958" y="651351"/>
            <a:ext cx="9220183" cy="492443"/>
          </a:xfrm>
          <a:prstGeom prst="rect">
            <a:avLst/>
          </a:prstGeom>
        </p:spPr>
        <p:txBody>
          <a:bodyPr wrap="square">
            <a:noAutofit/>
          </a:bodyPr>
          <a:lstStyle>
            <a:lvl1pPr>
              <a:defRPr sz="3200">
                <a:latin typeface="+mj-lt"/>
              </a:defRPr>
            </a:lvl1pPr>
          </a:lstStyle>
          <a:p>
            <a:r>
              <a:rPr lang="pt-BR" dirty="0"/>
              <a:t>Título (Segoe UI 32)</a:t>
            </a:r>
          </a:p>
        </p:txBody>
      </p:sp>
    </p:spTree>
    <p:extLst>
      <p:ext uri="{BB962C8B-B14F-4D97-AF65-F5344CB8AC3E}">
        <p14:creationId xmlns:p14="http://schemas.microsoft.com/office/powerpoint/2010/main" val="2368839231"/>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ficos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94" y="719135"/>
            <a:ext cx="10754601" cy="430887"/>
          </a:xfrm>
        </p:spPr>
        <p:txBody>
          <a:bodyPr>
            <a:spAutoFit/>
          </a:bodyPr>
          <a:lstStyle>
            <a:lvl1pPr>
              <a:defRPr sz="2800"/>
            </a:lvl1pPr>
          </a:lstStyle>
          <a:p>
            <a:r>
              <a:rPr lang="pt-BR" dirty="0"/>
              <a:t>Título do slide (</a:t>
            </a:r>
            <a:r>
              <a:rPr lang="pt-BR" dirty="0" err="1"/>
              <a:t>Tahoma</a:t>
            </a:r>
            <a:r>
              <a:rPr lang="pt-BR" dirty="0"/>
              <a:t> 28)</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1539378"/>
            <a:ext cx="5015453" cy="4442400"/>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1539378"/>
            <a:ext cx="5015453" cy="4442400"/>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1857244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ficos Subtítulo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1" name="Título 1">
            <a:extLst>
              <a:ext uri="{FF2B5EF4-FFF2-40B4-BE49-F238E27FC236}">
                <a16:creationId xmlns:a16="http://schemas.microsoft.com/office/drawing/2014/main" id="{D0AD1218-6CB3-4D77-933B-2C08C1A2BBB5}"/>
              </a:ext>
            </a:extLst>
          </p:cNvPr>
          <p:cNvSpPr>
            <a:spLocks noGrp="1"/>
          </p:cNvSpPr>
          <p:nvPr>
            <p:ph type="title" hasCustomPrompt="1"/>
          </p:nvPr>
        </p:nvSpPr>
        <p:spPr>
          <a:xfrm>
            <a:off x="720094" y="719136"/>
            <a:ext cx="5015453" cy="276999"/>
          </a:xfrm>
        </p:spPr>
        <p:txBody>
          <a:bodyPr wrap="square">
            <a:spAutoFit/>
          </a:bodyPr>
          <a:lstStyle>
            <a:lvl1pPr>
              <a:defRPr sz="1800" b="1">
                <a:solidFill>
                  <a:srgbClr val="7A46A2"/>
                </a:solidFill>
                <a:latin typeface="+mn-lt"/>
              </a:defRPr>
            </a:lvl1pPr>
          </a:lstStyle>
          <a:p>
            <a:pPr lvl="0"/>
            <a:r>
              <a:rPr lang="en-US" dirty="0" err="1"/>
              <a:t>Subtítulo</a:t>
            </a:r>
            <a:r>
              <a:rPr lang="en-US" dirty="0"/>
              <a:t> (Tahoma 18 </a:t>
            </a:r>
            <a:r>
              <a:rPr lang="en-US" dirty="0" err="1"/>
              <a:t>negrito</a:t>
            </a:r>
            <a:r>
              <a:rPr lang="en-US" dirty="0"/>
              <a:t>)</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1335758"/>
            <a:ext cx="5015453" cy="4646021"/>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1335758"/>
            <a:ext cx="5015453" cy="4646021"/>
          </a:xfrm>
        </p:spPr>
        <p:txBody>
          <a:bodyPr>
            <a:noAutofit/>
          </a:bodyPr>
          <a:lstStyle>
            <a:lvl1pPr>
              <a:defRPr/>
            </a:lvl1pPr>
          </a:lstStyle>
          <a:p>
            <a:pPr lvl="0"/>
            <a:r>
              <a:rPr lang="pt-BR" dirty="0"/>
              <a:t>Tabela ou gráfico</a:t>
            </a:r>
          </a:p>
        </p:txBody>
      </p:sp>
      <p:sp>
        <p:nvSpPr>
          <p:cNvPr id="27" name="Título 1">
            <a:extLst>
              <a:ext uri="{FF2B5EF4-FFF2-40B4-BE49-F238E27FC236}">
                <a16:creationId xmlns:a16="http://schemas.microsoft.com/office/drawing/2014/main" id="{D0AD1218-6CB3-4D77-933B-2C08C1A2BBB5}"/>
              </a:ext>
            </a:extLst>
          </p:cNvPr>
          <p:cNvSpPr txBox="1">
            <a:spLocks/>
          </p:cNvSpPr>
          <p:nvPr userDrawn="1"/>
        </p:nvSpPr>
        <p:spPr>
          <a:xfrm>
            <a:off x="6459241" y="719136"/>
            <a:ext cx="5015453"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1800" b="1" kern="1200">
                <a:solidFill>
                  <a:srgbClr val="7A46A2"/>
                </a:solidFill>
                <a:latin typeface="+mn-lt"/>
                <a:ea typeface="Tahoma" panose="020B0604030504040204" pitchFamily="34" charset="0"/>
                <a:cs typeface="Tahoma" panose="020B0604030504040204" pitchFamily="34" charset="0"/>
              </a:defRPr>
            </a:lvl1pPr>
          </a:lstStyle>
          <a:p>
            <a:r>
              <a:rPr lang="en-US" sz="1800" dirty="0" err="1"/>
              <a:t>Subtítulo</a:t>
            </a:r>
            <a:r>
              <a:rPr lang="en-US" sz="1800" dirty="0"/>
              <a:t> (Tahoma 18 </a:t>
            </a:r>
            <a:r>
              <a:rPr lang="en-US" sz="1800" dirty="0" err="1"/>
              <a:t>negrito</a:t>
            </a:r>
            <a:r>
              <a:rPr lang="en-US" sz="1800" dirty="0"/>
              <a:t>)</a:t>
            </a:r>
          </a:p>
        </p:txBody>
      </p:sp>
    </p:spTree>
    <p:extLst>
      <p:ext uri="{BB962C8B-B14F-4D97-AF65-F5344CB8AC3E}">
        <p14:creationId xmlns:p14="http://schemas.microsoft.com/office/powerpoint/2010/main" val="2921805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ficos B 2 colunas">
    <p:spTree>
      <p:nvGrpSpPr>
        <p:cNvPr id="1" name=""/>
        <p:cNvGrpSpPr/>
        <p:nvPr/>
      </p:nvGrpSpPr>
      <p:grpSpPr>
        <a:xfrm>
          <a:off x="0" y="0"/>
          <a:ext cx="0" cy="0"/>
          <a:chOff x="0" y="0"/>
          <a:chExt cx="0" cy="0"/>
        </a:xfrm>
      </p:grpSpPr>
      <p:pic>
        <p:nvPicPr>
          <p:cNvPr id="39" name="Imagem 3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40" name="Forma livre 39"/>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22" name="Espaço Reservado para Conteúdo 4">
            <a:extLst>
              <a:ext uri="{FF2B5EF4-FFF2-40B4-BE49-F238E27FC236}">
                <a16:creationId xmlns:a16="http://schemas.microsoft.com/office/drawing/2014/main" id="{0D7EA39A-EABE-4613-93AC-6082D8269030}"/>
              </a:ext>
            </a:extLst>
          </p:cNvPr>
          <p:cNvSpPr>
            <a:spLocks noGrp="1"/>
          </p:cNvSpPr>
          <p:nvPr>
            <p:ph sz="quarter" idx="17" hasCustomPrompt="1"/>
          </p:nvPr>
        </p:nvSpPr>
        <p:spPr>
          <a:xfrm>
            <a:off x="720094" y="719136"/>
            <a:ext cx="5015453" cy="5262643"/>
          </a:xfrm>
        </p:spPr>
        <p:txBody>
          <a:bodyPr>
            <a:noAutofit/>
          </a:bodyPr>
          <a:lstStyle>
            <a:lvl1pPr>
              <a:defRPr/>
            </a:lvl1pPr>
          </a:lstStyle>
          <a:p>
            <a:pPr lvl="0"/>
            <a:r>
              <a:rPr lang="pt-BR" dirty="0"/>
              <a:t>Tabela ou gráfico</a:t>
            </a:r>
          </a:p>
        </p:txBody>
      </p:sp>
      <p:sp>
        <p:nvSpPr>
          <p:cNvPr id="23" name="Espaço Reservado para Conteúdo 4">
            <a:extLst>
              <a:ext uri="{FF2B5EF4-FFF2-40B4-BE49-F238E27FC236}">
                <a16:creationId xmlns:a16="http://schemas.microsoft.com/office/drawing/2014/main" id="{320E113A-9931-4A95-B04D-7F9B7CE00F1B}"/>
              </a:ext>
            </a:extLst>
          </p:cNvPr>
          <p:cNvSpPr>
            <a:spLocks noGrp="1"/>
          </p:cNvSpPr>
          <p:nvPr>
            <p:ph sz="quarter" idx="18" hasCustomPrompt="1"/>
          </p:nvPr>
        </p:nvSpPr>
        <p:spPr>
          <a:xfrm>
            <a:off x="6459241" y="719136"/>
            <a:ext cx="5015453"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4083846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áfico C">
    <p:spTree>
      <p:nvGrpSpPr>
        <p:cNvPr id="1" name=""/>
        <p:cNvGrpSpPr/>
        <p:nvPr/>
      </p:nvGrpSpPr>
      <p:grpSpPr>
        <a:xfrm>
          <a:off x="0" y="0"/>
          <a:ext cx="0" cy="0"/>
          <a:chOff x="0" y="0"/>
          <a:chExt cx="0" cy="0"/>
        </a:xfrm>
      </p:grpSpPr>
      <p:pic>
        <p:nvPicPr>
          <p:cNvPr id="37" name="Imagem 3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8" name="Forma livre 3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39"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0"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4" name="Espaço Reservado para Número de Slide 3">
            <a:extLst>
              <a:ext uri="{FF2B5EF4-FFF2-40B4-BE49-F238E27FC236}">
                <a16:creationId xmlns:a16="http://schemas.microsoft.com/office/drawing/2014/main" id="{8CA18E86-D492-4911-9B48-A9E2390AA5E2}"/>
              </a:ext>
            </a:extLst>
          </p:cNvPr>
          <p:cNvSpPr>
            <a:spLocks noGrp="1"/>
          </p:cNvSpPr>
          <p:nvPr userDrawn="1">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25" name="Espaço Reservado para Texto 72">
            <a:extLst>
              <a:ext uri="{FF2B5EF4-FFF2-40B4-BE49-F238E27FC236}">
                <a16:creationId xmlns:a16="http://schemas.microsoft.com/office/drawing/2014/main" id="{62573830-B327-4E3A-AE8D-D8268AB34507}"/>
              </a:ext>
            </a:extLst>
          </p:cNvPr>
          <p:cNvSpPr>
            <a:spLocks noGrp="1"/>
          </p:cNvSpPr>
          <p:nvPr>
            <p:ph type="body" sz="quarter" idx="16"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5" name="Espaço Reservado para Conteúdo 4">
            <a:extLst>
              <a:ext uri="{FF2B5EF4-FFF2-40B4-BE49-F238E27FC236}">
                <a16:creationId xmlns:a16="http://schemas.microsoft.com/office/drawing/2014/main" id="{EF3A97C0-07AB-49BF-A0A8-94F8ADEFA1BF}"/>
              </a:ext>
            </a:extLst>
          </p:cNvPr>
          <p:cNvSpPr>
            <a:spLocks noGrp="1"/>
          </p:cNvSpPr>
          <p:nvPr>
            <p:ph sz="quarter" idx="17" hasCustomPrompt="1"/>
          </p:nvPr>
        </p:nvSpPr>
        <p:spPr>
          <a:xfrm>
            <a:off x="720093" y="719136"/>
            <a:ext cx="10757340" cy="5262643"/>
          </a:xfrm>
        </p:spPr>
        <p:txBody>
          <a:bodyPr>
            <a:noAutofit/>
          </a:bodyPr>
          <a:lstStyle>
            <a:lvl1pPr>
              <a:defRPr/>
            </a:lvl1pPr>
          </a:lstStyle>
          <a:p>
            <a:pPr lvl="0"/>
            <a:r>
              <a:rPr lang="pt-BR" dirty="0"/>
              <a:t>Tabela ou gráfico</a:t>
            </a:r>
          </a:p>
        </p:txBody>
      </p:sp>
    </p:spTree>
    <p:extLst>
      <p:ext uri="{BB962C8B-B14F-4D97-AF65-F5344CB8AC3E}">
        <p14:creationId xmlns:p14="http://schemas.microsoft.com/office/powerpoint/2010/main" val="3110609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ssos Clientes A 35 logos">
    <p:spTree>
      <p:nvGrpSpPr>
        <p:cNvPr id="1" name=""/>
        <p:cNvGrpSpPr/>
        <p:nvPr/>
      </p:nvGrpSpPr>
      <p:grpSpPr>
        <a:xfrm>
          <a:off x="0" y="0"/>
          <a:ext cx="0" cy="0"/>
          <a:chOff x="0" y="0"/>
          <a:chExt cx="0" cy="0"/>
        </a:xfrm>
      </p:grpSpPr>
      <p:pic>
        <p:nvPicPr>
          <p:cNvPr id="107" name="Imagem 10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108" name="Forma livre 107"/>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111"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112"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3"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4"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5"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6"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7"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8"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19"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0"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1"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22"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23"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24" name="Espaço Reservado para Texto 72">
            <a:extLst>
              <a:ext uri="{FF2B5EF4-FFF2-40B4-BE49-F238E27FC236}">
                <a16:creationId xmlns:a16="http://schemas.microsoft.com/office/drawing/2014/main" id="{62573830-B327-4E3A-AE8D-D8268AB34507}"/>
              </a:ext>
            </a:extLst>
          </p:cNvPr>
          <p:cNvSpPr>
            <a:spLocks noGrp="1"/>
          </p:cNvSpPr>
          <p:nvPr>
            <p:ph type="body" sz="quarter" idx="4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1280160"/>
            <a:ext cx="7798816" cy="474154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181733"/>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235074"/>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128391"/>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6" name="Group 88"/>
          <p:cNvGrpSpPr>
            <a:grpSpLocks/>
          </p:cNvGrpSpPr>
          <p:nvPr userDrawn="1"/>
        </p:nvGrpSpPr>
        <p:grpSpPr bwMode="auto">
          <a:xfrm>
            <a:off x="819258" y="5075050"/>
            <a:ext cx="10451344" cy="0"/>
            <a:chOff x="660348" y="2529400"/>
            <a:chExt cx="7838068" cy="0"/>
          </a:xfrm>
        </p:grpSpPr>
        <p:cxnSp>
          <p:nvCxnSpPr>
            <p:cNvPr id="47" name="Straight Connector 46"/>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1" name="Picture Placeholder 2"/>
          <p:cNvSpPr>
            <a:spLocks noGrp="1"/>
          </p:cNvSpPr>
          <p:nvPr>
            <p:ph type="pic" sz="quarter" idx="13" hasCustomPrompt="1"/>
          </p:nvPr>
        </p:nvSpPr>
        <p:spPr>
          <a:xfrm>
            <a:off x="819258" y="141224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14" hasCustomPrompt="1"/>
          </p:nvPr>
        </p:nvSpPr>
        <p:spPr>
          <a:xfrm>
            <a:off x="2375210" y="141224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15" hasCustomPrompt="1"/>
          </p:nvPr>
        </p:nvSpPr>
        <p:spPr>
          <a:xfrm>
            <a:off x="3933279" y="141224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16" hasCustomPrompt="1"/>
          </p:nvPr>
        </p:nvSpPr>
        <p:spPr>
          <a:xfrm>
            <a:off x="5491350" y="141224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17" hasCustomPrompt="1"/>
          </p:nvPr>
        </p:nvSpPr>
        <p:spPr>
          <a:xfrm>
            <a:off x="7049419" y="141224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18" hasCustomPrompt="1"/>
          </p:nvPr>
        </p:nvSpPr>
        <p:spPr>
          <a:xfrm>
            <a:off x="8607488" y="141224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19" hasCustomPrompt="1"/>
          </p:nvPr>
        </p:nvSpPr>
        <p:spPr>
          <a:xfrm>
            <a:off x="10163441" y="141224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0" hasCustomPrompt="1"/>
          </p:nvPr>
        </p:nvSpPr>
        <p:spPr>
          <a:xfrm>
            <a:off x="819258" y="2408840"/>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1" hasCustomPrompt="1"/>
          </p:nvPr>
        </p:nvSpPr>
        <p:spPr>
          <a:xfrm>
            <a:off x="2377327" y="2408840"/>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22" hasCustomPrompt="1"/>
          </p:nvPr>
        </p:nvSpPr>
        <p:spPr>
          <a:xfrm>
            <a:off x="3933280" y="2408840"/>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23" hasCustomPrompt="1"/>
          </p:nvPr>
        </p:nvSpPr>
        <p:spPr>
          <a:xfrm>
            <a:off x="5491350" y="2408840"/>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24" hasCustomPrompt="1"/>
          </p:nvPr>
        </p:nvSpPr>
        <p:spPr>
          <a:xfrm>
            <a:off x="7049419" y="2408840"/>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25" hasCustomPrompt="1"/>
          </p:nvPr>
        </p:nvSpPr>
        <p:spPr>
          <a:xfrm>
            <a:off x="8607488" y="2408840"/>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26" hasCustomPrompt="1"/>
          </p:nvPr>
        </p:nvSpPr>
        <p:spPr>
          <a:xfrm>
            <a:off x="10163441" y="2408840"/>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27" hasCustomPrompt="1"/>
          </p:nvPr>
        </p:nvSpPr>
        <p:spPr>
          <a:xfrm>
            <a:off x="819258" y="3343560"/>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28" hasCustomPrompt="1"/>
          </p:nvPr>
        </p:nvSpPr>
        <p:spPr>
          <a:xfrm>
            <a:off x="2377327" y="3343560"/>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29" hasCustomPrompt="1"/>
          </p:nvPr>
        </p:nvSpPr>
        <p:spPr>
          <a:xfrm>
            <a:off x="3933280" y="3343560"/>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0" hasCustomPrompt="1"/>
          </p:nvPr>
        </p:nvSpPr>
        <p:spPr>
          <a:xfrm>
            <a:off x="5491350" y="3343560"/>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1" hasCustomPrompt="1"/>
          </p:nvPr>
        </p:nvSpPr>
        <p:spPr>
          <a:xfrm>
            <a:off x="7049419" y="3343560"/>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32" hasCustomPrompt="1"/>
          </p:nvPr>
        </p:nvSpPr>
        <p:spPr>
          <a:xfrm>
            <a:off x="8607488" y="3343560"/>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33" hasCustomPrompt="1"/>
          </p:nvPr>
        </p:nvSpPr>
        <p:spPr>
          <a:xfrm>
            <a:off x="10163441" y="3343560"/>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34" hasCustomPrompt="1"/>
          </p:nvPr>
        </p:nvSpPr>
        <p:spPr>
          <a:xfrm>
            <a:off x="819258" y="4298599"/>
            <a:ext cx="1107160" cy="610234"/>
          </a:xfrm>
        </p:spPr>
        <p:txBody>
          <a:bodyPr anchor="ctr">
            <a:normAutofit/>
          </a:bodyPr>
          <a:lstStyle>
            <a:lvl1pPr marL="0" indent="0" algn="ctr">
              <a:buNone/>
              <a:defRPr sz="1200"/>
            </a:lvl1pPr>
          </a:lstStyle>
          <a:p>
            <a:r>
              <a:rPr lang="en-US" dirty="0"/>
              <a:t>Logo</a:t>
            </a:r>
          </a:p>
        </p:txBody>
      </p:sp>
      <p:sp>
        <p:nvSpPr>
          <p:cNvPr id="93" name="Picture Placeholder 2"/>
          <p:cNvSpPr>
            <a:spLocks noGrp="1"/>
          </p:cNvSpPr>
          <p:nvPr>
            <p:ph type="pic" sz="quarter" idx="35" hasCustomPrompt="1"/>
          </p:nvPr>
        </p:nvSpPr>
        <p:spPr>
          <a:xfrm>
            <a:off x="2377327" y="4298599"/>
            <a:ext cx="1107160" cy="610234"/>
          </a:xfrm>
        </p:spPr>
        <p:txBody>
          <a:bodyPr anchor="ctr">
            <a:normAutofit/>
          </a:bodyPr>
          <a:lstStyle>
            <a:lvl1pPr marL="0" indent="0" algn="ctr">
              <a:buNone/>
              <a:defRPr sz="1200"/>
            </a:lvl1pPr>
          </a:lstStyle>
          <a:p>
            <a:r>
              <a:rPr lang="en-US" dirty="0"/>
              <a:t>Logo</a:t>
            </a:r>
          </a:p>
        </p:txBody>
      </p:sp>
      <p:sp>
        <p:nvSpPr>
          <p:cNvPr id="94" name="Picture Placeholder 2"/>
          <p:cNvSpPr>
            <a:spLocks noGrp="1"/>
          </p:cNvSpPr>
          <p:nvPr>
            <p:ph type="pic" sz="quarter" idx="36" hasCustomPrompt="1"/>
          </p:nvPr>
        </p:nvSpPr>
        <p:spPr>
          <a:xfrm>
            <a:off x="3933280" y="4298599"/>
            <a:ext cx="1107160" cy="610234"/>
          </a:xfrm>
        </p:spPr>
        <p:txBody>
          <a:bodyPr anchor="ctr">
            <a:normAutofit/>
          </a:bodyPr>
          <a:lstStyle>
            <a:lvl1pPr marL="0" indent="0" algn="ctr">
              <a:buNone/>
              <a:defRPr sz="1200"/>
            </a:lvl1pPr>
          </a:lstStyle>
          <a:p>
            <a:r>
              <a:rPr lang="en-US" dirty="0"/>
              <a:t>Logo</a:t>
            </a:r>
          </a:p>
        </p:txBody>
      </p:sp>
      <p:sp>
        <p:nvSpPr>
          <p:cNvPr id="95" name="Picture Placeholder 2"/>
          <p:cNvSpPr>
            <a:spLocks noGrp="1"/>
          </p:cNvSpPr>
          <p:nvPr>
            <p:ph type="pic" sz="quarter" idx="37" hasCustomPrompt="1"/>
          </p:nvPr>
        </p:nvSpPr>
        <p:spPr>
          <a:xfrm>
            <a:off x="5491350" y="4298599"/>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38" hasCustomPrompt="1"/>
          </p:nvPr>
        </p:nvSpPr>
        <p:spPr>
          <a:xfrm>
            <a:off x="7049419" y="4298599"/>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39" hasCustomPrompt="1"/>
          </p:nvPr>
        </p:nvSpPr>
        <p:spPr>
          <a:xfrm>
            <a:off x="8607488" y="4298599"/>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40" hasCustomPrompt="1"/>
          </p:nvPr>
        </p:nvSpPr>
        <p:spPr>
          <a:xfrm>
            <a:off x="10163441" y="4298599"/>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41" hasCustomPrompt="1"/>
          </p:nvPr>
        </p:nvSpPr>
        <p:spPr>
          <a:xfrm>
            <a:off x="819258" y="5253639"/>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42" hasCustomPrompt="1"/>
          </p:nvPr>
        </p:nvSpPr>
        <p:spPr>
          <a:xfrm>
            <a:off x="2377327" y="5253639"/>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43" hasCustomPrompt="1"/>
          </p:nvPr>
        </p:nvSpPr>
        <p:spPr>
          <a:xfrm>
            <a:off x="3933280" y="5253639"/>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44" hasCustomPrompt="1"/>
          </p:nvPr>
        </p:nvSpPr>
        <p:spPr>
          <a:xfrm>
            <a:off x="5491350" y="5253639"/>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45" hasCustomPrompt="1"/>
          </p:nvPr>
        </p:nvSpPr>
        <p:spPr>
          <a:xfrm>
            <a:off x="7049419" y="5253639"/>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46" hasCustomPrompt="1"/>
          </p:nvPr>
        </p:nvSpPr>
        <p:spPr>
          <a:xfrm>
            <a:off x="8607488" y="5253639"/>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47" hasCustomPrompt="1"/>
          </p:nvPr>
        </p:nvSpPr>
        <p:spPr>
          <a:xfrm>
            <a:off x="10163441" y="5253639"/>
            <a:ext cx="1107160" cy="610234"/>
          </a:xfrm>
        </p:spPr>
        <p:txBody>
          <a:bodyPr anchor="ctr">
            <a:normAutofit/>
          </a:bodyPr>
          <a:lstStyle>
            <a:lvl1pPr marL="0" indent="0" algn="ctr">
              <a:buNone/>
              <a:defRPr sz="1200"/>
            </a:lvl1pPr>
          </a:lstStyle>
          <a:p>
            <a:r>
              <a:rPr lang="en-US" dirty="0"/>
              <a:t>Logo</a:t>
            </a:r>
          </a:p>
        </p:txBody>
      </p:sp>
      <p:sp>
        <p:nvSpPr>
          <p:cNvPr id="109"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357475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ossos Clientes A 28 logos">
    <p:spTree>
      <p:nvGrpSpPr>
        <p:cNvPr id="1" name=""/>
        <p:cNvGrpSpPr/>
        <p:nvPr/>
      </p:nvGrpSpPr>
      <p:grpSpPr>
        <a:xfrm>
          <a:off x="0" y="0"/>
          <a:ext cx="0" cy="0"/>
          <a:chOff x="0" y="0"/>
          <a:chExt cx="0" cy="0"/>
        </a:xfrm>
      </p:grpSpPr>
      <p:pic>
        <p:nvPicPr>
          <p:cNvPr id="92" name="Imagem 9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93" name="Forma livre 9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96"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97"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8"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9"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0"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1"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2"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3"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4"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5"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6"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107"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108"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109" name="Espaço Reservado para Texto 72">
            <a:extLst>
              <a:ext uri="{FF2B5EF4-FFF2-40B4-BE49-F238E27FC236}">
                <a16:creationId xmlns:a16="http://schemas.microsoft.com/office/drawing/2014/main" id="{62573830-B327-4E3A-AE8D-D8268AB34507}"/>
              </a:ext>
            </a:extLst>
          </p:cNvPr>
          <p:cNvSpPr>
            <a:spLocks noGrp="1"/>
          </p:cNvSpPr>
          <p:nvPr>
            <p:ph type="body" sz="quarter" idx="41"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11" name="Group 104"/>
          <p:cNvGrpSpPr>
            <a:grpSpLocks/>
          </p:cNvGrpSpPr>
          <p:nvPr userDrawn="1"/>
        </p:nvGrpSpPr>
        <p:grpSpPr bwMode="auto">
          <a:xfrm>
            <a:off x="2138111" y="1269999"/>
            <a:ext cx="7798816" cy="4751706"/>
            <a:chOff x="1649112" y="776813"/>
            <a:chExt cx="5848430" cy="4195234"/>
          </a:xfrm>
        </p:grpSpPr>
        <p:cxnSp>
          <p:nvCxnSpPr>
            <p:cNvPr id="14" name="Straight Connector 13"/>
            <p:cNvCxnSpPr/>
            <p:nvPr/>
          </p:nvCxnSpPr>
          <p:spPr>
            <a:xfrm flipV="1">
              <a:off x="164911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19116"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98911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7535"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327539"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97542" y="776813"/>
              <a:ext cx="0" cy="4195234"/>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53"/>
          <p:cNvGrpSpPr>
            <a:grpSpLocks/>
          </p:cNvGrpSpPr>
          <p:nvPr userDrawn="1"/>
        </p:nvGrpSpPr>
        <p:grpSpPr bwMode="auto">
          <a:xfrm>
            <a:off x="819258" y="3658154"/>
            <a:ext cx="10451344" cy="0"/>
            <a:chOff x="660348" y="2529400"/>
            <a:chExt cx="7838068" cy="0"/>
          </a:xfrm>
        </p:grpSpPr>
        <p:cxnSp>
          <p:nvCxnSpPr>
            <p:cNvPr id="21" name="Straight Connector 2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54"/>
          <p:cNvGrpSpPr>
            <a:grpSpLocks/>
          </p:cNvGrpSpPr>
          <p:nvPr userDrawn="1"/>
        </p:nvGrpSpPr>
        <p:grpSpPr bwMode="auto">
          <a:xfrm>
            <a:off x="819258" y="2476380"/>
            <a:ext cx="10451344" cy="0"/>
            <a:chOff x="660348" y="2529400"/>
            <a:chExt cx="7838068" cy="0"/>
          </a:xfrm>
        </p:grpSpPr>
        <p:cxnSp>
          <p:nvCxnSpPr>
            <p:cNvPr id="31" name="Straight Connector 30"/>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8" name="Group 69"/>
          <p:cNvGrpSpPr>
            <a:grpSpLocks/>
          </p:cNvGrpSpPr>
          <p:nvPr userDrawn="1"/>
        </p:nvGrpSpPr>
        <p:grpSpPr bwMode="auto">
          <a:xfrm>
            <a:off x="819258" y="4839929"/>
            <a:ext cx="10451344" cy="0"/>
            <a:chOff x="660348" y="2529400"/>
            <a:chExt cx="7838068" cy="0"/>
          </a:xfrm>
        </p:grpSpPr>
        <p:cxnSp>
          <p:nvCxnSpPr>
            <p:cNvPr id="39" name="Straight Connector 38"/>
            <p:cNvCxnSpPr/>
            <p:nvPr/>
          </p:nvCxnSpPr>
          <p:spPr>
            <a:xfrm>
              <a:off x="660348"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28835"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995733"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64220"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332706" y="2529400"/>
              <a:ext cx="830325"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501193" y="2529400"/>
              <a:ext cx="828736"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68092" y="2529400"/>
              <a:ext cx="83032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3" name="Picture Placeholder 2"/>
          <p:cNvSpPr>
            <a:spLocks noGrp="1"/>
          </p:cNvSpPr>
          <p:nvPr>
            <p:ph type="pic" sz="quarter" idx="13" hasCustomPrompt="1"/>
          </p:nvPr>
        </p:nvSpPr>
        <p:spPr>
          <a:xfrm>
            <a:off x="819258" y="1585597"/>
            <a:ext cx="1107160"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4" hasCustomPrompt="1"/>
          </p:nvPr>
        </p:nvSpPr>
        <p:spPr>
          <a:xfrm>
            <a:off x="2377327" y="1585597"/>
            <a:ext cx="1107160"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5" hasCustomPrompt="1"/>
          </p:nvPr>
        </p:nvSpPr>
        <p:spPr>
          <a:xfrm>
            <a:off x="3933280" y="1585597"/>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6" hasCustomPrompt="1"/>
          </p:nvPr>
        </p:nvSpPr>
        <p:spPr>
          <a:xfrm>
            <a:off x="5491348" y="1585597"/>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17" hasCustomPrompt="1"/>
          </p:nvPr>
        </p:nvSpPr>
        <p:spPr>
          <a:xfrm>
            <a:off x="7049419" y="1585597"/>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18" hasCustomPrompt="1"/>
          </p:nvPr>
        </p:nvSpPr>
        <p:spPr>
          <a:xfrm>
            <a:off x="8605372" y="1585597"/>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19" hasCustomPrompt="1"/>
          </p:nvPr>
        </p:nvSpPr>
        <p:spPr>
          <a:xfrm>
            <a:off x="10163441" y="1585597"/>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0" hasCustomPrompt="1"/>
          </p:nvPr>
        </p:nvSpPr>
        <p:spPr>
          <a:xfrm>
            <a:off x="819258" y="2744438"/>
            <a:ext cx="1107160" cy="610234"/>
          </a:xfrm>
        </p:spPr>
        <p:txBody>
          <a:bodyPr anchor="ctr">
            <a:normAutofit/>
          </a:bodyPr>
          <a:lstStyle>
            <a:lvl1pPr marL="0" indent="0" algn="ctr">
              <a:buNone/>
              <a:defRPr sz="1200"/>
            </a:lvl1pPr>
          </a:lstStyle>
          <a:p>
            <a:r>
              <a:rPr lang="en-US" dirty="0"/>
              <a:t>Logo</a:t>
            </a:r>
          </a:p>
        </p:txBody>
      </p:sp>
      <p:sp>
        <p:nvSpPr>
          <p:cNvPr id="71" name="Picture Placeholder 2"/>
          <p:cNvSpPr>
            <a:spLocks noGrp="1"/>
          </p:cNvSpPr>
          <p:nvPr>
            <p:ph type="pic" sz="quarter" idx="21" hasCustomPrompt="1"/>
          </p:nvPr>
        </p:nvSpPr>
        <p:spPr>
          <a:xfrm>
            <a:off x="2377327" y="2744438"/>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2" hasCustomPrompt="1"/>
          </p:nvPr>
        </p:nvSpPr>
        <p:spPr>
          <a:xfrm>
            <a:off x="3933280" y="2744438"/>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3" hasCustomPrompt="1"/>
          </p:nvPr>
        </p:nvSpPr>
        <p:spPr>
          <a:xfrm>
            <a:off x="5491348" y="2744438"/>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4" hasCustomPrompt="1"/>
          </p:nvPr>
        </p:nvSpPr>
        <p:spPr>
          <a:xfrm>
            <a:off x="7049419" y="2744438"/>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5" hasCustomPrompt="1"/>
          </p:nvPr>
        </p:nvSpPr>
        <p:spPr>
          <a:xfrm>
            <a:off x="8605372" y="2744438"/>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6" hasCustomPrompt="1"/>
          </p:nvPr>
        </p:nvSpPr>
        <p:spPr>
          <a:xfrm>
            <a:off x="10163441" y="2744438"/>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7" hasCustomPrompt="1"/>
          </p:nvPr>
        </p:nvSpPr>
        <p:spPr>
          <a:xfrm>
            <a:off x="819258" y="3943319"/>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28" hasCustomPrompt="1"/>
          </p:nvPr>
        </p:nvSpPr>
        <p:spPr>
          <a:xfrm>
            <a:off x="2377327" y="3943319"/>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29" hasCustomPrompt="1"/>
          </p:nvPr>
        </p:nvSpPr>
        <p:spPr>
          <a:xfrm>
            <a:off x="3933280" y="3943319"/>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0" hasCustomPrompt="1"/>
          </p:nvPr>
        </p:nvSpPr>
        <p:spPr>
          <a:xfrm>
            <a:off x="5491348" y="3943319"/>
            <a:ext cx="1107160" cy="610234"/>
          </a:xfrm>
        </p:spPr>
        <p:txBody>
          <a:bodyPr anchor="ctr">
            <a:normAutofit/>
          </a:bodyPr>
          <a:lstStyle>
            <a:lvl1pPr marL="0" indent="0" algn="ctr">
              <a:buNone/>
              <a:defRPr sz="1200"/>
            </a:lvl1pPr>
          </a:lstStyle>
          <a:p>
            <a:r>
              <a:rPr lang="en-US" dirty="0"/>
              <a:t>Logo</a:t>
            </a:r>
          </a:p>
        </p:txBody>
      </p:sp>
      <p:sp>
        <p:nvSpPr>
          <p:cNvPr id="81" name="Picture Placeholder 2"/>
          <p:cNvSpPr>
            <a:spLocks noGrp="1"/>
          </p:cNvSpPr>
          <p:nvPr>
            <p:ph type="pic" sz="quarter" idx="31" hasCustomPrompt="1"/>
          </p:nvPr>
        </p:nvSpPr>
        <p:spPr>
          <a:xfrm>
            <a:off x="7049419" y="3943319"/>
            <a:ext cx="1107160" cy="610234"/>
          </a:xfrm>
        </p:spPr>
        <p:txBody>
          <a:bodyPr anchor="ctr">
            <a:normAutofit/>
          </a:bodyPr>
          <a:lstStyle>
            <a:lvl1pPr marL="0" indent="0" algn="ctr">
              <a:buNone/>
              <a:defRPr sz="1200"/>
            </a:lvl1pPr>
          </a:lstStyle>
          <a:p>
            <a:r>
              <a:rPr lang="en-US" dirty="0"/>
              <a:t>Logo</a:t>
            </a:r>
          </a:p>
        </p:txBody>
      </p:sp>
      <p:sp>
        <p:nvSpPr>
          <p:cNvPr id="82" name="Picture Placeholder 2"/>
          <p:cNvSpPr>
            <a:spLocks noGrp="1"/>
          </p:cNvSpPr>
          <p:nvPr>
            <p:ph type="pic" sz="quarter" idx="32" hasCustomPrompt="1"/>
          </p:nvPr>
        </p:nvSpPr>
        <p:spPr>
          <a:xfrm>
            <a:off x="8605372" y="3943319"/>
            <a:ext cx="1107160" cy="610234"/>
          </a:xfrm>
        </p:spPr>
        <p:txBody>
          <a:bodyPr anchor="ctr">
            <a:normAutofit/>
          </a:bodyPr>
          <a:lstStyle>
            <a:lvl1pPr marL="0" indent="0" algn="ctr">
              <a:buNone/>
              <a:defRPr sz="1200"/>
            </a:lvl1pPr>
          </a:lstStyle>
          <a:p>
            <a:r>
              <a:rPr lang="en-US" dirty="0"/>
              <a:t>Logo</a:t>
            </a:r>
          </a:p>
        </p:txBody>
      </p:sp>
      <p:sp>
        <p:nvSpPr>
          <p:cNvPr id="83" name="Picture Placeholder 2"/>
          <p:cNvSpPr>
            <a:spLocks noGrp="1"/>
          </p:cNvSpPr>
          <p:nvPr>
            <p:ph type="pic" sz="quarter" idx="33" hasCustomPrompt="1"/>
          </p:nvPr>
        </p:nvSpPr>
        <p:spPr>
          <a:xfrm>
            <a:off x="10163441" y="3943319"/>
            <a:ext cx="1107160" cy="610234"/>
          </a:xfrm>
        </p:spPr>
        <p:txBody>
          <a:bodyPr anchor="ctr">
            <a:normAutofit/>
          </a:bodyPr>
          <a:lstStyle>
            <a:lvl1pPr marL="0" indent="0" algn="ctr">
              <a:buNone/>
              <a:defRPr sz="1200"/>
            </a:lvl1pPr>
          </a:lstStyle>
          <a:p>
            <a:r>
              <a:rPr lang="en-US" dirty="0"/>
              <a:t>Logo</a:t>
            </a:r>
          </a:p>
        </p:txBody>
      </p:sp>
      <p:sp>
        <p:nvSpPr>
          <p:cNvPr id="84" name="Picture Placeholder 2"/>
          <p:cNvSpPr>
            <a:spLocks noGrp="1"/>
          </p:cNvSpPr>
          <p:nvPr>
            <p:ph type="pic" sz="quarter" idx="34" hasCustomPrompt="1"/>
          </p:nvPr>
        </p:nvSpPr>
        <p:spPr>
          <a:xfrm>
            <a:off x="819258" y="5121878"/>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35" hasCustomPrompt="1"/>
          </p:nvPr>
        </p:nvSpPr>
        <p:spPr>
          <a:xfrm>
            <a:off x="2377327" y="5121878"/>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36" hasCustomPrompt="1"/>
          </p:nvPr>
        </p:nvSpPr>
        <p:spPr>
          <a:xfrm>
            <a:off x="3933280" y="5121878"/>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37" hasCustomPrompt="1"/>
          </p:nvPr>
        </p:nvSpPr>
        <p:spPr>
          <a:xfrm>
            <a:off x="5491348" y="5121878"/>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38" hasCustomPrompt="1"/>
          </p:nvPr>
        </p:nvSpPr>
        <p:spPr>
          <a:xfrm>
            <a:off x="7049419" y="5121878"/>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39" hasCustomPrompt="1"/>
          </p:nvPr>
        </p:nvSpPr>
        <p:spPr>
          <a:xfrm>
            <a:off x="8605372" y="5121878"/>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40" hasCustomPrompt="1"/>
          </p:nvPr>
        </p:nvSpPr>
        <p:spPr>
          <a:xfrm>
            <a:off x="10163441" y="5121878"/>
            <a:ext cx="1107160" cy="610234"/>
          </a:xfrm>
        </p:spPr>
        <p:txBody>
          <a:bodyPr anchor="ctr">
            <a:normAutofit/>
          </a:bodyPr>
          <a:lstStyle>
            <a:lvl1pPr marL="0" indent="0" algn="ctr">
              <a:buNone/>
              <a:defRPr sz="1200"/>
            </a:lvl1pPr>
          </a:lstStyle>
          <a:p>
            <a:r>
              <a:rPr lang="en-US" dirty="0"/>
              <a:t>Logo</a:t>
            </a:r>
          </a:p>
        </p:txBody>
      </p:sp>
      <p:sp>
        <p:nvSpPr>
          <p:cNvPr id="9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011737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ossos Clientes A  24 logos">
    <p:spTree>
      <p:nvGrpSpPr>
        <p:cNvPr id="1" name=""/>
        <p:cNvGrpSpPr/>
        <p:nvPr/>
      </p:nvGrpSpPr>
      <p:grpSpPr>
        <a:xfrm>
          <a:off x="0" y="0"/>
          <a:ext cx="0" cy="0"/>
          <a:chOff x="0" y="0"/>
          <a:chExt cx="0" cy="0"/>
        </a:xfrm>
      </p:grpSpPr>
      <p:pic>
        <p:nvPicPr>
          <p:cNvPr id="72" name="Imagem 7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73" name="Forma livre 72"/>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76"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77"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0"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1"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2"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3"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4"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5" name="Espaço Reservado para Texto 72">
            <a:extLst>
              <a:ext uri="{FF2B5EF4-FFF2-40B4-BE49-F238E27FC236}">
                <a16:creationId xmlns:a16="http://schemas.microsoft.com/office/drawing/2014/main" id="{62573830-B327-4E3A-AE8D-D8268AB34507}"/>
              </a:ext>
            </a:extLst>
          </p:cNvPr>
          <p:cNvSpPr>
            <a:spLocks noGrp="1"/>
          </p:cNvSpPr>
          <p:nvPr>
            <p:ph type="body" sz="quarter" idx="37"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463769" y="1320801"/>
            <a:ext cx="7272403" cy="4629785"/>
            <a:chOff x="1847586" y="661988"/>
            <a:chExt cx="5453592" cy="4356100"/>
          </a:xfrm>
        </p:grpSpPr>
        <p:cxnSp>
          <p:nvCxnSpPr>
            <p:cNvPr id="14" name="Straight Connector 13"/>
            <p:cNvCxnSpPr/>
            <p:nvPr/>
          </p:nvCxnSpPr>
          <p:spPr bwMode="auto">
            <a:xfrm flipV="1">
              <a:off x="1847586"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210984"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4574382"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5937780"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V="1">
              <a:off x="7301178" y="661988"/>
              <a:ext cx="0" cy="435610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788208" y="2489558"/>
            <a:ext cx="10626344" cy="0"/>
            <a:chOff x="591079" y="1756173"/>
            <a:chExt cx="7968720" cy="0"/>
          </a:xfrm>
        </p:grpSpPr>
        <p:cxnSp>
          <p:nvCxnSpPr>
            <p:cNvPr id="36" name="Straight Connector 35"/>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userDrawn="1"/>
        </p:nvGrpSpPr>
        <p:grpSpPr>
          <a:xfrm>
            <a:off x="788208" y="3643234"/>
            <a:ext cx="10626344" cy="0"/>
            <a:chOff x="591079" y="1756173"/>
            <a:chExt cx="7968720" cy="0"/>
          </a:xfrm>
        </p:grpSpPr>
        <p:cxnSp>
          <p:nvCxnSpPr>
            <p:cNvPr id="58" name="Straight Connector 57"/>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userDrawn="1"/>
        </p:nvGrpSpPr>
        <p:grpSpPr>
          <a:xfrm>
            <a:off x="788208" y="4796909"/>
            <a:ext cx="10626344" cy="0"/>
            <a:chOff x="591079" y="1756173"/>
            <a:chExt cx="7968720" cy="0"/>
          </a:xfrm>
        </p:grpSpPr>
        <p:cxnSp>
          <p:nvCxnSpPr>
            <p:cNvPr id="65" name="Straight Connector 64"/>
            <p:cNvCxnSpPr/>
            <p:nvPr userDrawn="1"/>
          </p:nvCxnSpPr>
          <p:spPr bwMode="auto">
            <a:xfrm>
              <a:off x="7425265"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bwMode="auto">
            <a:xfrm>
              <a:off x="6045202"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693707"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332051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1957388"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bwMode="auto">
            <a:xfrm>
              <a:off x="591079" y="1756173"/>
              <a:ext cx="11345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4" name="Picture Placeholder 2"/>
          <p:cNvSpPr>
            <a:spLocks noGrp="1"/>
          </p:cNvSpPr>
          <p:nvPr>
            <p:ph type="pic" sz="quarter" idx="13" hasCustomPrompt="1"/>
          </p:nvPr>
        </p:nvSpPr>
        <p:spPr>
          <a:xfrm>
            <a:off x="999903" y="1595757"/>
            <a:ext cx="1107160" cy="610234"/>
          </a:xfrm>
        </p:spPr>
        <p:txBody>
          <a:bodyPr anchor="ctr">
            <a:normAutofit/>
          </a:bodyPr>
          <a:lstStyle>
            <a:lvl1pPr marL="0" indent="0" algn="ctr">
              <a:buNone/>
              <a:defRPr sz="1200"/>
            </a:lvl1pPr>
          </a:lstStyle>
          <a:p>
            <a:r>
              <a:rPr lang="en-US" dirty="0"/>
              <a:t>Logo</a:t>
            </a:r>
          </a:p>
        </p:txBody>
      </p:sp>
      <p:sp>
        <p:nvSpPr>
          <p:cNvPr id="85" name="Picture Placeholder 2"/>
          <p:cNvSpPr>
            <a:spLocks noGrp="1"/>
          </p:cNvSpPr>
          <p:nvPr>
            <p:ph type="pic" sz="quarter" idx="14" hasCustomPrompt="1"/>
          </p:nvPr>
        </p:nvSpPr>
        <p:spPr>
          <a:xfrm>
            <a:off x="2806359" y="1595757"/>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5" hasCustomPrompt="1"/>
          </p:nvPr>
        </p:nvSpPr>
        <p:spPr>
          <a:xfrm>
            <a:off x="4641741" y="1595757"/>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16" hasCustomPrompt="1"/>
          </p:nvPr>
        </p:nvSpPr>
        <p:spPr>
          <a:xfrm>
            <a:off x="6470779" y="1595757"/>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17" hasCustomPrompt="1"/>
          </p:nvPr>
        </p:nvSpPr>
        <p:spPr>
          <a:xfrm>
            <a:off x="8264193" y="1595757"/>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18" hasCustomPrompt="1"/>
          </p:nvPr>
        </p:nvSpPr>
        <p:spPr>
          <a:xfrm>
            <a:off x="10081942" y="1595757"/>
            <a:ext cx="1107160" cy="610234"/>
          </a:xfrm>
        </p:spPr>
        <p:txBody>
          <a:bodyPr anchor="ctr">
            <a:normAutofit/>
          </a:bodyPr>
          <a:lstStyle>
            <a:lvl1pPr marL="0" indent="0" algn="ctr">
              <a:buNone/>
              <a:defRPr sz="1200"/>
            </a:lvl1pPr>
          </a:lstStyle>
          <a:p>
            <a:r>
              <a:rPr lang="en-US" dirty="0"/>
              <a:t>Logo</a:t>
            </a:r>
          </a:p>
        </p:txBody>
      </p:sp>
      <p:sp>
        <p:nvSpPr>
          <p:cNvPr id="96" name="Picture Placeholder 2"/>
          <p:cNvSpPr>
            <a:spLocks noGrp="1"/>
          </p:cNvSpPr>
          <p:nvPr>
            <p:ph type="pic" sz="quarter" idx="19" hasCustomPrompt="1"/>
          </p:nvPr>
        </p:nvSpPr>
        <p:spPr>
          <a:xfrm>
            <a:off x="999903" y="2744438"/>
            <a:ext cx="1107160" cy="610234"/>
          </a:xfrm>
        </p:spPr>
        <p:txBody>
          <a:bodyPr anchor="ctr">
            <a:normAutofit/>
          </a:bodyPr>
          <a:lstStyle>
            <a:lvl1pPr marL="0" indent="0" algn="ctr">
              <a:buNone/>
              <a:defRPr sz="1200"/>
            </a:lvl1pPr>
          </a:lstStyle>
          <a:p>
            <a:r>
              <a:rPr lang="en-US" dirty="0"/>
              <a:t>Logo</a:t>
            </a:r>
          </a:p>
        </p:txBody>
      </p:sp>
      <p:sp>
        <p:nvSpPr>
          <p:cNvPr id="97" name="Picture Placeholder 2"/>
          <p:cNvSpPr>
            <a:spLocks noGrp="1"/>
          </p:cNvSpPr>
          <p:nvPr>
            <p:ph type="pic" sz="quarter" idx="20" hasCustomPrompt="1"/>
          </p:nvPr>
        </p:nvSpPr>
        <p:spPr>
          <a:xfrm>
            <a:off x="2806359" y="2744438"/>
            <a:ext cx="1107160" cy="610234"/>
          </a:xfrm>
        </p:spPr>
        <p:txBody>
          <a:bodyPr anchor="ctr">
            <a:normAutofit/>
          </a:bodyPr>
          <a:lstStyle>
            <a:lvl1pPr marL="0" indent="0" algn="ctr">
              <a:buNone/>
              <a:defRPr sz="1200"/>
            </a:lvl1pPr>
          </a:lstStyle>
          <a:p>
            <a:r>
              <a:rPr lang="en-US" dirty="0"/>
              <a:t>Logo</a:t>
            </a:r>
          </a:p>
        </p:txBody>
      </p:sp>
      <p:sp>
        <p:nvSpPr>
          <p:cNvPr id="98" name="Picture Placeholder 2"/>
          <p:cNvSpPr>
            <a:spLocks noGrp="1"/>
          </p:cNvSpPr>
          <p:nvPr>
            <p:ph type="pic" sz="quarter" idx="21" hasCustomPrompt="1"/>
          </p:nvPr>
        </p:nvSpPr>
        <p:spPr>
          <a:xfrm>
            <a:off x="4641741" y="2744438"/>
            <a:ext cx="1107160" cy="610234"/>
          </a:xfrm>
        </p:spPr>
        <p:txBody>
          <a:bodyPr anchor="ctr">
            <a:normAutofit/>
          </a:bodyPr>
          <a:lstStyle>
            <a:lvl1pPr marL="0" indent="0" algn="ctr">
              <a:buNone/>
              <a:defRPr sz="1200"/>
            </a:lvl1pPr>
          </a:lstStyle>
          <a:p>
            <a:r>
              <a:rPr lang="en-US" dirty="0"/>
              <a:t>Logo</a:t>
            </a:r>
          </a:p>
        </p:txBody>
      </p:sp>
      <p:sp>
        <p:nvSpPr>
          <p:cNvPr id="99" name="Picture Placeholder 2"/>
          <p:cNvSpPr>
            <a:spLocks noGrp="1"/>
          </p:cNvSpPr>
          <p:nvPr>
            <p:ph type="pic" sz="quarter" idx="22" hasCustomPrompt="1"/>
          </p:nvPr>
        </p:nvSpPr>
        <p:spPr>
          <a:xfrm>
            <a:off x="6470779" y="2744438"/>
            <a:ext cx="1107160" cy="610234"/>
          </a:xfrm>
        </p:spPr>
        <p:txBody>
          <a:bodyPr anchor="ctr">
            <a:normAutofit/>
          </a:bodyPr>
          <a:lstStyle>
            <a:lvl1pPr marL="0" indent="0" algn="ctr">
              <a:buNone/>
              <a:defRPr sz="1200"/>
            </a:lvl1pPr>
          </a:lstStyle>
          <a:p>
            <a:r>
              <a:rPr lang="en-US" dirty="0"/>
              <a:t>Logo</a:t>
            </a:r>
          </a:p>
        </p:txBody>
      </p:sp>
      <p:sp>
        <p:nvSpPr>
          <p:cNvPr id="100" name="Picture Placeholder 2"/>
          <p:cNvSpPr>
            <a:spLocks noGrp="1"/>
          </p:cNvSpPr>
          <p:nvPr>
            <p:ph type="pic" sz="quarter" idx="23" hasCustomPrompt="1"/>
          </p:nvPr>
        </p:nvSpPr>
        <p:spPr>
          <a:xfrm>
            <a:off x="8264193" y="2744438"/>
            <a:ext cx="1107160" cy="610234"/>
          </a:xfrm>
        </p:spPr>
        <p:txBody>
          <a:bodyPr anchor="ctr">
            <a:normAutofit/>
          </a:bodyPr>
          <a:lstStyle>
            <a:lvl1pPr marL="0" indent="0" algn="ctr">
              <a:buNone/>
              <a:defRPr sz="1200"/>
            </a:lvl1pPr>
          </a:lstStyle>
          <a:p>
            <a:r>
              <a:rPr lang="en-US" dirty="0"/>
              <a:t>Logo</a:t>
            </a:r>
          </a:p>
        </p:txBody>
      </p:sp>
      <p:sp>
        <p:nvSpPr>
          <p:cNvPr id="101" name="Picture Placeholder 2"/>
          <p:cNvSpPr>
            <a:spLocks noGrp="1"/>
          </p:cNvSpPr>
          <p:nvPr>
            <p:ph type="pic" sz="quarter" idx="24" hasCustomPrompt="1"/>
          </p:nvPr>
        </p:nvSpPr>
        <p:spPr>
          <a:xfrm>
            <a:off x="10081942" y="2744438"/>
            <a:ext cx="1107160" cy="610234"/>
          </a:xfrm>
        </p:spPr>
        <p:txBody>
          <a:bodyPr anchor="ctr">
            <a:normAutofit/>
          </a:bodyPr>
          <a:lstStyle>
            <a:lvl1pPr marL="0" indent="0" algn="ctr">
              <a:buNone/>
              <a:defRPr sz="1200"/>
            </a:lvl1pPr>
          </a:lstStyle>
          <a:p>
            <a:r>
              <a:rPr lang="en-US" dirty="0"/>
              <a:t>Logo</a:t>
            </a:r>
          </a:p>
        </p:txBody>
      </p:sp>
      <p:sp>
        <p:nvSpPr>
          <p:cNvPr id="102" name="Picture Placeholder 2"/>
          <p:cNvSpPr>
            <a:spLocks noGrp="1"/>
          </p:cNvSpPr>
          <p:nvPr>
            <p:ph type="pic" sz="quarter" idx="25" hasCustomPrompt="1"/>
          </p:nvPr>
        </p:nvSpPr>
        <p:spPr>
          <a:xfrm>
            <a:off x="999903" y="3902678"/>
            <a:ext cx="1107160" cy="610234"/>
          </a:xfrm>
        </p:spPr>
        <p:txBody>
          <a:bodyPr anchor="ctr">
            <a:normAutofit/>
          </a:bodyPr>
          <a:lstStyle>
            <a:lvl1pPr marL="0" indent="0" algn="ctr">
              <a:buNone/>
              <a:defRPr sz="1200"/>
            </a:lvl1pPr>
          </a:lstStyle>
          <a:p>
            <a:r>
              <a:rPr lang="en-US" dirty="0"/>
              <a:t>Logo</a:t>
            </a:r>
          </a:p>
        </p:txBody>
      </p:sp>
      <p:sp>
        <p:nvSpPr>
          <p:cNvPr id="103" name="Picture Placeholder 2"/>
          <p:cNvSpPr>
            <a:spLocks noGrp="1"/>
          </p:cNvSpPr>
          <p:nvPr>
            <p:ph type="pic" sz="quarter" idx="26" hasCustomPrompt="1"/>
          </p:nvPr>
        </p:nvSpPr>
        <p:spPr>
          <a:xfrm>
            <a:off x="2806359" y="3902678"/>
            <a:ext cx="1107160" cy="610234"/>
          </a:xfrm>
        </p:spPr>
        <p:txBody>
          <a:bodyPr anchor="ctr">
            <a:normAutofit/>
          </a:bodyPr>
          <a:lstStyle>
            <a:lvl1pPr marL="0" indent="0" algn="ctr">
              <a:buNone/>
              <a:defRPr sz="1200"/>
            </a:lvl1pPr>
          </a:lstStyle>
          <a:p>
            <a:r>
              <a:rPr lang="en-US" dirty="0"/>
              <a:t>Logo</a:t>
            </a:r>
          </a:p>
        </p:txBody>
      </p:sp>
      <p:sp>
        <p:nvSpPr>
          <p:cNvPr id="104" name="Picture Placeholder 2"/>
          <p:cNvSpPr>
            <a:spLocks noGrp="1"/>
          </p:cNvSpPr>
          <p:nvPr>
            <p:ph type="pic" sz="quarter" idx="27" hasCustomPrompt="1"/>
          </p:nvPr>
        </p:nvSpPr>
        <p:spPr>
          <a:xfrm>
            <a:off x="4641741" y="3902678"/>
            <a:ext cx="1107160" cy="610234"/>
          </a:xfrm>
        </p:spPr>
        <p:txBody>
          <a:bodyPr anchor="ctr">
            <a:normAutofit/>
          </a:bodyPr>
          <a:lstStyle>
            <a:lvl1pPr marL="0" indent="0" algn="ctr">
              <a:buNone/>
              <a:defRPr sz="1200"/>
            </a:lvl1pPr>
          </a:lstStyle>
          <a:p>
            <a:r>
              <a:rPr lang="en-US" dirty="0"/>
              <a:t>Logo</a:t>
            </a:r>
          </a:p>
        </p:txBody>
      </p:sp>
      <p:sp>
        <p:nvSpPr>
          <p:cNvPr id="105" name="Picture Placeholder 2"/>
          <p:cNvSpPr>
            <a:spLocks noGrp="1"/>
          </p:cNvSpPr>
          <p:nvPr>
            <p:ph type="pic" sz="quarter" idx="28" hasCustomPrompt="1"/>
          </p:nvPr>
        </p:nvSpPr>
        <p:spPr>
          <a:xfrm>
            <a:off x="6470779" y="3902678"/>
            <a:ext cx="1107160" cy="610234"/>
          </a:xfrm>
        </p:spPr>
        <p:txBody>
          <a:bodyPr anchor="ctr">
            <a:normAutofit/>
          </a:bodyPr>
          <a:lstStyle>
            <a:lvl1pPr marL="0" indent="0" algn="ctr">
              <a:buNone/>
              <a:defRPr sz="1200"/>
            </a:lvl1pPr>
          </a:lstStyle>
          <a:p>
            <a:r>
              <a:rPr lang="en-US" dirty="0"/>
              <a:t>Logo</a:t>
            </a:r>
          </a:p>
        </p:txBody>
      </p:sp>
      <p:sp>
        <p:nvSpPr>
          <p:cNvPr id="106" name="Picture Placeholder 2"/>
          <p:cNvSpPr>
            <a:spLocks noGrp="1"/>
          </p:cNvSpPr>
          <p:nvPr>
            <p:ph type="pic" sz="quarter" idx="29" hasCustomPrompt="1"/>
          </p:nvPr>
        </p:nvSpPr>
        <p:spPr>
          <a:xfrm>
            <a:off x="8264193" y="3902678"/>
            <a:ext cx="1107160" cy="610234"/>
          </a:xfrm>
        </p:spPr>
        <p:txBody>
          <a:bodyPr anchor="ctr">
            <a:normAutofit/>
          </a:bodyPr>
          <a:lstStyle>
            <a:lvl1pPr marL="0" indent="0" algn="ctr">
              <a:buNone/>
              <a:defRPr sz="1200"/>
            </a:lvl1pPr>
          </a:lstStyle>
          <a:p>
            <a:r>
              <a:rPr lang="en-US" dirty="0"/>
              <a:t>Logo</a:t>
            </a:r>
          </a:p>
        </p:txBody>
      </p:sp>
      <p:sp>
        <p:nvSpPr>
          <p:cNvPr id="107" name="Picture Placeholder 2"/>
          <p:cNvSpPr>
            <a:spLocks noGrp="1"/>
          </p:cNvSpPr>
          <p:nvPr>
            <p:ph type="pic" sz="quarter" idx="30" hasCustomPrompt="1"/>
          </p:nvPr>
        </p:nvSpPr>
        <p:spPr>
          <a:xfrm>
            <a:off x="10081942" y="3902678"/>
            <a:ext cx="1107160" cy="610234"/>
          </a:xfrm>
        </p:spPr>
        <p:txBody>
          <a:bodyPr anchor="ctr">
            <a:normAutofit/>
          </a:bodyPr>
          <a:lstStyle>
            <a:lvl1pPr marL="0" indent="0" algn="ctr">
              <a:buNone/>
              <a:defRPr sz="1200"/>
            </a:lvl1pPr>
          </a:lstStyle>
          <a:p>
            <a:r>
              <a:rPr lang="en-US" dirty="0"/>
              <a:t>Logo</a:t>
            </a:r>
          </a:p>
        </p:txBody>
      </p:sp>
      <p:sp>
        <p:nvSpPr>
          <p:cNvPr id="108" name="Picture Placeholder 2"/>
          <p:cNvSpPr>
            <a:spLocks noGrp="1"/>
          </p:cNvSpPr>
          <p:nvPr>
            <p:ph type="pic" sz="quarter" idx="31" hasCustomPrompt="1"/>
          </p:nvPr>
        </p:nvSpPr>
        <p:spPr>
          <a:xfrm>
            <a:off x="999903" y="5091398"/>
            <a:ext cx="1107160" cy="610234"/>
          </a:xfrm>
        </p:spPr>
        <p:txBody>
          <a:bodyPr anchor="ctr">
            <a:normAutofit/>
          </a:bodyPr>
          <a:lstStyle>
            <a:lvl1pPr marL="0" indent="0" algn="ctr">
              <a:buNone/>
              <a:defRPr sz="1200"/>
            </a:lvl1pPr>
          </a:lstStyle>
          <a:p>
            <a:r>
              <a:rPr lang="en-US" dirty="0"/>
              <a:t>Logo</a:t>
            </a:r>
          </a:p>
        </p:txBody>
      </p:sp>
      <p:sp>
        <p:nvSpPr>
          <p:cNvPr id="109" name="Picture Placeholder 2"/>
          <p:cNvSpPr>
            <a:spLocks noGrp="1"/>
          </p:cNvSpPr>
          <p:nvPr>
            <p:ph type="pic" sz="quarter" idx="32" hasCustomPrompt="1"/>
          </p:nvPr>
        </p:nvSpPr>
        <p:spPr>
          <a:xfrm>
            <a:off x="2806359" y="5091398"/>
            <a:ext cx="1107160" cy="610234"/>
          </a:xfrm>
        </p:spPr>
        <p:txBody>
          <a:bodyPr anchor="ctr">
            <a:normAutofit/>
          </a:bodyPr>
          <a:lstStyle>
            <a:lvl1pPr marL="0" indent="0" algn="ctr">
              <a:buNone/>
              <a:defRPr sz="1200"/>
            </a:lvl1pPr>
          </a:lstStyle>
          <a:p>
            <a:r>
              <a:rPr lang="en-US" dirty="0"/>
              <a:t>Logo</a:t>
            </a:r>
          </a:p>
        </p:txBody>
      </p:sp>
      <p:sp>
        <p:nvSpPr>
          <p:cNvPr id="110" name="Picture Placeholder 2"/>
          <p:cNvSpPr>
            <a:spLocks noGrp="1"/>
          </p:cNvSpPr>
          <p:nvPr>
            <p:ph type="pic" sz="quarter" idx="33" hasCustomPrompt="1"/>
          </p:nvPr>
        </p:nvSpPr>
        <p:spPr>
          <a:xfrm>
            <a:off x="4641741" y="5091398"/>
            <a:ext cx="1107160" cy="610234"/>
          </a:xfrm>
        </p:spPr>
        <p:txBody>
          <a:bodyPr anchor="ctr">
            <a:normAutofit/>
          </a:bodyPr>
          <a:lstStyle>
            <a:lvl1pPr marL="0" indent="0" algn="ctr">
              <a:buNone/>
              <a:defRPr sz="1200"/>
            </a:lvl1pPr>
          </a:lstStyle>
          <a:p>
            <a:r>
              <a:rPr lang="en-US" dirty="0"/>
              <a:t>Logo</a:t>
            </a:r>
          </a:p>
        </p:txBody>
      </p:sp>
      <p:sp>
        <p:nvSpPr>
          <p:cNvPr id="111" name="Picture Placeholder 2"/>
          <p:cNvSpPr>
            <a:spLocks noGrp="1"/>
          </p:cNvSpPr>
          <p:nvPr>
            <p:ph type="pic" sz="quarter" idx="34" hasCustomPrompt="1"/>
          </p:nvPr>
        </p:nvSpPr>
        <p:spPr>
          <a:xfrm>
            <a:off x="6470779" y="5091398"/>
            <a:ext cx="1107160" cy="610234"/>
          </a:xfrm>
        </p:spPr>
        <p:txBody>
          <a:bodyPr anchor="ctr">
            <a:normAutofit/>
          </a:bodyPr>
          <a:lstStyle>
            <a:lvl1pPr marL="0" indent="0" algn="ctr">
              <a:buNone/>
              <a:defRPr sz="1200"/>
            </a:lvl1pPr>
          </a:lstStyle>
          <a:p>
            <a:r>
              <a:rPr lang="en-US" dirty="0"/>
              <a:t>Logo</a:t>
            </a:r>
          </a:p>
        </p:txBody>
      </p:sp>
      <p:sp>
        <p:nvSpPr>
          <p:cNvPr id="112" name="Picture Placeholder 2"/>
          <p:cNvSpPr>
            <a:spLocks noGrp="1"/>
          </p:cNvSpPr>
          <p:nvPr>
            <p:ph type="pic" sz="quarter" idx="35" hasCustomPrompt="1"/>
          </p:nvPr>
        </p:nvSpPr>
        <p:spPr>
          <a:xfrm>
            <a:off x="8264193" y="5091398"/>
            <a:ext cx="1107160" cy="610234"/>
          </a:xfrm>
        </p:spPr>
        <p:txBody>
          <a:bodyPr anchor="ctr">
            <a:normAutofit/>
          </a:bodyPr>
          <a:lstStyle>
            <a:lvl1pPr marL="0" indent="0" algn="ctr">
              <a:buNone/>
              <a:defRPr sz="1200"/>
            </a:lvl1pPr>
          </a:lstStyle>
          <a:p>
            <a:r>
              <a:rPr lang="en-US" dirty="0"/>
              <a:t>Logo</a:t>
            </a:r>
          </a:p>
        </p:txBody>
      </p:sp>
      <p:sp>
        <p:nvSpPr>
          <p:cNvPr id="113" name="Picture Placeholder 2"/>
          <p:cNvSpPr>
            <a:spLocks noGrp="1"/>
          </p:cNvSpPr>
          <p:nvPr>
            <p:ph type="pic" sz="quarter" idx="36" hasCustomPrompt="1"/>
          </p:nvPr>
        </p:nvSpPr>
        <p:spPr>
          <a:xfrm>
            <a:off x="10081942" y="5091398"/>
            <a:ext cx="1107160" cy="610234"/>
          </a:xfrm>
        </p:spPr>
        <p:txBody>
          <a:bodyPr anchor="ctr">
            <a:normAutofit/>
          </a:bodyPr>
          <a:lstStyle>
            <a:lvl1pPr marL="0" indent="0" algn="ctr">
              <a:buNone/>
              <a:defRPr sz="1200"/>
            </a:lvl1pPr>
          </a:lstStyle>
          <a:p>
            <a:r>
              <a:rPr lang="en-US" dirty="0"/>
              <a:t>Logo</a:t>
            </a:r>
          </a:p>
        </p:txBody>
      </p:sp>
      <p:sp>
        <p:nvSpPr>
          <p:cNvPr id="74"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333992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ssos Clientes A  20 logos">
    <p:spTree>
      <p:nvGrpSpPr>
        <p:cNvPr id="1" name=""/>
        <p:cNvGrpSpPr/>
        <p:nvPr/>
      </p:nvGrpSpPr>
      <p:grpSpPr>
        <a:xfrm>
          <a:off x="0" y="0"/>
          <a:ext cx="0" cy="0"/>
          <a:chOff x="0" y="0"/>
          <a:chExt cx="0" cy="0"/>
        </a:xfrm>
      </p:grpSpPr>
      <p:pic>
        <p:nvPicPr>
          <p:cNvPr id="53" name="Imagem 5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54" name="Forma livre 53"/>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5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5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1"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2"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3"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4"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5"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6"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7"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8"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89"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90"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91"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92" name="Espaço Reservado para Texto 72">
            <a:extLst>
              <a:ext uri="{FF2B5EF4-FFF2-40B4-BE49-F238E27FC236}">
                <a16:creationId xmlns:a16="http://schemas.microsoft.com/office/drawing/2014/main" id="{62573830-B327-4E3A-AE8D-D8268AB34507}"/>
              </a:ext>
            </a:extLst>
          </p:cNvPr>
          <p:cNvSpPr>
            <a:spLocks noGrp="1"/>
          </p:cNvSpPr>
          <p:nvPr>
            <p:ph type="body" sz="quarter" idx="33"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290321"/>
            <a:ext cx="6545160" cy="473138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2081" y="2475548"/>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3657601"/>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822081" y="4839654"/>
            <a:ext cx="10569890" cy="0"/>
            <a:chOff x="616480" y="1756173"/>
            <a:chExt cx="7926385" cy="0"/>
          </a:xfrm>
        </p:grpSpPr>
        <p:cxnSp>
          <p:nvCxnSpPr>
            <p:cNvPr id="48" name="Straight Connector 47"/>
            <p:cNvCxnSpPr/>
            <p:nvPr userDrawn="1"/>
          </p:nvCxnSpPr>
          <p:spPr bwMode="auto">
            <a:xfrm>
              <a:off x="616480"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2606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3886203"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5528737"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bwMode="auto">
            <a:xfrm>
              <a:off x="7176556" y="1756173"/>
              <a:ext cx="1366309" cy="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0" name="Picture Placeholder 2"/>
          <p:cNvSpPr>
            <a:spLocks noGrp="1"/>
          </p:cNvSpPr>
          <p:nvPr>
            <p:ph type="pic" sz="quarter" idx="13" hasCustomPrompt="1"/>
          </p:nvPr>
        </p:nvSpPr>
        <p:spPr>
          <a:xfrm>
            <a:off x="1146677" y="1555752"/>
            <a:ext cx="1107160"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14" hasCustomPrompt="1"/>
          </p:nvPr>
        </p:nvSpPr>
        <p:spPr>
          <a:xfrm>
            <a:off x="3359589" y="1555752"/>
            <a:ext cx="1107160"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15" hasCustomPrompt="1"/>
          </p:nvPr>
        </p:nvSpPr>
        <p:spPr>
          <a:xfrm>
            <a:off x="5549916" y="1555752"/>
            <a:ext cx="1107160"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16" hasCustomPrompt="1"/>
          </p:nvPr>
        </p:nvSpPr>
        <p:spPr>
          <a:xfrm>
            <a:off x="7710613" y="1555752"/>
            <a:ext cx="1107160" cy="610234"/>
          </a:xfrm>
        </p:spPr>
        <p:txBody>
          <a:bodyPr anchor="ctr">
            <a:normAutofit/>
          </a:bodyPr>
          <a:lstStyle>
            <a:lvl1pPr marL="0" indent="0" algn="ctr">
              <a:buNone/>
              <a:defRPr sz="1200"/>
            </a:lvl1pPr>
          </a:lstStyle>
          <a:p>
            <a:r>
              <a:rPr lang="en-US" dirty="0"/>
              <a:t>Logo</a:t>
            </a:r>
          </a:p>
        </p:txBody>
      </p:sp>
      <p:sp>
        <p:nvSpPr>
          <p:cNvPr id="64" name="Picture Placeholder 2"/>
          <p:cNvSpPr>
            <a:spLocks noGrp="1"/>
          </p:cNvSpPr>
          <p:nvPr>
            <p:ph type="pic" sz="quarter" idx="17" hasCustomPrompt="1"/>
          </p:nvPr>
        </p:nvSpPr>
        <p:spPr>
          <a:xfrm>
            <a:off x="9968685" y="1555752"/>
            <a:ext cx="1107160" cy="610234"/>
          </a:xfrm>
        </p:spPr>
        <p:txBody>
          <a:bodyPr anchor="ctr">
            <a:normAutofit/>
          </a:bodyPr>
          <a:lstStyle>
            <a:lvl1pPr marL="0" indent="0" algn="ctr">
              <a:buNone/>
              <a:defRPr sz="1200"/>
            </a:lvl1pPr>
          </a:lstStyle>
          <a:p>
            <a:r>
              <a:rPr lang="en-US" dirty="0"/>
              <a:t>Logo</a:t>
            </a:r>
          </a:p>
        </p:txBody>
      </p:sp>
      <p:sp>
        <p:nvSpPr>
          <p:cNvPr id="65" name="Picture Placeholder 2"/>
          <p:cNvSpPr>
            <a:spLocks noGrp="1"/>
          </p:cNvSpPr>
          <p:nvPr>
            <p:ph type="pic" sz="quarter" idx="18" hasCustomPrompt="1"/>
          </p:nvPr>
        </p:nvSpPr>
        <p:spPr>
          <a:xfrm>
            <a:off x="1146677" y="2774949"/>
            <a:ext cx="1107160" cy="610234"/>
          </a:xfrm>
        </p:spPr>
        <p:txBody>
          <a:bodyPr anchor="ctr">
            <a:normAutofit/>
          </a:bodyPr>
          <a:lstStyle>
            <a:lvl1pPr marL="0" indent="0" algn="ctr">
              <a:buNone/>
              <a:defRPr sz="1200"/>
            </a:lvl1pPr>
          </a:lstStyle>
          <a:p>
            <a:r>
              <a:rPr lang="en-US" dirty="0"/>
              <a:t>Logo</a:t>
            </a:r>
          </a:p>
        </p:txBody>
      </p:sp>
      <p:sp>
        <p:nvSpPr>
          <p:cNvPr id="66" name="Picture Placeholder 2"/>
          <p:cNvSpPr>
            <a:spLocks noGrp="1"/>
          </p:cNvSpPr>
          <p:nvPr>
            <p:ph type="pic" sz="quarter" idx="19" hasCustomPrompt="1"/>
          </p:nvPr>
        </p:nvSpPr>
        <p:spPr>
          <a:xfrm>
            <a:off x="3359589" y="2774949"/>
            <a:ext cx="1107160" cy="610234"/>
          </a:xfrm>
        </p:spPr>
        <p:txBody>
          <a:bodyPr anchor="ctr">
            <a:normAutofit/>
          </a:bodyPr>
          <a:lstStyle>
            <a:lvl1pPr marL="0" indent="0" algn="ctr">
              <a:buNone/>
              <a:defRPr sz="1200"/>
            </a:lvl1pPr>
          </a:lstStyle>
          <a:p>
            <a:r>
              <a:rPr lang="en-US" dirty="0"/>
              <a:t>Logo</a:t>
            </a:r>
          </a:p>
        </p:txBody>
      </p:sp>
      <p:sp>
        <p:nvSpPr>
          <p:cNvPr id="67" name="Picture Placeholder 2"/>
          <p:cNvSpPr>
            <a:spLocks noGrp="1"/>
          </p:cNvSpPr>
          <p:nvPr>
            <p:ph type="pic" sz="quarter" idx="20" hasCustomPrompt="1"/>
          </p:nvPr>
        </p:nvSpPr>
        <p:spPr>
          <a:xfrm>
            <a:off x="5549916" y="2774949"/>
            <a:ext cx="1107160" cy="610234"/>
          </a:xfrm>
        </p:spPr>
        <p:txBody>
          <a:bodyPr anchor="ctr">
            <a:normAutofit/>
          </a:bodyPr>
          <a:lstStyle>
            <a:lvl1pPr marL="0" indent="0" algn="ctr">
              <a:buNone/>
              <a:defRPr sz="1200"/>
            </a:lvl1pPr>
          </a:lstStyle>
          <a:p>
            <a:r>
              <a:rPr lang="en-US" dirty="0"/>
              <a:t>Logo</a:t>
            </a:r>
          </a:p>
        </p:txBody>
      </p:sp>
      <p:sp>
        <p:nvSpPr>
          <p:cNvPr id="68" name="Picture Placeholder 2"/>
          <p:cNvSpPr>
            <a:spLocks noGrp="1"/>
          </p:cNvSpPr>
          <p:nvPr>
            <p:ph type="pic" sz="quarter" idx="21" hasCustomPrompt="1"/>
          </p:nvPr>
        </p:nvSpPr>
        <p:spPr>
          <a:xfrm>
            <a:off x="7710613" y="2774949"/>
            <a:ext cx="1107160" cy="610234"/>
          </a:xfrm>
        </p:spPr>
        <p:txBody>
          <a:bodyPr anchor="ctr">
            <a:normAutofit/>
          </a:bodyPr>
          <a:lstStyle>
            <a:lvl1pPr marL="0" indent="0" algn="ctr">
              <a:buNone/>
              <a:defRPr sz="1200"/>
            </a:lvl1pPr>
          </a:lstStyle>
          <a:p>
            <a:r>
              <a:rPr lang="en-US" dirty="0"/>
              <a:t>Logo</a:t>
            </a:r>
          </a:p>
        </p:txBody>
      </p:sp>
      <p:sp>
        <p:nvSpPr>
          <p:cNvPr id="69" name="Picture Placeholder 2"/>
          <p:cNvSpPr>
            <a:spLocks noGrp="1"/>
          </p:cNvSpPr>
          <p:nvPr>
            <p:ph type="pic" sz="quarter" idx="22" hasCustomPrompt="1"/>
          </p:nvPr>
        </p:nvSpPr>
        <p:spPr>
          <a:xfrm>
            <a:off x="9968685" y="2774949"/>
            <a:ext cx="1107160" cy="610234"/>
          </a:xfrm>
        </p:spPr>
        <p:txBody>
          <a:bodyPr anchor="ctr">
            <a:normAutofit/>
          </a:bodyPr>
          <a:lstStyle>
            <a:lvl1pPr marL="0" indent="0" algn="ctr">
              <a:buNone/>
              <a:defRPr sz="1200"/>
            </a:lvl1pPr>
          </a:lstStyle>
          <a:p>
            <a:r>
              <a:rPr lang="en-US" dirty="0"/>
              <a:t>Logo</a:t>
            </a:r>
          </a:p>
        </p:txBody>
      </p:sp>
      <p:sp>
        <p:nvSpPr>
          <p:cNvPr id="70" name="Picture Placeholder 2"/>
          <p:cNvSpPr>
            <a:spLocks noGrp="1"/>
          </p:cNvSpPr>
          <p:nvPr>
            <p:ph type="pic" sz="quarter" idx="23" hasCustomPrompt="1"/>
          </p:nvPr>
        </p:nvSpPr>
        <p:spPr>
          <a:xfrm>
            <a:off x="1146677" y="3933191"/>
            <a:ext cx="1107160" cy="610234"/>
          </a:xfrm>
        </p:spPr>
        <p:txBody>
          <a:bodyPr anchor="ctr">
            <a:normAutofit/>
          </a:bodyPr>
          <a:lstStyle>
            <a:lvl1pPr marL="0" indent="0" algn="ctr">
              <a:buNone/>
              <a:defRPr sz="1200"/>
            </a:lvl1pPr>
          </a:lstStyle>
          <a:p>
            <a:r>
              <a:rPr lang="en-US" dirty="0"/>
              <a:t>Logo</a:t>
            </a:r>
          </a:p>
        </p:txBody>
      </p:sp>
      <p:sp>
        <p:nvSpPr>
          <p:cNvPr id="72" name="Picture Placeholder 2"/>
          <p:cNvSpPr>
            <a:spLocks noGrp="1"/>
          </p:cNvSpPr>
          <p:nvPr>
            <p:ph type="pic" sz="quarter" idx="24" hasCustomPrompt="1"/>
          </p:nvPr>
        </p:nvSpPr>
        <p:spPr>
          <a:xfrm>
            <a:off x="3359589" y="3933191"/>
            <a:ext cx="1107160" cy="610234"/>
          </a:xfrm>
        </p:spPr>
        <p:txBody>
          <a:bodyPr anchor="ctr">
            <a:normAutofit/>
          </a:bodyPr>
          <a:lstStyle>
            <a:lvl1pPr marL="0" indent="0" algn="ctr">
              <a:buNone/>
              <a:defRPr sz="1200"/>
            </a:lvl1pPr>
          </a:lstStyle>
          <a:p>
            <a:r>
              <a:rPr lang="en-US" dirty="0"/>
              <a:t>Logo</a:t>
            </a:r>
          </a:p>
        </p:txBody>
      </p:sp>
      <p:sp>
        <p:nvSpPr>
          <p:cNvPr id="73" name="Picture Placeholder 2"/>
          <p:cNvSpPr>
            <a:spLocks noGrp="1"/>
          </p:cNvSpPr>
          <p:nvPr>
            <p:ph type="pic" sz="quarter" idx="25" hasCustomPrompt="1"/>
          </p:nvPr>
        </p:nvSpPr>
        <p:spPr>
          <a:xfrm>
            <a:off x="5549916" y="3933191"/>
            <a:ext cx="1107160" cy="610234"/>
          </a:xfrm>
        </p:spPr>
        <p:txBody>
          <a:bodyPr anchor="ctr">
            <a:normAutofit/>
          </a:bodyPr>
          <a:lstStyle>
            <a:lvl1pPr marL="0" indent="0" algn="ctr">
              <a:buNone/>
              <a:defRPr sz="1200"/>
            </a:lvl1pPr>
          </a:lstStyle>
          <a:p>
            <a:r>
              <a:rPr lang="en-US" dirty="0"/>
              <a:t>Logo</a:t>
            </a:r>
          </a:p>
        </p:txBody>
      </p:sp>
      <p:sp>
        <p:nvSpPr>
          <p:cNvPr id="74" name="Picture Placeholder 2"/>
          <p:cNvSpPr>
            <a:spLocks noGrp="1"/>
          </p:cNvSpPr>
          <p:nvPr>
            <p:ph type="pic" sz="quarter" idx="26" hasCustomPrompt="1"/>
          </p:nvPr>
        </p:nvSpPr>
        <p:spPr>
          <a:xfrm>
            <a:off x="7710613" y="3933191"/>
            <a:ext cx="1107160" cy="610234"/>
          </a:xfrm>
        </p:spPr>
        <p:txBody>
          <a:bodyPr anchor="ctr">
            <a:normAutofit/>
          </a:bodyPr>
          <a:lstStyle>
            <a:lvl1pPr marL="0" indent="0" algn="ctr">
              <a:buNone/>
              <a:defRPr sz="1200"/>
            </a:lvl1pPr>
          </a:lstStyle>
          <a:p>
            <a:r>
              <a:rPr lang="en-US" dirty="0"/>
              <a:t>Logo</a:t>
            </a:r>
          </a:p>
        </p:txBody>
      </p:sp>
      <p:sp>
        <p:nvSpPr>
          <p:cNvPr id="75" name="Picture Placeholder 2"/>
          <p:cNvSpPr>
            <a:spLocks noGrp="1"/>
          </p:cNvSpPr>
          <p:nvPr>
            <p:ph type="pic" sz="quarter" idx="27" hasCustomPrompt="1"/>
          </p:nvPr>
        </p:nvSpPr>
        <p:spPr>
          <a:xfrm>
            <a:off x="9968685" y="3933191"/>
            <a:ext cx="1107160" cy="610234"/>
          </a:xfrm>
        </p:spPr>
        <p:txBody>
          <a:bodyPr anchor="ctr">
            <a:normAutofit/>
          </a:bodyPr>
          <a:lstStyle>
            <a:lvl1pPr marL="0" indent="0" algn="ctr">
              <a:buNone/>
              <a:defRPr sz="1200"/>
            </a:lvl1pPr>
          </a:lstStyle>
          <a:p>
            <a:r>
              <a:rPr lang="en-US" dirty="0"/>
              <a:t>Logo</a:t>
            </a:r>
          </a:p>
        </p:txBody>
      </p:sp>
      <p:sp>
        <p:nvSpPr>
          <p:cNvPr id="76" name="Picture Placeholder 2"/>
          <p:cNvSpPr>
            <a:spLocks noGrp="1"/>
          </p:cNvSpPr>
          <p:nvPr>
            <p:ph type="pic" sz="quarter" idx="28" hasCustomPrompt="1"/>
          </p:nvPr>
        </p:nvSpPr>
        <p:spPr>
          <a:xfrm>
            <a:off x="1146677" y="5142231"/>
            <a:ext cx="1107160" cy="610234"/>
          </a:xfrm>
        </p:spPr>
        <p:txBody>
          <a:bodyPr anchor="ctr">
            <a:normAutofit/>
          </a:bodyPr>
          <a:lstStyle>
            <a:lvl1pPr marL="0" indent="0" algn="ctr">
              <a:buNone/>
              <a:defRPr sz="1200"/>
            </a:lvl1pPr>
          </a:lstStyle>
          <a:p>
            <a:r>
              <a:rPr lang="en-US" dirty="0"/>
              <a:t>Logo</a:t>
            </a:r>
          </a:p>
        </p:txBody>
      </p:sp>
      <p:sp>
        <p:nvSpPr>
          <p:cNvPr id="77" name="Picture Placeholder 2"/>
          <p:cNvSpPr>
            <a:spLocks noGrp="1"/>
          </p:cNvSpPr>
          <p:nvPr>
            <p:ph type="pic" sz="quarter" idx="29" hasCustomPrompt="1"/>
          </p:nvPr>
        </p:nvSpPr>
        <p:spPr>
          <a:xfrm>
            <a:off x="3359589" y="5142231"/>
            <a:ext cx="1107160" cy="610234"/>
          </a:xfrm>
        </p:spPr>
        <p:txBody>
          <a:bodyPr anchor="ctr">
            <a:normAutofit/>
          </a:bodyPr>
          <a:lstStyle>
            <a:lvl1pPr marL="0" indent="0" algn="ctr">
              <a:buNone/>
              <a:defRPr sz="1200"/>
            </a:lvl1pPr>
          </a:lstStyle>
          <a:p>
            <a:r>
              <a:rPr lang="en-US" dirty="0"/>
              <a:t>Logo</a:t>
            </a:r>
          </a:p>
        </p:txBody>
      </p:sp>
      <p:sp>
        <p:nvSpPr>
          <p:cNvPr id="78" name="Picture Placeholder 2"/>
          <p:cNvSpPr>
            <a:spLocks noGrp="1"/>
          </p:cNvSpPr>
          <p:nvPr>
            <p:ph type="pic" sz="quarter" idx="30" hasCustomPrompt="1"/>
          </p:nvPr>
        </p:nvSpPr>
        <p:spPr>
          <a:xfrm>
            <a:off x="5549916" y="5142231"/>
            <a:ext cx="1107160" cy="610234"/>
          </a:xfrm>
        </p:spPr>
        <p:txBody>
          <a:bodyPr anchor="ctr">
            <a:normAutofit/>
          </a:bodyPr>
          <a:lstStyle>
            <a:lvl1pPr marL="0" indent="0" algn="ctr">
              <a:buNone/>
              <a:defRPr sz="1200"/>
            </a:lvl1pPr>
          </a:lstStyle>
          <a:p>
            <a:r>
              <a:rPr lang="en-US" dirty="0"/>
              <a:t>Logo</a:t>
            </a:r>
          </a:p>
        </p:txBody>
      </p:sp>
      <p:sp>
        <p:nvSpPr>
          <p:cNvPr id="79" name="Picture Placeholder 2"/>
          <p:cNvSpPr>
            <a:spLocks noGrp="1"/>
          </p:cNvSpPr>
          <p:nvPr>
            <p:ph type="pic" sz="quarter" idx="31" hasCustomPrompt="1"/>
          </p:nvPr>
        </p:nvSpPr>
        <p:spPr>
          <a:xfrm>
            <a:off x="7710613" y="5142231"/>
            <a:ext cx="1107160" cy="610234"/>
          </a:xfrm>
        </p:spPr>
        <p:txBody>
          <a:bodyPr anchor="ctr">
            <a:normAutofit/>
          </a:bodyPr>
          <a:lstStyle>
            <a:lvl1pPr marL="0" indent="0" algn="ctr">
              <a:buNone/>
              <a:defRPr sz="1200"/>
            </a:lvl1pPr>
          </a:lstStyle>
          <a:p>
            <a:r>
              <a:rPr lang="en-US" dirty="0"/>
              <a:t>Logo</a:t>
            </a:r>
          </a:p>
        </p:txBody>
      </p:sp>
      <p:sp>
        <p:nvSpPr>
          <p:cNvPr id="80" name="Picture Placeholder 2"/>
          <p:cNvSpPr>
            <a:spLocks noGrp="1"/>
          </p:cNvSpPr>
          <p:nvPr>
            <p:ph type="pic" sz="quarter" idx="32" hasCustomPrompt="1"/>
          </p:nvPr>
        </p:nvSpPr>
        <p:spPr>
          <a:xfrm>
            <a:off x="9968685" y="5142231"/>
            <a:ext cx="1107160" cy="610234"/>
          </a:xfrm>
        </p:spPr>
        <p:txBody>
          <a:bodyPr anchor="ctr">
            <a:normAutofit/>
          </a:bodyPr>
          <a:lstStyle>
            <a:lvl1pPr marL="0" indent="0" algn="ctr">
              <a:buNone/>
              <a:defRPr sz="1200"/>
            </a:lvl1pPr>
          </a:lstStyle>
          <a:p>
            <a:r>
              <a:rPr lang="en-US" dirty="0"/>
              <a:t>Logo</a:t>
            </a:r>
          </a:p>
        </p:txBody>
      </p:sp>
      <p:sp>
        <p:nvSpPr>
          <p:cNvPr id="55"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11375516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ssos Clientes A  15 logos">
    <p:spTree>
      <p:nvGrpSpPr>
        <p:cNvPr id="1" name=""/>
        <p:cNvGrpSpPr/>
        <p:nvPr/>
      </p:nvGrpSpPr>
      <p:grpSpPr>
        <a:xfrm>
          <a:off x="0" y="0"/>
          <a:ext cx="0" cy="0"/>
          <a:chOff x="0" y="0"/>
          <a:chExt cx="0" cy="0"/>
        </a:xfrm>
      </p:grpSpPr>
      <p:pic>
        <p:nvPicPr>
          <p:cNvPr id="64" name="Imagem 6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65" name="Forma livre 64"/>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68"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69"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0"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1"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2"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3"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4"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5"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6"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7"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8"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79"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80"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81" name="Espaço Reservado para Texto 72">
            <a:extLst>
              <a:ext uri="{FF2B5EF4-FFF2-40B4-BE49-F238E27FC236}">
                <a16:creationId xmlns:a16="http://schemas.microsoft.com/office/drawing/2014/main" id="{62573830-B327-4E3A-AE8D-D8268AB34507}"/>
              </a:ext>
            </a:extLst>
          </p:cNvPr>
          <p:cNvSpPr>
            <a:spLocks noGrp="1"/>
          </p:cNvSpPr>
          <p:nvPr>
            <p:ph type="body" sz="quarter" idx="28"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grpSp>
        <p:nvGrpSpPr>
          <p:cNvPr id="2" name="Group 1"/>
          <p:cNvGrpSpPr/>
          <p:nvPr userDrawn="1"/>
        </p:nvGrpSpPr>
        <p:grpSpPr>
          <a:xfrm>
            <a:off x="2827389" y="1320801"/>
            <a:ext cx="6545160" cy="4700905"/>
            <a:chOff x="2120265" y="661988"/>
            <a:chExt cx="4908231" cy="4356100"/>
          </a:xfrm>
        </p:grpSpPr>
        <p:cxnSp>
          <p:nvCxnSpPr>
            <p:cNvPr id="14" name="Straight Connector 13"/>
            <p:cNvCxnSpPr/>
            <p:nvPr/>
          </p:nvCxnSpPr>
          <p:spPr bwMode="auto">
            <a:xfrm flipV="1">
              <a:off x="2120265"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3756342"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5392419"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V="1">
              <a:off x="7028496" y="661988"/>
              <a:ext cx="0" cy="4356100"/>
            </a:xfrm>
            <a:prstGeom prst="line">
              <a:avLst/>
            </a:prstGeom>
            <a:ln w="3175"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userDrawn="1"/>
        </p:nvGrpSpPr>
        <p:grpSpPr>
          <a:xfrm>
            <a:off x="822081" y="2887768"/>
            <a:ext cx="10569890" cy="0"/>
            <a:chOff x="616480" y="1756173"/>
            <a:chExt cx="7926385" cy="0"/>
          </a:xfrm>
        </p:grpSpPr>
        <p:cxnSp>
          <p:nvCxnSpPr>
            <p:cNvPr id="56" name="Straight Connector 55"/>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userDrawn="1"/>
        </p:nvGrpSpPr>
        <p:grpSpPr>
          <a:xfrm>
            <a:off x="822081" y="4454736"/>
            <a:ext cx="10569890" cy="0"/>
            <a:chOff x="616480" y="1756173"/>
            <a:chExt cx="7926385" cy="0"/>
          </a:xfrm>
        </p:grpSpPr>
        <p:cxnSp>
          <p:nvCxnSpPr>
            <p:cNvPr id="42" name="Straight Connector 41"/>
            <p:cNvCxnSpPr/>
            <p:nvPr userDrawn="1"/>
          </p:nvCxnSpPr>
          <p:spPr bwMode="auto">
            <a:xfrm>
              <a:off x="616480"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auto">
            <a:xfrm>
              <a:off x="22606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bwMode="auto">
            <a:xfrm>
              <a:off x="3886203"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auto">
            <a:xfrm>
              <a:off x="5528737"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bwMode="auto">
            <a:xfrm>
              <a:off x="7176556" y="1756173"/>
              <a:ext cx="1366309"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8" name="Picture Placeholder 2"/>
          <p:cNvSpPr>
            <a:spLocks noGrp="1"/>
          </p:cNvSpPr>
          <p:nvPr>
            <p:ph type="pic" sz="quarter" idx="13" hasCustomPrompt="1"/>
          </p:nvPr>
        </p:nvSpPr>
        <p:spPr>
          <a:xfrm>
            <a:off x="1124098" y="1873884"/>
            <a:ext cx="1107160"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p:ph type="pic" sz="quarter" idx="14" hasCustomPrompt="1"/>
          </p:nvPr>
        </p:nvSpPr>
        <p:spPr>
          <a:xfrm>
            <a:off x="3354648" y="1873884"/>
            <a:ext cx="1107160"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p:ph type="pic" sz="quarter" idx="15" hasCustomPrompt="1"/>
          </p:nvPr>
        </p:nvSpPr>
        <p:spPr>
          <a:xfrm>
            <a:off x="5533684" y="1873884"/>
            <a:ext cx="1107160"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p:ph type="pic" sz="quarter" idx="16" hasCustomPrompt="1"/>
          </p:nvPr>
        </p:nvSpPr>
        <p:spPr>
          <a:xfrm>
            <a:off x="7710613" y="1873884"/>
            <a:ext cx="1107160" cy="610234"/>
          </a:xfrm>
        </p:spPr>
        <p:txBody>
          <a:bodyPr anchor="ctr">
            <a:normAutofit/>
          </a:bodyPr>
          <a:lstStyle>
            <a:lvl1pPr marL="0" indent="0" algn="ctr">
              <a:buNone/>
              <a:defRPr sz="1200"/>
            </a:lvl1pPr>
          </a:lstStyle>
          <a:p>
            <a:r>
              <a:rPr lang="en-US" dirty="0"/>
              <a:t>Logo</a:t>
            </a:r>
          </a:p>
        </p:txBody>
      </p:sp>
      <p:sp>
        <p:nvSpPr>
          <p:cNvPr id="52" name="Picture Placeholder 2"/>
          <p:cNvSpPr>
            <a:spLocks noGrp="1"/>
          </p:cNvSpPr>
          <p:nvPr>
            <p:ph type="pic" sz="quarter" idx="17" hasCustomPrompt="1"/>
          </p:nvPr>
        </p:nvSpPr>
        <p:spPr>
          <a:xfrm>
            <a:off x="9979976" y="1873884"/>
            <a:ext cx="1107160" cy="610234"/>
          </a:xfrm>
        </p:spPr>
        <p:txBody>
          <a:bodyPr anchor="ctr">
            <a:normAutofit/>
          </a:bodyPr>
          <a:lstStyle>
            <a:lvl1pPr marL="0" indent="0" algn="ctr">
              <a:buNone/>
              <a:defRPr sz="1200"/>
            </a:lvl1pPr>
          </a:lstStyle>
          <a:p>
            <a:r>
              <a:rPr lang="en-US" dirty="0"/>
              <a:t>Logo</a:t>
            </a:r>
          </a:p>
        </p:txBody>
      </p:sp>
      <p:sp>
        <p:nvSpPr>
          <p:cNvPr id="53" name="Picture Placeholder 2"/>
          <p:cNvSpPr>
            <a:spLocks noGrp="1"/>
          </p:cNvSpPr>
          <p:nvPr>
            <p:ph type="pic" sz="quarter" idx="18" hasCustomPrompt="1"/>
          </p:nvPr>
        </p:nvSpPr>
        <p:spPr>
          <a:xfrm>
            <a:off x="1124098" y="3367404"/>
            <a:ext cx="1107160" cy="610234"/>
          </a:xfrm>
        </p:spPr>
        <p:txBody>
          <a:bodyPr anchor="ctr">
            <a:normAutofit/>
          </a:bodyPr>
          <a:lstStyle>
            <a:lvl1pPr marL="0" indent="0" algn="ctr">
              <a:buNone/>
              <a:defRPr sz="1200"/>
            </a:lvl1pPr>
          </a:lstStyle>
          <a:p>
            <a:r>
              <a:rPr lang="en-US" dirty="0"/>
              <a:t>Logo</a:t>
            </a:r>
          </a:p>
        </p:txBody>
      </p:sp>
      <p:sp>
        <p:nvSpPr>
          <p:cNvPr id="54" name="Picture Placeholder 2"/>
          <p:cNvSpPr>
            <a:spLocks noGrp="1"/>
          </p:cNvSpPr>
          <p:nvPr>
            <p:ph type="pic" sz="quarter" idx="19" hasCustomPrompt="1"/>
          </p:nvPr>
        </p:nvSpPr>
        <p:spPr>
          <a:xfrm>
            <a:off x="3354648" y="3367404"/>
            <a:ext cx="1107160" cy="610234"/>
          </a:xfrm>
        </p:spPr>
        <p:txBody>
          <a:bodyPr anchor="ctr">
            <a:normAutofit/>
          </a:bodyPr>
          <a:lstStyle>
            <a:lvl1pPr marL="0" indent="0" algn="ctr">
              <a:buNone/>
              <a:defRPr sz="1200"/>
            </a:lvl1pPr>
          </a:lstStyle>
          <a:p>
            <a:r>
              <a:rPr lang="en-US" dirty="0"/>
              <a:t>Logo</a:t>
            </a:r>
          </a:p>
        </p:txBody>
      </p:sp>
      <p:sp>
        <p:nvSpPr>
          <p:cNvPr id="55" name="Picture Placeholder 2"/>
          <p:cNvSpPr>
            <a:spLocks noGrp="1"/>
          </p:cNvSpPr>
          <p:nvPr>
            <p:ph type="pic" sz="quarter" idx="20" hasCustomPrompt="1"/>
          </p:nvPr>
        </p:nvSpPr>
        <p:spPr>
          <a:xfrm>
            <a:off x="5533684" y="3367404"/>
            <a:ext cx="1107160" cy="610234"/>
          </a:xfrm>
        </p:spPr>
        <p:txBody>
          <a:bodyPr anchor="ctr">
            <a:normAutofit/>
          </a:bodyPr>
          <a:lstStyle>
            <a:lvl1pPr marL="0" indent="0" algn="ctr">
              <a:buNone/>
              <a:defRPr sz="1200"/>
            </a:lvl1pPr>
          </a:lstStyle>
          <a:p>
            <a:r>
              <a:rPr lang="en-US" dirty="0"/>
              <a:t>Logo</a:t>
            </a:r>
          </a:p>
        </p:txBody>
      </p:sp>
      <p:sp>
        <p:nvSpPr>
          <p:cNvPr id="57" name="Picture Placeholder 2"/>
          <p:cNvSpPr>
            <a:spLocks noGrp="1"/>
          </p:cNvSpPr>
          <p:nvPr>
            <p:ph type="pic" sz="quarter" idx="21" hasCustomPrompt="1"/>
          </p:nvPr>
        </p:nvSpPr>
        <p:spPr>
          <a:xfrm>
            <a:off x="7710613" y="3367404"/>
            <a:ext cx="1107160" cy="610234"/>
          </a:xfrm>
        </p:spPr>
        <p:txBody>
          <a:bodyPr anchor="ctr">
            <a:normAutofit/>
          </a:bodyPr>
          <a:lstStyle>
            <a:lvl1pPr marL="0" indent="0" algn="ctr">
              <a:buNone/>
              <a:defRPr sz="1200"/>
            </a:lvl1pPr>
          </a:lstStyle>
          <a:p>
            <a:r>
              <a:rPr lang="en-US" dirty="0"/>
              <a:t>Logo</a:t>
            </a:r>
          </a:p>
        </p:txBody>
      </p:sp>
      <p:sp>
        <p:nvSpPr>
          <p:cNvPr id="58" name="Picture Placeholder 2"/>
          <p:cNvSpPr>
            <a:spLocks noGrp="1"/>
          </p:cNvSpPr>
          <p:nvPr>
            <p:ph type="pic" sz="quarter" idx="22" hasCustomPrompt="1"/>
          </p:nvPr>
        </p:nvSpPr>
        <p:spPr>
          <a:xfrm>
            <a:off x="9979976" y="3367404"/>
            <a:ext cx="1107160" cy="610234"/>
          </a:xfrm>
        </p:spPr>
        <p:txBody>
          <a:bodyPr anchor="ctr">
            <a:normAutofit/>
          </a:bodyPr>
          <a:lstStyle>
            <a:lvl1pPr marL="0" indent="0" algn="ctr">
              <a:buNone/>
              <a:defRPr sz="1200"/>
            </a:lvl1pPr>
          </a:lstStyle>
          <a:p>
            <a:r>
              <a:rPr lang="en-US" dirty="0"/>
              <a:t>Logo</a:t>
            </a:r>
          </a:p>
        </p:txBody>
      </p:sp>
      <p:sp>
        <p:nvSpPr>
          <p:cNvPr id="59" name="Picture Placeholder 2"/>
          <p:cNvSpPr>
            <a:spLocks noGrp="1"/>
          </p:cNvSpPr>
          <p:nvPr>
            <p:ph type="pic" sz="quarter" idx="23" hasCustomPrompt="1"/>
          </p:nvPr>
        </p:nvSpPr>
        <p:spPr>
          <a:xfrm>
            <a:off x="1124098" y="4921884"/>
            <a:ext cx="1107160" cy="610234"/>
          </a:xfrm>
        </p:spPr>
        <p:txBody>
          <a:bodyPr anchor="ctr">
            <a:normAutofit/>
          </a:bodyPr>
          <a:lstStyle>
            <a:lvl1pPr marL="0" indent="0" algn="ctr">
              <a:buNone/>
              <a:defRPr sz="1200"/>
            </a:lvl1pPr>
          </a:lstStyle>
          <a:p>
            <a:r>
              <a:rPr lang="en-US" dirty="0"/>
              <a:t>Logo</a:t>
            </a:r>
          </a:p>
        </p:txBody>
      </p:sp>
      <p:sp>
        <p:nvSpPr>
          <p:cNvPr id="60" name="Picture Placeholder 2"/>
          <p:cNvSpPr>
            <a:spLocks noGrp="1"/>
          </p:cNvSpPr>
          <p:nvPr>
            <p:ph type="pic" sz="quarter" idx="24" hasCustomPrompt="1"/>
          </p:nvPr>
        </p:nvSpPr>
        <p:spPr>
          <a:xfrm>
            <a:off x="3354648" y="4921884"/>
            <a:ext cx="1107160" cy="610234"/>
          </a:xfrm>
        </p:spPr>
        <p:txBody>
          <a:bodyPr anchor="ctr">
            <a:normAutofit/>
          </a:bodyPr>
          <a:lstStyle>
            <a:lvl1pPr marL="0" indent="0" algn="ctr">
              <a:buNone/>
              <a:defRPr sz="1200"/>
            </a:lvl1pPr>
          </a:lstStyle>
          <a:p>
            <a:r>
              <a:rPr lang="en-US" dirty="0"/>
              <a:t>Logo</a:t>
            </a:r>
          </a:p>
        </p:txBody>
      </p:sp>
      <p:sp>
        <p:nvSpPr>
          <p:cNvPr id="61" name="Picture Placeholder 2"/>
          <p:cNvSpPr>
            <a:spLocks noGrp="1"/>
          </p:cNvSpPr>
          <p:nvPr>
            <p:ph type="pic" sz="quarter" idx="25" hasCustomPrompt="1"/>
          </p:nvPr>
        </p:nvSpPr>
        <p:spPr>
          <a:xfrm>
            <a:off x="5533684" y="4921884"/>
            <a:ext cx="1107160" cy="610234"/>
          </a:xfrm>
        </p:spPr>
        <p:txBody>
          <a:bodyPr anchor="ctr">
            <a:normAutofit/>
          </a:bodyPr>
          <a:lstStyle>
            <a:lvl1pPr marL="0" indent="0" algn="ctr">
              <a:buNone/>
              <a:defRPr sz="1200"/>
            </a:lvl1pPr>
          </a:lstStyle>
          <a:p>
            <a:r>
              <a:rPr lang="en-US" dirty="0"/>
              <a:t>Logo</a:t>
            </a:r>
          </a:p>
        </p:txBody>
      </p:sp>
      <p:sp>
        <p:nvSpPr>
          <p:cNvPr id="62" name="Picture Placeholder 2"/>
          <p:cNvSpPr>
            <a:spLocks noGrp="1"/>
          </p:cNvSpPr>
          <p:nvPr>
            <p:ph type="pic" sz="quarter" idx="26" hasCustomPrompt="1"/>
          </p:nvPr>
        </p:nvSpPr>
        <p:spPr>
          <a:xfrm>
            <a:off x="7710613" y="4921884"/>
            <a:ext cx="1107160" cy="610234"/>
          </a:xfrm>
        </p:spPr>
        <p:txBody>
          <a:bodyPr anchor="ctr">
            <a:normAutofit/>
          </a:bodyPr>
          <a:lstStyle>
            <a:lvl1pPr marL="0" indent="0" algn="ctr">
              <a:buNone/>
              <a:defRPr sz="1200"/>
            </a:lvl1pPr>
          </a:lstStyle>
          <a:p>
            <a:r>
              <a:rPr lang="en-US" dirty="0"/>
              <a:t>Logo</a:t>
            </a:r>
          </a:p>
        </p:txBody>
      </p:sp>
      <p:sp>
        <p:nvSpPr>
          <p:cNvPr id="63" name="Picture Placeholder 2"/>
          <p:cNvSpPr>
            <a:spLocks noGrp="1"/>
          </p:cNvSpPr>
          <p:nvPr>
            <p:ph type="pic" sz="quarter" idx="27" hasCustomPrompt="1"/>
          </p:nvPr>
        </p:nvSpPr>
        <p:spPr>
          <a:xfrm>
            <a:off x="9979976" y="4921884"/>
            <a:ext cx="1107160" cy="610234"/>
          </a:xfrm>
        </p:spPr>
        <p:txBody>
          <a:bodyPr anchor="ctr">
            <a:normAutofit/>
          </a:bodyPr>
          <a:lstStyle>
            <a:lvl1pPr marL="0" indent="0" algn="ctr">
              <a:buNone/>
              <a:defRPr sz="1200"/>
            </a:lvl1pPr>
          </a:lstStyle>
          <a:p>
            <a:r>
              <a:rPr lang="en-US" dirty="0"/>
              <a:t>Logo</a:t>
            </a:r>
          </a:p>
        </p:txBody>
      </p:sp>
      <p:sp>
        <p:nvSpPr>
          <p:cNvPr id="66"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22105047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ssos Clientes A 12 logos">
    <p:spTree>
      <p:nvGrpSpPr>
        <p:cNvPr id="1" name=""/>
        <p:cNvGrpSpPr/>
        <p:nvPr/>
      </p:nvGrpSpPr>
      <p:grpSpPr>
        <a:xfrm>
          <a:off x="0" y="0"/>
          <a:ext cx="0" cy="0"/>
          <a:chOff x="0" y="0"/>
          <a:chExt cx="0" cy="0"/>
        </a:xfrm>
      </p:grpSpPr>
      <p:pic>
        <p:nvPicPr>
          <p:cNvPr id="35" name="Imagem 3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3588" cy="6858000"/>
          </a:xfrm>
          <a:prstGeom prst="rect">
            <a:avLst/>
          </a:prstGeom>
        </p:spPr>
      </p:pic>
      <p:sp>
        <p:nvSpPr>
          <p:cNvPr id="36" name="Forma livre 35"/>
          <p:cNvSpPr/>
          <p:nvPr userDrawn="1"/>
        </p:nvSpPr>
        <p:spPr>
          <a:xfrm>
            <a:off x="10359298" y="0"/>
            <a:ext cx="1834292" cy="616622"/>
          </a:xfrm>
          <a:custGeom>
            <a:avLst/>
            <a:gdLst>
              <a:gd name="connsiteX0" fmla="*/ 0 w 1834053"/>
              <a:gd name="connsiteY0" fmla="*/ 0 h 616622"/>
              <a:gd name="connsiteX1" fmla="*/ 1834053 w 1834053"/>
              <a:gd name="connsiteY1" fmla="*/ 0 h 616622"/>
              <a:gd name="connsiteX2" fmla="*/ 1834053 w 1834053"/>
              <a:gd name="connsiteY2" fmla="*/ 386931 h 616622"/>
              <a:gd name="connsiteX3" fmla="*/ 1813690 w 1834053"/>
              <a:gd name="connsiteY3" fmla="*/ 394811 h 616622"/>
              <a:gd name="connsiteX4" fmla="*/ 440540 w 1834053"/>
              <a:gd name="connsiteY4" fmla="*/ 582570 h 616622"/>
              <a:gd name="connsiteX5" fmla="*/ 265857 w 1834053"/>
              <a:gd name="connsiteY5" fmla="*/ 499993 h 616622"/>
              <a:gd name="connsiteX6" fmla="*/ 264269 w 1834053"/>
              <a:gd name="connsiteY6" fmla="*/ 499993 h 616622"/>
              <a:gd name="connsiteX7" fmla="*/ 13362 w 1834053"/>
              <a:gd name="connsiteY7" fmla="*/ 91871 h 61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053" h="616622">
                <a:moveTo>
                  <a:pt x="0" y="0"/>
                </a:moveTo>
                <a:lnTo>
                  <a:pt x="1834053" y="0"/>
                </a:lnTo>
                <a:lnTo>
                  <a:pt x="1834053" y="386931"/>
                </a:lnTo>
                <a:lnTo>
                  <a:pt x="1813690" y="394811"/>
                </a:lnTo>
                <a:cubicBezTo>
                  <a:pt x="1458710" y="526295"/>
                  <a:pt x="807373" y="688174"/>
                  <a:pt x="440540" y="582570"/>
                </a:cubicBezTo>
                <a:cubicBezTo>
                  <a:pt x="375431" y="565102"/>
                  <a:pt x="318262" y="534930"/>
                  <a:pt x="265857" y="499993"/>
                </a:cubicBezTo>
                <a:lnTo>
                  <a:pt x="264269" y="499993"/>
                </a:lnTo>
                <a:cubicBezTo>
                  <a:pt x="140403" y="417416"/>
                  <a:pt x="53062" y="276082"/>
                  <a:pt x="13362" y="91871"/>
                </a:cubicBezTo>
                <a:close/>
              </a:path>
            </a:pathLst>
          </a:custGeom>
          <a:solidFill>
            <a:schemeClr val="bg1"/>
          </a:solidFill>
          <a:ln>
            <a:noFill/>
          </a:ln>
          <a:effectLst>
            <a:outerShdw blurRad="101600" dist="12700" dir="8100000" sx="99000" sy="99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ln>
                <a:noFill/>
              </a:ln>
            </a:endParaRPr>
          </a:p>
        </p:txBody>
      </p:sp>
      <p:grpSp>
        <p:nvGrpSpPr>
          <p:cNvPr id="40" name="Agrupar 21">
            <a:extLst>
              <a:ext uri="{FF2B5EF4-FFF2-40B4-BE49-F238E27FC236}">
                <a16:creationId xmlns:a16="http://schemas.microsoft.com/office/drawing/2014/main" id="{F423CA2D-F8AC-4DE7-91EC-BB11874EB62B}"/>
              </a:ext>
            </a:extLst>
          </p:cNvPr>
          <p:cNvGrpSpPr>
            <a:grpSpLocks noChangeAspect="1"/>
          </p:cNvGrpSpPr>
          <p:nvPr userDrawn="1"/>
        </p:nvGrpSpPr>
        <p:grpSpPr>
          <a:xfrm>
            <a:off x="10660664" y="206592"/>
            <a:ext cx="1312034" cy="122760"/>
            <a:chOff x="719999" y="368241"/>
            <a:chExt cx="2116196" cy="198027"/>
          </a:xfrm>
        </p:grpSpPr>
        <p:sp>
          <p:nvSpPr>
            <p:cNvPr id="41" name="Freeform 6">
              <a:extLst>
                <a:ext uri="{FF2B5EF4-FFF2-40B4-BE49-F238E27FC236}">
                  <a16:creationId xmlns:a16="http://schemas.microsoft.com/office/drawing/2014/main" id="{23627E7F-1AFE-4A75-B8B0-D38A4BE16389}"/>
                </a:ext>
              </a:extLst>
            </p:cNvPr>
            <p:cNvSpPr>
              <a:spLocks noChangeAspect="1"/>
            </p:cNvSpPr>
            <p:nvPr userDrawn="1"/>
          </p:nvSpPr>
          <p:spPr bwMode="auto">
            <a:xfrm>
              <a:off x="2696905" y="368241"/>
              <a:ext cx="139290" cy="198027"/>
            </a:xfrm>
            <a:custGeom>
              <a:avLst/>
              <a:gdLst>
                <a:gd name="T0" fmla="*/ 49 w 83"/>
                <a:gd name="T1" fmla="*/ 59 h 118"/>
                <a:gd name="T2" fmla="*/ 0 w 83"/>
                <a:gd name="T3" fmla="*/ 92 h 118"/>
                <a:gd name="T4" fmla="*/ 0 w 83"/>
                <a:gd name="T5" fmla="*/ 118 h 118"/>
                <a:gd name="T6" fmla="*/ 83 w 83"/>
                <a:gd name="T7" fmla="*/ 59 h 118"/>
                <a:gd name="T8" fmla="*/ 0 w 83"/>
                <a:gd name="T9" fmla="*/ 0 h 118"/>
                <a:gd name="T10" fmla="*/ 0 w 83"/>
                <a:gd name="T11" fmla="*/ 25 h 118"/>
                <a:gd name="T12" fmla="*/ 49 w 83"/>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83" h="118">
                  <a:moveTo>
                    <a:pt x="49" y="59"/>
                  </a:moveTo>
                  <a:lnTo>
                    <a:pt x="0" y="92"/>
                  </a:lnTo>
                  <a:lnTo>
                    <a:pt x="0" y="118"/>
                  </a:lnTo>
                  <a:lnTo>
                    <a:pt x="83" y="59"/>
                  </a:lnTo>
                  <a:lnTo>
                    <a:pt x="0" y="0"/>
                  </a:lnTo>
                  <a:lnTo>
                    <a:pt x="0" y="25"/>
                  </a:lnTo>
                  <a:lnTo>
                    <a:pt x="49" y="59"/>
                  </a:lnTo>
                  <a:close/>
                </a:path>
              </a:pathLst>
            </a:custGeom>
            <a:solidFill>
              <a:srgbClr val="807F83"/>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2" name="Freeform 7">
              <a:extLst>
                <a:ext uri="{FF2B5EF4-FFF2-40B4-BE49-F238E27FC236}">
                  <a16:creationId xmlns:a16="http://schemas.microsoft.com/office/drawing/2014/main" id="{5C5C2F34-453F-499A-83F7-C4DA34337585}"/>
                </a:ext>
              </a:extLst>
            </p:cNvPr>
            <p:cNvSpPr>
              <a:spLocks noChangeAspect="1"/>
            </p:cNvSpPr>
            <p:nvPr userDrawn="1"/>
          </p:nvSpPr>
          <p:spPr bwMode="auto">
            <a:xfrm>
              <a:off x="719999" y="376632"/>
              <a:ext cx="182923" cy="182923"/>
            </a:xfrm>
            <a:custGeom>
              <a:avLst/>
              <a:gdLst>
                <a:gd name="T0" fmla="*/ 55 w 109"/>
                <a:gd name="T1" fmla="*/ 72 h 109"/>
                <a:gd name="T2" fmla="*/ 18 w 109"/>
                <a:gd name="T3" fmla="*/ 0 h 109"/>
                <a:gd name="T4" fmla="*/ 0 w 109"/>
                <a:gd name="T5" fmla="*/ 0 h 109"/>
                <a:gd name="T6" fmla="*/ 0 w 109"/>
                <a:gd name="T7" fmla="*/ 109 h 109"/>
                <a:gd name="T8" fmla="*/ 18 w 109"/>
                <a:gd name="T9" fmla="*/ 109 h 109"/>
                <a:gd name="T10" fmla="*/ 18 w 109"/>
                <a:gd name="T11" fmla="*/ 38 h 109"/>
                <a:gd name="T12" fmla="*/ 19 w 109"/>
                <a:gd name="T13" fmla="*/ 38 h 109"/>
                <a:gd name="T14" fmla="*/ 51 w 109"/>
                <a:gd name="T15" fmla="*/ 103 h 109"/>
                <a:gd name="T16" fmla="*/ 58 w 109"/>
                <a:gd name="T17" fmla="*/ 103 h 109"/>
                <a:gd name="T18" fmla="*/ 90 w 109"/>
                <a:gd name="T19" fmla="*/ 38 h 109"/>
                <a:gd name="T20" fmla="*/ 91 w 109"/>
                <a:gd name="T21" fmla="*/ 38 h 109"/>
                <a:gd name="T22" fmla="*/ 91 w 109"/>
                <a:gd name="T23" fmla="*/ 109 h 109"/>
                <a:gd name="T24" fmla="*/ 91 w 109"/>
                <a:gd name="T25" fmla="*/ 109 h 109"/>
                <a:gd name="T26" fmla="*/ 109 w 109"/>
                <a:gd name="T27" fmla="*/ 109 h 109"/>
                <a:gd name="T28" fmla="*/ 109 w 109"/>
                <a:gd name="T29" fmla="*/ 109 h 109"/>
                <a:gd name="T30" fmla="*/ 109 w 109"/>
                <a:gd name="T31" fmla="*/ 0 h 109"/>
                <a:gd name="T32" fmla="*/ 91 w 109"/>
                <a:gd name="T33" fmla="*/ 0 h 109"/>
                <a:gd name="T34" fmla="*/ 55 w 109"/>
                <a:gd name="T35" fmla="*/ 7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9">
                  <a:moveTo>
                    <a:pt x="55" y="72"/>
                  </a:moveTo>
                  <a:lnTo>
                    <a:pt x="18" y="0"/>
                  </a:lnTo>
                  <a:lnTo>
                    <a:pt x="0" y="0"/>
                  </a:lnTo>
                  <a:lnTo>
                    <a:pt x="0" y="109"/>
                  </a:lnTo>
                  <a:lnTo>
                    <a:pt x="18" y="109"/>
                  </a:lnTo>
                  <a:lnTo>
                    <a:pt x="18" y="38"/>
                  </a:lnTo>
                  <a:lnTo>
                    <a:pt x="19" y="38"/>
                  </a:lnTo>
                  <a:lnTo>
                    <a:pt x="51" y="103"/>
                  </a:lnTo>
                  <a:lnTo>
                    <a:pt x="58" y="103"/>
                  </a:lnTo>
                  <a:lnTo>
                    <a:pt x="90" y="38"/>
                  </a:lnTo>
                  <a:lnTo>
                    <a:pt x="91" y="38"/>
                  </a:lnTo>
                  <a:lnTo>
                    <a:pt x="91" y="109"/>
                  </a:lnTo>
                  <a:lnTo>
                    <a:pt x="91" y="109"/>
                  </a:lnTo>
                  <a:lnTo>
                    <a:pt x="109" y="109"/>
                  </a:lnTo>
                  <a:lnTo>
                    <a:pt x="109" y="109"/>
                  </a:lnTo>
                  <a:lnTo>
                    <a:pt x="109" y="0"/>
                  </a:lnTo>
                  <a:lnTo>
                    <a:pt x="91" y="0"/>
                  </a:lnTo>
                  <a:lnTo>
                    <a:pt x="55" y="72"/>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3" name="Freeform 8">
              <a:extLst>
                <a:ext uri="{FF2B5EF4-FFF2-40B4-BE49-F238E27FC236}">
                  <a16:creationId xmlns:a16="http://schemas.microsoft.com/office/drawing/2014/main" id="{3DD72C9B-6D4B-448F-A98D-3B6D147B0F29}"/>
                </a:ext>
              </a:extLst>
            </p:cNvPr>
            <p:cNvSpPr>
              <a:spLocks noChangeAspect="1"/>
            </p:cNvSpPr>
            <p:nvPr userDrawn="1"/>
          </p:nvSpPr>
          <p:spPr bwMode="auto">
            <a:xfrm>
              <a:off x="938164" y="368241"/>
              <a:ext cx="174532" cy="191314"/>
            </a:xfrm>
            <a:custGeom>
              <a:avLst/>
              <a:gdLst>
                <a:gd name="T0" fmla="*/ 0 w 104"/>
                <a:gd name="T1" fmla="*/ 114 h 114"/>
                <a:gd name="T2" fmla="*/ 19 w 104"/>
                <a:gd name="T3" fmla="*/ 114 h 114"/>
                <a:gd name="T4" fmla="*/ 50 w 104"/>
                <a:gd name="T5" fmla="*/ 41 h 114"/>
                <a:gd name="T6" fmla="*/ 84 w 104"/>
                <a:gd name="T7" fmla="*/ 114 h 114"/>
                <a:gd name="T8" fmla="*/ 104 w 104"/>
                <a:gd name="T9" fmla="*/ 114 h 114"/>
                <a:gd name="T10" fmla="*/ 51 w 104"/>
                <a:gd name="T11" fmla="*/ 0 h 114"/>
                <a:gd name="T12" fmla="*/ 0 w 10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04" h="114">
                  <a:moveTo>
                    <a:pt x="0" y="114"/>
                  </a:moveTo>
                  <a:lnTo>
                    <a:pt x="19" y="114"/>
                  </a:lnTo>
                  <a:lnTo>
                    <a:pt x="50" y="41"/>
                  </a:lnTo>
                  <a:lnTo>
                    <a:pt x="84" y="114"/>
                  </a:lnTo>
                  <a:lnTo>
                    <a:pt x="104" y="114"/>
                  </a:lnTo>
                  <a:lnTo>
                    <a:pt x="51" y="0"/>
                  </a:lnTo>
                  <a:lnTo>
                    <a:pt x="0" y="114"/>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4" name="Freeform 9">
              <a:extLst>
                <a:ext uri="{FF2B5EF4-FFF2-40B4-BE49-F238E27FC236}">
                  <a16:creationId xmlns:a16="http://schemas.microsoft.com/office/drawing/2014/main" id="{6F8E6656-18D3-4945-A8A2-530BDBD0BA57}"/>
                </a:ext>
              </a:extLst>
            </p:cNvPr>
            <p:cNvSpPr>
              <a:spLocks noChangeAspect="1" noEditPoints="1"/>
            </p:cNvSpPr>
            <p:nvPr userDrawn="1"/>
          </p:nvSpPr>
          <p:spPr bwMode="auto">
            <a:xfrm>
              <a:off x="1399665"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4"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5" name="Freeform 10">
              <a:extLst>
                <a:ext uri="{FF2B5EF4-FFF2-40B4-BE49-F238E27FC236}">
                  <a16:creationId xmlns:a16="http://schemas.microsoft.com/office/drawing/2014/main" id="{680AF17C-6BFC-4397-B495-F8A7FBEF173A}"/>
                </a:ext>
              </a:extLst>
            </p:cNvPr>
            <p:cNvSpPr>
              <a:spLocks noChangeAspect="1"/>
            </p:cNvSpPr>
            <p:nvPr userDrawn="1"/>
          </p:nvSpPr>
          <p:spPr bwMode="auto">
            <a:xfrm>
              <a:off x="1849419" y="376632"/>
              <a:ext cx="110760" cy="182923"/>
            </a:xfrm>
            <a:custGeom>
              <a:avLst/>
              <a:gdLst>
                <a:gd name="T0" fmla="*/ 66 w 66"/>
                <a:gd name="T1" fmla="*/ 16 h 109"/>
                <a:gd name="T2" fmla="*/ 66 w 66"/>
                <a:gd name="T3" fmla="*/ 0 h 109"/>
                <a:gd name="T4" fmla="*/ 0 w 66"/>
                <a:gd name="T5" fmla="*/ 0 h 109"/>
                <a:gd name="T6" fmla="*/ 0 w 66"/>
                <a:gd name="T7" fmla="*/ 109 h 109"/>
                <a:gd name="T8" fmla="*/ 18 w 66"/>
                <a:gd name="T9" fmla="*/ 109 h 109"/>
                <a:gd name="T10" fmla="*/ 18 w 66"/>
                <a:gd name="T11" fmla="*/ 64 h 109"/>
                <a:gd name="T12" fmla="*/ 60 w 66"/>
                <a:gd name="T13" fmla="*/ 64 h 109"/>
                <a:gd name="T14" fmla="*/ 60 w 66"/>
                <a:gd name="T15" fmla="*/ 46 h 109"/>
                <a:gd name="T16" fmla="*/ 18 w 66"/>
                <a:gd name="T17" fmla="*/ 46 h 109"/>
                <a:gd name="T18" fmla="*/ 18 w 66"/>
                <a:gd name="T19" fmla="*/ 16 h 109"/>
                <a:gd name="T20" fmla="*/ 66 w 66"/>
                <a:gd name="T21"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9">
                  <a:moveTo>
                    <a:pt x="66" y="16"/>
                  </a:moveTo>
                  <a:lnTo>
                    <a:pt x="66" y="0"/>
                  </a:lnTo>
                  <a:lnTo>
                    <a:pt x="0" y="0"/>
                  </a:lnTo>
                  <a:lnTo>
                    <a:pt x="0" y="109"/>
                  </a:lnTo>
                  <a:lnTo>
                    <a:pt x="18" y="109"/>
                  </a:lnTo>
                  <a:lnTo>
                    <a:pt x="18" y="64"/>
                  </a:lnTo>
                  <a:lnTo>
                    <a:pt x="60" y="64"/>
                  </a:lnTo>
                  <a:lnTo>
                    <a:pt x="60" y="46"/>
                  </a:lnTo>
                  <a:lnTo>
                    <a:pt x="18" y="46"/>
                  </a:lnTo>
                  <a:lnTo>
                    <a:pt x="18" y="16"/>
                  </a:lnTo>
                  <a:lnTo>
                    <a:pt x="66" y="16"/>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6" name="Rectangle 11">
              <a:extLst>
                <a:ext uri="{FF2B5EF4-FFF2-40B4-BE49-F238E27FC236}">
                  <a16:creationId xmlns:a16="http://schemas.microsoft.com/office/drawing/2014/main" id="{8AFB954A-DF6D-46AF-B67D-12E1B415BFCC}"/>
                </a:ext>
              </a:extLst>
            </p:cNvPr>
            <p:cNvSpPr>
              <a:spLocks noChangeAspect="1" noChangeArrowheads="1"/>
            </p:cNvSpPr>
            <p:nvPr userDrawn="1"/>
          </p:nvSpPr>
          <p:spPr bwMode="auto">
            <a:xfrm>
              <a:off x="2005491" y="376632"/>
              <a:ext cx="31886" cy="182923"/>
            </a:xfrm>
            <a:prstGeom prst="rect">
              <a:avLst/>
            </a:pr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47" name="Freeform 12">
              <a:extLst>
                <a:ext uri="{FF2B5EF4-FFF2-40B4-BE49-F238E27FC236}">
                  <a16:creationId xmlns:a16="http://schemas.microsoft.com/office/drawing/2014/main" id="{A5737B2A-A7BC-4BB5-8576-0FE6E6FFAB1F}"/>
                </a:ext>
              </a:extLst>
            </p:cNvPr>
            <p:cNvSpPr>
              <a:spLocks noChangeAspect="1"/>
            </p:cNvSpPr>
            <p:nvPr userDrawn="1"/>
          </p:nvSpPr>
          <p:spPr bwMode="auto">
            <a:xfrm>
              <a:off x="2089401" y="376632"/>
              <a:ext cx="105726" cy="182923"/>
            </a:xfrm>
            <a:custGeom>
              <a:avLst/>
              <a:gdLst>
                <a:gd name="T0" fmla="*/ 19 w 63"/>
                <a:gd name="T1" fmla="*/ 0 h 109"/>
                <a:gd name="T2" fmla="*/ 0 w 63"/>
                <a:gd name="T3" fmla="*/ 0 h 109"/>
                <a:gd name="T4" fmla="*/ 0 w 63"/>
                <a:gd name="T5" fmla="*/ 109 h 109"/>
                <a:gd name="T6" fmla="*/ 63 w 63"/>
                <a:gd name="T7" fmla="*/ 109 h 109"/>
                <a:gd name="T8" fmla="*/ 63 w 63"/>
                <a:gd name="T9" fmla="*/ 92 h 109"/>
                <a:gd name="T10" fmla="*/ 19 w 63"/>
                <a:gd name="T11" fmla="*/ 92 h 109"/>
                <a:gd name="T12" fmla="*/ 19 w 63"/>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3" h="109">
                  <a:moveTo>
                    <a:pt x="19" y="0"/>
                  </a:moveTo>
                  <a:lnTo>
                    <a:pt x="0" y="0"/>
                  </a:lnTo>
                  <a:lnTo>
                    <a:pt x="0" y="109"/>
                  </a:lnTo>
                  <a:lnTo>
                    <a:pt x="63" y="109"/>
                  </a:lnTo>
                  <a:lnTo>
                    <a:pt x="63" y="92"/>
                  </a:lnTo>
                  <a:lnTo>
                    <a:pt x="19" y="92"/>
                  </a:lnTo>
                  <a:lnTo>
                    <a:pt x="19" y="0"/>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2" name="Freeform 13">
              <a:extLst>
                <a:ext uri="{FF2B5EF4-FFF2-40B4-BE49-F238E27FC236}">
                  <a16:creationId xmlns:a16="http://schemas.microsoft.com/office/drawing/2014/main" id="{9FBEC63A-F89E-49A3-B74B-F8D600A4E6A2}"/>
                </a:ext>
              </a:extLst>
            </p:cNvPr>
            <p:cNvSpPr>
              <a:spLocks noChangeAspect="1"/>
            </p:cNvSpPr>
            <p:nvPr userDrawn="1"/>
          </p:nvSpPr>
          <p:spPr bwMode="auto">
            <a:xfrm>
              <a:off x="2223656" y="376632"/>
              <a:ext cx="146003" cy="182923"/>
            </a:xfrm>
            <a:custGeom>
              <a:avLst/>
              <a:gdLst>
                <a:gd name="T0" fmla="*/ 68 w 87"/>
                <a:gd name="T1" fmla="*/ 45 h 109"/>
                <a:gd name="T2" fmla="*/ 18 w 87"/>
                <a:gd name="T3" fmla="*/ 45 h 109"/>
                <a:gd name="T4" fmla="*/ 18 w 87"/>
                <a:gd name="T5" fmla="*/ 0 h 109"/>
                <a:gd name="T6" fmla="*/ 0 w 87"/>
                <a:gd name="T7" fmla="*/ 0 h 109"/>
                <a:gd name="T8" fmla="*/ 0 w 87"/>
                <a:gd name="T9" fmla="*/ 109 h 109"/>
                <a:gd name="T10" fmla="*/ 18 w 87"/>
                <a:gd name="T11" fmla="*/ 109 h 109"/>
                <a:gd name="T12" fmla="*/ 18 w 87"/>
                <a:gd name="T13" fmla="*/ 62 h 109"/>
                <a:gd name="T14" fmla="*/ 68 w 87"/>
                <a:gd name="T15" fmla="*/ 62 h 109"/>
                <a:gd name="T16" fmla="*/ 68 w 87"/>
                <a:gd name="T17" fmla="*/ 109 h 109"/>
                <a:gd name="T18" fmla="*/ 87 w 87"/>
                <a:gd name="T19" fmla="*/ 109 h 109"/>
                <a:gd name="T20" fmla="*/ 87 w 87"/>
                <a:gd name="T21" fmla="*/ 0 h 109"/>
                <a:gd name="T22" fmla="*/ 68 w 87"/>
                <a:gd name="T23" fmla="*/ 0 h 109"/>
                <a:gd name="T24" fmla="*/ 68 w 87"/>
                <a:gd name="T2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9">
                  <a:moveTo>
                    <a:pt x="68" y="45"/>
                  </a:moveTo>
                  <a:lnTo>
                    <a:pt x="18" y="45"/>
                  </a:lnTo>
                  <a:lnTo>
                    <a:pt x="18" y="0"/>
                  </a:lnTo>
                  <a:lnTo>
                    <a:pt x="0" y="0"/>
                  </a:lnTo>
                  <a:lnTo>
                    <a:pt x="0" y="109"/>
                  </a:lnTo>
                  <a:lnTo>
                    <a:pt x="18" y="109"/>
                  </a:lnTo>
                  <a:lnTo>
                    <a:pt x="18" y="62"/>
                  </a:lnTo>
                  <a:lnTo>
                    <a:pt x="68" y="62"/>
                  </a:lnTo>
                  <a:lnTo>
                    <a:pt x="68" y="109"/>
                  </a:lnTo>
                  <a:lnTo>
                    <a:pt x="87" y="109"/>
                  </a:lnTo>
                  <a:lnTo>
                    <a:pt x="87" y="0"/>
                  </a:lnTo>
                  <a:lnTo>
                    <a:pt x="68" y="0"/>
                  </a:lnTo>
                  <a:lnTo>
                    <a:pt x="68" y="4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3" name="Freeform 14">
              <a:extLst>
                <a:ext uri="{FF2B5EF4-FFF2-40B4-BE49-F238E27FC236}">
                  <a16:creationId xmlns:a16="http://schemas.microsoft.com/office/drawing/2014/main" id="{FF6EA7CF-2BC1-43E4-836D-C64FE8673CCB}"/>
                </a:ext>
              </a:extLst>
            </p:cNvPr>
            <p:cNvSpPr>
              <a:spLocks noChangeAspect="1" noEditPoints="1"/>
            </p:cNvSpPr>
            <p:nvPr userDrawn="1"/>
          </p:nvSpPr>
          <p:spPr bwMode="auto">
            <a:xfrm>
              <a:off x="2408257" y="374954"/>
              <a:ext cx="182923" cy="186280"/>
            </a:xfrm>
            <a:custGeom>
              <a:avLst/>
              <a:gdLst>
                <a:gd name="T0" fmla="*/ 65 w 131"/>
                <a:gd name="T1" fmla="*/ 114 h 134"/>
                <a:gd name="T2" fmla="*/ 23 w 131"/>
                <a:gd name="T3" fmla="*/ 67 h 134"/>
                <a:gd name="T4" fmla="*/ 65 w 131"/>
                <a:gd name="T5" fmla="*/ 19 h 134"/>
                <a:gd name="T6" fmla="*/ 107 w 131"/>
                <a:gd name="T7" fmla="*/ 67 h 134"/>
                <a:gd name="T8" fmla="*/ 65 w 131"/>
                <a:gd name="T9" fmla="*/ 114 h 134"/>
                <a:gd name="T10" fmla="*/ 66 w 131"/>
                <a:gd name="T11" fmla="*/ 0 h 134"/>
                <a:gd name="T12" fmla="*/ 0 w 131"/>
                <a:gd name="T13" fmla="*/ 67 h 134"/>
                <a:gd name="T14" fmla="*/ 65 w 131"/>
                <a:gd name="T15" fmla="*/ 134 h 134"/>
                <a:gd name="T16" fmla="*/ 131 w 131"/>
                <a:gd name="T17" fmla="*/ 67 h 134"/>
                <a:gd name="T18" fmla="*/ 66 w 131"/>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4">
                  <a:moveTo>
                    <a:pt x="65" y="114"/>
                  </a:moveTo>
                  <a:cubicBezTo>
                    <a:pt x="41" y="114"/>
                    <a:pt x="23" y="94"/>
                    <a:pt x="23" y="67"/>
                  </a:cubicBezTo>
                  <a:cubicBezTo>
                    <a:pt x="23" y="40"/>
                    <a:pt x="41" y="19"/>
                    <a:pt x="65" y="19"/>
                  </a:cubicBezTo>
                  <a:cubicBezTo>
                    <a:pt x="90" y="19"/>
                    <a:pt x="107" y="40"/>
                    <a:pt x="107" y="67"/>
                  </a:cubicBezTo>
                  <a:cubicBezTo>
                    <a:pt x="107" y="94"/>
                    <a:pt x="90" y="114"/>
                    <a:pt x="65" y="114"/>
                  </a:cubicBezTo>
                  <a:moveTo>
                    <a:pt x="66" y="0"/>
                  </a:moveTo>
                  <a:cubicBezTo>
                    <a:pt x="28" y="0"/>
                    <a:pt x="0" y="28"/>
                    <a:pt x="0" y="67"/>
                  </a:cubicBezTo>
                  <a:cubicBezTo>
                    <a:pt x="0" y="105"/>
                    <a:pt x="27" y="134"/>
                    <a:pt x="65" y="134"/>
                  </a:cubicBezTo>
                  <a:cubicBezTo>
                    <a:pt x="102" y="134"/>
                    <a:pt x="131" y="105"/>
                    <a:pt x="131" y="67"/>
                  </a:cubicBezTo>
                  <a:cubicBezTo>
                    <a:pt x="131" y="28"/>
                    <a:pt x="103" y="0"/>
                    <a:pt x="66" y="0"/>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4" name="Freeform 15">
              <a:extLst>
                <a:ext uri="{FF2B5EF4-FFF2-40B4-BE49-F238E27FC236}">
                  <a16:creationId xmlns:a16="http://schemas.microsoft.com/office/drawing/2014/main" id="{2508F7D4-E274-4668-B15A-100ED0BE7901}"/>
                </a:ext>
              </a:extLst>
            </p:cNvPr>
            <p:cNvSpPr>
              <a:spLocks noChangeAspect="1"/>
            </p:cNvSpPr>
            <p:nvPr userDrawn="1"/>
          </p:nvSpPr>
          <p:spPr bwMode="auto">
            <a:xfrm>
              <a:off x="1616152" y="374954"/>
              <a:ext cx="125865" cy="186280"/>
            </a:xfrm>
            <a:custGeom>
              <a:avLst/>
              <a:gdLst>
                <a:gd name="T0" fmla="*/ 25 w 90"/>
                <a:gd name="T1" fmla="*/ 34 h 134"/>
                <a:gd name="T2" fmla="*/ 47 w 90"/>
                <a:gd name="T3" fmla="*/ 19 h 134"/>
                <a:gd name="T4" fmla="*/ 78 w 90"/>
                <a:gd name="T5" fmla="*/ 29 h 134"/>
                <a:gd name="T6" fmla="*/ 85 w 90"/>
                <a:gd name="T7" fmla="*/ 9 h 134"/>
                <a:gd name="T8" fmla="*/ 49 w 90"/>
                <a:gd name="T9" fmla="*/ 0 h 134"/>
                <a:gd name="T10" fmla="*/ 3 w 90"/>
                <a:gd name="T11" fmla="*/ 36 h 134"/>
                <a:gd name="T12" fmla="*/ 67 w 90"/>
                <a:gd name="T13" fmla="*/ 97 h 134"/>
                <a:gd name="T14" fmla="*/ 44 w 90"/>
                <a:gd name="T15" fmla="*/ 113 h 134"/>
                <a:gd name="T16" fmla="*/ 7 w 90"/>
                <a:gd name="T17" fmla="*/ 98 h 134"/>
                <a:gd name="T18" fmla="*/ 0 w 90"/>
                <a:gd name="T19" fmla="*/ 118 h 134"/>
                <a:gd name="T20" fmla="*/ 43 w 90"/>
                <a:gd name="T21" fmla="*/ 134 h 134"/>
                <a:gd name="T22" fmla="*/ 90 w 90"/>
                <a:gd name="T23" fmla="*/ 94 h 134"/>
                <a:gd name="T24" fmla="*/ 25 w 90"/>
                <a:gd name="T25"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34">
                  <a:moveTo>
                    <a:pt x="25" y="34"/>
                  </a:moveTo>
                  <a:cubicBezTo>
                    <a:pt x="25" y="24"/>
                    <a:pt x="32" y="19"/>
                    <a:pt x="47" y="19"/>
                  </a:cubicBezTo>
                  <a:cubicBezTo>
                    <a:pt x="58" y="19"/>
                    <a:pt x="70" y="23"/>
                    <a:pt x="78" y="29"/>
                  </a:cubicBezTo>
                  <a:cubicBezTo>
                    <a:pt x="85" y="9"/>
                    <a:pt x="85" y="9"/>
                    <a:pt x="85" y="9"/>
                  </a:cubicBezTo>
                  <a:cubicBezTo>
                    <a:pt x="78" y="4"/>
                    <a:pt x="60" y="0"/>
                    <a:pt x="49" y="0"/>
                  </a:cubicBezTo>
                  <a:cubicBezTo>
                    <a:pt x="23" y="0"/>
                    <a:pt x="3" y="12"/>
                    <a:pt x="3" y="36"/>
                  </a:cubicBezTo>
                  <a:cubicBezTo>
                    <a:pt x="3" y="83"/>
                    <a:pt x="67" y="66"/>
                    <a:pt x="67" y="97"/>
                  </a:cubicBezTo>
                  <a:cubicBezTo>
                    <a:pt x="67" y="107"/>
                    <a:pt x="58" y="113"/>
                    <a:pt x="44" y="113"/>
                  </a:cubicBezTo>
                  <a:cubicBezTo>
                    <a:pt x="33" y="113"/>
                    <a:pt x="18" y="108"/>
                    <a:pt x="7" y="98"/>
                  </a:cubicBezTo>
                  <a:cubicBezTo>
                    <a:pt x="0" y="118"/>
                    <a:pt x="0" y="118"/>
                    <a:pt x="0" y="118"/>
                  </a:cubicBezTo>
                  <a:cubicBezTo>
                    <a:pt x="10" y="128"/>
                    <a:pt x="27" y="134"/>
                    <a:pt x="43" y="134"/>
                  </a:cubicBezTo>
                  <a:cubicBezTo>
                    <a:pt x="68" y="134"/>
                    <a:pt x="90" y="117"/>
                    <a:pt x="90" y="94"/>
                  </a:cubicBezTo>
                  <a:cubicBezTo>
                    <a:pt x="90" y="47"/>
                    <a:pt x="25" y="59"/>
                    <a:pt x="25" y="34"/>
                  </a:cubicBezTo>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sp>
          <p:nvSpPr>
            <p:cNvPr id="55" name="Freeform 16">
              <a:extLst>
                <a:ext uri="{FF2B5EF4-FFF2-40B4-BE49-F238E27FC236}">
                  <a16:creationId xmlns:a16="http://schemas.microsoft.com/office/drawing/2014/main" id="{FDFE88ED-357B-42DC-8C3C-1C73A63B342E}"/>
                </a:ext>
              </a:extLst>
            </p:cNvPr>
            <p:cNvSpPr>
              <a:spLocks noChangeAspect="1"/>
            </p:cNvSpPr>
            <p:nvPr userDrawn="1"/>
          </p:nvSpPr>
          <p:spPr bwMode="auto">
            <a:xfrm>
              <a:off x="1105982" y="376632"/>
              <a:ext cx="276902" cy="182923"/>
            </a:xfrm>
            <a:custGeom>
              <a:avLst/>
              <a:gdLst>
                <a:gd name="T0" fmla="*/ 0 w 165"/>
                <a:gd name="T1" fmla="*/ 15 h 109"/>
                <a:gd name="T2" fmla="*/ 0 w 165"/>
                <a:gd name="T3" fmla="*/ 16 h 109"/>
                <a:gd name="T4" fmla="*/ 35 w 165"/>
                <a:gd name="T5" fmla="*/ 16 h 109"/>
                <a:gd name="T6" fmla="*/ 35 w 165"/>
                <a:gd name="T7" fmla="*/ 109 h 109"/>
                <a:gd name="T8" fmla="*/ 54 w 165"/>
                <a:gd name="T9" fmla="*/ 109 h 109"/>
                <a:gd name="T10" fmla="*/ 54 w 165"/>
                <a:gd name="T11" fmla="*/ 16 h 109"/>
                <a:gd name="T12" fmla="*/ 112 w 165"/>
                <a:gd name="T13" fmla="*/ 16 h 109"/>
                <a:gd name="T14" fmla="*/ 112 w 165"/>
                <a:gd name="T15" fmla="*/ 109 h 109"/>
                <a:gd name="T16" fmla="*/ 130 w 165"/>
                <a:gd name="T17" fmla="*/ 109 h 109"/>
                <a:gd name="T18" fmla="*/ 130 w 165"/>
                <a:gd name="T19" fmla="*/ 16 h 109"/>
                <a:gd name="T20" fmla="*/ 165 w 165"/>
                <a:gd name="T21" fmla="*/ 16 h 109"/>
                <a:gd name="T22" fmla="*/ 165 w 165"/>
                <a:gd name="T23" fmla="*/ 15 h 109"/>
                <a:gd name="T24" fmla="*/ 165 w 165"/>
                <a:gd name="T25" fmla="*/ 0 h 109"/>
                <a:gd name="T26" fmla="*/ 0 w 165"/>
                <a:gd name="T27" fmla="*/ 0 h 109"/>
                <a:gd name="T28" fmla="*/ 0 w 165"/>
                <a:gd name="T29"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9">
                  <a:moveTo>
                    <a:pt x="0" y="15"/>
                  </a:moveTo>
                  <a:lnTo>
                    <a:pt x="0" y="16"/>
                  </a:lnTo>
                  <a:lnTo>
                    <a:pt x="35" y="16"/>
                  </a:lnTo>
                  <a:lnTo>
                    <a:pt x="35" y="109"/>
                  </a:lnTo>
                  <a:lnTo>
                    <a:pt x="54" y="109"/>
                  </a:lnTo>
                  <a:lnTo>
                    <a:pt x="54" y="16"/>
                  </a:lnTo>
                  <a:lnTo>
                    <a:pt x="112" y="16"/>
                  </a:lnTo>
                  <a:lnTo>
                    <a:pt x="112" y="109"/>
                  </a:lnTo>
                  <a:lnTo>
                    <a:pt x="130" y="109"/>
                  </a:lnTo>
                  <a:lnTo>
                    <a:pt x="130" y="16"/>
                  </a:lnTo>
                  <a:lnTo>
                    <a:pt x="165" y="16"/>
                  </a:lnTo>
                  <a:lnTo>
                    <a:pt x="165" y="15"/>
                  </a:lnTo>
                  <a:lnTo>
                    <a:pt x="165" y="0"/>
                  </a:lnTo>
                  <a:lnTo>
                    <a:pt x="0" y="0"/>
                  </a:lnTo>
                  <a:lnTo>
                    <a:pt x="0" y="15"/>
                  </a:lnTo>
                  <a:close/>
                </a:path>
              </a:pathLst>
            </a:custGeom>
            <a:solidFill>
              <a:srgbClr val="F9881F"/>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1800" dirty="0"/>
            </a:p>
          </p:txBody>
        </p:sp>
      </p:grpSp>
      <p:sp>
        <p:nvSpPr>
          <p:cNvPr id="56" name="Espaço Reservado para Número de Slide 3">
            <a:extLst>
              <a:ext uri="{FF2B5EF4-FFF2-40B4-BE49-F238E27FC236}">
                <a16:creationId xmlns:a16="http://schemas.microsoft.com/office/drawing/2014/main" id="{8CA18E86-D492-4911-9B48-A9E2390AA5E2}"/>
              </a:ext>
            </a:extLst>
          </p:cNvPr>
          <p:cNvSpPr>
            <a:spLocks noGrp="1"/>
          </p:cNvSpPr>
          <p:nvPr>
            <p:ph type="sldNum" sz="quarter" idx="11"/>
          </p:nvPr>
        </p:nvSpPr>
        <p:spPr>
          <a:xfrm>
            <a:off x="10213930" y="6343200"/>
            <a:ext cx="1620211" cy="153888"/>
          </a:xfrm>
        </p:spPr>
        <p:txBody>
          <a:bodyPr/>
          <a:lstStyle/>
          <a:p>
            <a:fld id="{F077AD36-6513-4937-8578-8D1887E4EE7D}" type="slidenum">
              <a:rPr lang="pt-BR" smtClean="0"/>
              <a:pPr/>
              <a:t>‹nº›</a:t>
            </a:fld>
            <a:endParaRPr lang="pt-BR" dirty="0"/>
          </a:p>
        </p:txBody>
      </p:sp>
      <p:sp>
        <p:nvSpPr>
          <p:cNvPr id="57" name="Espaço Reservado para Texto 72">
            <a:extLst>
              <a:ext uri="{FF2B5EF4-FFF2-40B4-BE49-F238E27FC236}">
                <a16:creationId xmlns:a16="http://schemas.microsoft.com/office/drawing/2014/main" id="{62573830-B327-4E3A-AE8D-D8268AB34507}"/>
              </a:ext>
            </a:extLst>
          </p:cNvPr>
          <p:cNvSpPr>
            <a:spLocks noGrp="1"/>
          </p:cNvSpPr>
          <p:nvPr>
            <p:ph type="body" sz="quarter" idx="25" hasCustomPrompt="1"/>
          </p:nvPr>
        </p:nvSpPr>
        <p:spPr>
          <a:xfrm>
            <a:off x="360047" y="6343200"/>
            <a:ext cx="9854483" cy="153888"/>
          </a:xfrm>
        </p:spPr>
        <p:txBody>
          <a:bodyPr vert="horz" wrap="square" lIns="0" tIns="0" rIns="0" bIns="0" rtlCol="0" anchor="b" anchorCtr="0">
            <a:spAutoFit/>
          </a:bodyPr>
          <a:lstStyle>
            <a:lvl1pPr>
              <a:defRPr lang="pt-BR" sz="1000" dirty="0">
                <a:solidFill>
                  <a:schemeClr val="tx1">
                    <a:lumMod val="60000"/>
                    <a:lumOff val="40000"/>
                  </a:schemeClr>
                </a:solidFill>
              </a:defRPr>
            </a:lvl1pPr>
          </a:lstStyle>
          <a:p>
            <a:pPr lvl="0"/>
            <a:r>
              <a:rPr lang="pt-BR" dirty="0"/>
              <a:t>Rodapé</a:t>
            </a:r>
          </a:p>
        </p:txBody>
      </p:sp>
      <p:sp>
        <p:nvSpPr>
          <p:cNvPr id="6" name="TextBox 5"/>
          <p:cNvSpPr txBox="1"/>
          <p:nvPr userDrawn="1"/>
        </p:nvSpPr>
        <p:spPr>
          <a:xfrm>
            <a:off x="-1744360" y="2301240"/>
            <a:ext cx="184755" cy="424732"/>
          </a:xfrm>
          <a:prstGeom prst="rect">
            <a:avLst/>
          </a:prstGeom>
          <a:noFill/>
        </p:spPr>
        <p:txBody>
          <a:bodyPr wrap="none" rtlCol="0">
            <a:spAutoFit/>
          </a:bodyPr>
          <a:lstStyle/>
          <a:p>
            <a:endParaRPr lang="en-US" sz="2160" dirty="0"/>
          </a:p>
        </p:txBody>
      </p:sp>
      <p:cxnSp>
        <p:nvCxnSpPr>
          <p:cNvPr id="14" name="Straight Connector 13"/>
          <p:cNvCxnSpPr/>
          <p:nvPr/>
        </p:nvCxnSpPr>
        <p:spPr bwMode="auto">
          <a:xfrm flipV="1">
            <a:off x="3392930"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V="1">
            <a:off x="6140192"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8887453" y="1320801"/>
            <a:ext cx="0" cy="4700905"/>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8" name="Picture Placeholder 2"/>
          <p:cNvSpPr>
            <a:spLocks noGrp="1"/>
          </p:cNvSpPr>
          <p:nvPr userDrawn="1">
            <p:ph type="pic" sz="quarter" idx="13" hasCustomPrompt="1"/>
          </p:nvPr>
        </p:nvSpPr>
        <p:spPr>
          <a:xfrm>
            <a:off x="1462810" y="1812924"/>
            <a:ext cx="1107160" cy="610234"/>
          </a:xfrm>
        </p:spPr>
        <p:txBody>
          <a:bodyPr anchor="ctr">
            <a:normAutofit/>
          </a:bodyPr>
          <a:lstStyle>
            <a:lvl1pPr marL="0" indent="0" algn="ctr">
              <a:buNone/>
              <a:defRPr sz="1200"/>
            </a:lvl1pPr>
          </a:lstStyle>
          <a:p>
            <a:r>
              <a:rPr lang="en-US" dirty="0"/>
              <a:t>Logo</a:t>
            </a:r>
          </a:p>
        </p:txBody>
      </p:sp>
      <p:sp>
        <p:nvSpPr>
          <p:cNvPr id="49" name="Picture Placeholder 2"/>
          <p:cNvSpPr>
            <a:spLocks noGrp="1"/>
          </p:cNvSpPr>
          <p:nvPr userDrawn="1">
            <p:ph type="pic" sz="quarter" idx="14" hasCustomPrompt="1"/>
          </p:nvPr>
        </p:nvSpPr>
        <p:spPr>
          <a:xfrm>
            <a:off x="4202838" y="1812924"/>
            <a:ext cx="1107160" cy="610234"/>
          </a:xfrm>
        </p:spPr>
        <p:txBody>
          <a:bodyPr anchor="ctr">
            <a:normAutofit/>
          </a:bodyPr>
          <a:lstStyle>
            <a:lvl1pPr marL="0" indent="0" algn="ctr">
              <a:buNone/>
              <a:defRPr sz="1200"/>
            </a:lvl1pPr>
          </a:lstStyle>
          <a:p>
            <a:r>
              <a:rPr lang="en-US" dirty="0"/>
              <a:t>Logo</a:t>
            </a:r>
          </a:p>
        </p:txBody>
      </p:sp>
      <p:sp>
        <p:nvSpPr>
          <p:cNvPr id="50" name="Picture Placeholder 2"/>
          <p:cNvSpPr>
            <a:spLocks noGrp="1"/>
          </p:cNvSpPr>
          <p:nvPr userDrawn="1">
            <p:ph type="pic" sz="quarter" idx="15" hasCustomPrompt="1"/>
          </p:nvPr>
        </p:nvSpPr>
        <p:spPr>
          <a:xfrm>
            <a:off x="6892061" y="1812924"/>
            <a:ext cx="1107160" cy="610234"/>
          </a:xfrm>
        </p:spPr>
        <p:txBody>
          <a:bodyPr anchor="ctr">
            <a:normAutofit/>
          </a:bodyPr>
          <a:lstStyle>
            <a:lvl1pPr marL="0" indent="0" algn="ctr">
              <a:buNone/>
              <a:defRPr sz="1200"/>
            </a:lvl1pPr>
          </a:lstStyle>
          <a:p>
            <a:r>
              <a:rPr lang="en-US" dirty="0"/>
              <a:t>Logo</a:t>
            </a:r>
          </a:p>
        </p:txBody>
      </p:sp>
      <p:sp>
        <p:nvSpPr>
          <p:cNvPr id="51" name="Picture Placeholder 2"/>
          <p:cNvSpPr>
            <a:spLocks noGrp="1"/>
          </p:cNvSpPr>
          <p:nvPr userDrawn="1">
            <p:ph type="pic" sz="quarter" idx="16" hasCustomPrompt="1"/>
          </p:nvPr>
        </p:nvSpPr>
        <p:spPr>
          <a:xfrm>
            <a:off x="9699830" y="1812924"/>
            <a:ext cx="1107160" cy="610234"/>
          </a:xfrm>
        </p:spPr>
        <p:txBody>
          <a:bodyPr anchor="ctr">
            <a:normAutofit/>
          </a:bodyPr>
          <a:lstStyle>
            <a:lvl1pPr marL="0" indent="0" algn="ctr">
              <a:buNone/>
              <a:defRPr sz="1200"/>
            </a:lvl1pPr>
          </a:lstStyle>
          <a:p>
            <a:r>
              <a:rPr lang="en-US" dirty="0"/>
              <a:t>Logo</a:t>
            </a:r>
          </a:p>
        </p:txBody>
      </p:sp>
      <p:grpSp>
        <p:nvGrpSpPr>
          <p:cNvPr id="11" name="Group 10"/>
          <p:cNvGrpSpPr/>
          <p:nvPr userDrawn="1"/>
        </p:nvGrpSpPr>
        <p:grpSpPr>
          <a:xfrm>
            <a:off x="788210" y="2887768"/>
            <a:ext cx="10699732" cy="0"/>
            <a:chOff x="591080" y="2406473"/>
            <a:chExt cx="8023754" cy="0"/>
          </a:xfrm>
        </p:grpSpPr>
        <p:cxnSp>
          <p:nvCxnSpPr>
            <p:cNvPr id="39" name="Straight Connector 38"/>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userDrawn="1"/>
        </p:nvGrpSpPr>
        <p:grpSpPr>
          <a:xfrm>
            <a:off x="788210" y="4454736"/>
            <a:ext cx="10699732" cy="0"/>
            <a:chOff x="591080" y="2406473"/>
            <a:chExt cx="8023754" cy="0"/>
          </a:xfrm>
        </p:grpSpPr>
        <p:cxnSp>
          <p:nvCxnSpPr>
            <p:cNvPr id="81" name="Straight Connector 80"/>
            <p:cNvCxnSpPr/>
            <p:nvPr userDrawn="1"/>
          </p:nvCxnSpPr>
          <p:spPr bwMode="auto">
            <a:xfrm>
              <a:off x="679450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bwMode="auto">
            <a:xfrm>
              <a:off x="4726694"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auto">
            <a:xfrm>
              <a:off x="2658887"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bwMode="auto">
            <a:xfrm>
              <a:off x="591080" y="2406473"/>
              <a:ext cx="1820334" cy="0"/>
            </a:xfrm>
            <a:prstGeom prst="line">
              <a:avLst/>
            </a:prstGeom>
            <a:ln w="6350" cmpd="sng">
              <a:solidFill>
                <a:schemeClr val="tx1">
                  <a:lumMod val="20000"/>
                  <a:lumOff val="8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5" name="Picture Placeholder 2"/>
          <p:cNvSpPr>
            <a:spLocks noGrp="1"/>
          </p:cNvSpPr>
          <p:nvPr>
            <p:ph type="pic" sz="quarter" idx="17" hasCustomPrompt="1"/>
          </p:nvPr>
        </p:nvSpPr>
        <p:spPr>
          <a:xfrm>
            <a:off x="1462810" y="3382644"/>
            <a:ext cx="1107160" cy="610234"/>
          </a:xfrm>
        </p:spPr>
        <p:txBody>
          <a:bodyPr anchor="ctr">
            <a:normAutofit/>
          </a:bodyPr>
          <a:lstStyle>
            <a:lvl1pPr marL="0" indent="0" algn="ctr">
              <a:buNone/>
              <a:defRPr sz="1200"/>
            </a:lvl1pPr>
          </a:lstStyle>
          <a:p>
            <a:r>
              <a:rPr lang="en-US" dirty="0"/>
              <a:t>Logo</a:t>
            </a:r>
          </a:p>
        </p:txBody>
      </p:sp>
      <p:sp>
        <p:nvSpPr>
          <p:cNvPr id="86" name="Picture Placeholder 2"/>
          <p:cNvSpPr>
            <a:spLocks noGrp="1"/>
          </p:cNvSpPr>
          <p:nvPr>
            <p:ph type="pic" sz="quarter" idx="18" hasCustomPrompt="1"/>
          </p:nvPr>
        </p:nvSpPr>
        <p:spPr>
          <a:xfrm>
            <a:off x="4202838" y="3382644"/>
            <a:ext cx="1107160" cy="610234"/>
          </a:xfrm>
        </p:spPr>
        <p:txBody>
          <a:bodyPr anchor="ctr">
            <a:normAutofit/>
          </a:bodyPr>
          <a:lstStyle>
            <a:lvl1pPr marL="0" indent="0" algn="ctr">
              <a:buNone/>
              <a:defRPr sz="1200"/>
            </a:lvl1pPr>
          </a:lstStyle>
          <a:p>
            <a:r>
              <a:rPr lang="en-US" dirty="0"/>
              <a:t>Logo</a:t>
            </a:r>
          </a:p>
        </p:txBody>
      </p:sp>
      <p:sp>
        <p:nvSpPr>
          <p:cNvPr id="87" name="Picture Placeholder 2"/>
          <p:cNvSpPr>
            <a:spLocks noGrp="1"/>
          </p:cNvSpPr>
          <p:nvPr>
            <p:ph type="pic" sz="quarter" idx="19" hasCustomPrompt="1"/>
          </p:nvPr>
        </p:nvSpPr>
        <p:spPr>
          <a:xfrm>
            <a:off x="6892061" y="3382644"/>
            <a:ext cx="1107160" cy="610234"/>
          </a:xfrm>
        </p:spPr>
        <p:txBody>
          <a:bodyPr anchor="ctr">
            <a:normAutofit/>
          </a:bodyPr>
          <a:lstStyle>
            <a:lvl1pPr marL="0" indent="0" algn="ctr">
              <a:buNone/>
              <a:defRPr sz="1200"/>
            </a:lvl1pPr>
          </a:lstStyle>
          <a:p>
            <a:r>
              <a:rPr lang="en-US" dirty="0"/>
              <a:t>Logo</a:t>
            </a:r>
          </a:p>
        </p:txBody>
      </p:sp>
      <p:sp>
        <p:nvSpPr>
          <p:cNvPr id="88" name="Picture Placeholder 2"/>
          <p:cNvSpPr>
            <a:spLocks noGrp="1"/>
          </p:cNvSpPr>
          <p:nvPr>
            <p:ph type="pic" sz="quarter" idx="20" hasCustomPrompt="1"/>
          </p:nvPr>
        </p:nvSpPr>
        <p:spPr>
          <a:xfrm>
            <a:off x="9699830" y="3382644"/>
            <a:ext cx="1107160" cy="610234"/>
          </a:xfrm>
        </p:spPr>
        <p:txBody>
          <a:bodyPr anchor="ctr">
            <a:normAutofit/>
          </a:bodyPr>
          <a:lstStyle>
            <a:lvl1pPr marL="0" indent="0" algn="ctr">
              <a:buNone/>
              <a:defRPr sz="1200"/>
            </a:lvl1pPr>
          </a:lstStyle>
          <a:p>
            <a:r>
              <a:rPr lang="en-US" dirty="0"/>
              <a:t>Logo</a:t>
            </a:r>
          </a:p>
        </p:txBody>
      </p:sp>
      <p:sp>
        <p:nvSpPr>
          <p:cNvPr id="89" name="Picture Placeholder 2"/>
          <p:cNvSpPr>
            <a:spLocks noGrp="1"/>
          </p:cNvSpPr>
          <p:nvPr>
            <p:ph type="pic" sz="quarter" idx="21" hasCustomPrompt="1"/>
          </p:nvPr>
        </p:nvSpPr>
        <p:spPr>
          <a:xfrm>
            <a:off x="1462810" y="4937124"/>
            <a:ext cx="1107160" cy="610234"/>
          </a:xfrm>
        </p:spPr>
        <p:txBody>
          <a:bodyPr anchor="ctr">
            <a:normAutofit/>
          </a:bodyPr>
          <a:lstStyle>
            <a:lvl1pPr marL="0" indent="0" algn="ctr">
              <a:buNone/>
              <a:defRPr sz="1200"/>
            </a:lvl1pPr>
          </a:lstStyle>
          <a:p>
            <a:r>
              <a:rPr lang="en-US" dirty="0"/>
              <a:t>Logo</a:t>
            </a:r>
          </a:p>
        </p:txBody>
      </p:sp>
      <p:sp>
        <p:nvSpPr>
          <p:cNvPr id="90" name="Picture Placeholder 2"/>
          <p:cNvSpPr>
            <a:spLocks noGrp="1"/>
          </p:cNvSpPr>
          <p:nvPr>
            <p:ph type="pic" sz="quarter" idx="22" hasCustomPrompt="1"/>
          </p:nvPr>
        </p:nvSpPr>
        <p:spPr>
          <a:xfrm>
            <a:off x="4202838" y="4937124"/>
            <a:ext cx="1107160" cy="610234"/>
          </a:xfrm>
        </p:spPr>
        <p:txBody>
          <a:bodyPr anchor="ctr">
            <a:normAutofit/>
          </a:bodyPr>
          <a:lstStyle>
            <a:lvl1pPr marL="0" indent="0" algn="ctr">
              <a:buNone/>
              <a:defRPr sz="1200"/>
            </a:lvl1pPr>
          </a:lstStyle>
          <a:p>
            <a:r>
              <a:rPr lang="en-US" dirty="0"/>
              <a:t>Logo</a:t>
            </a:r>
          </a:p>
        </p:txBody>
      </p:sp>
      <p:sp>
        <p:nvSpPr>
          <p:cNvPr id="91" name="Picture Placeholder 2"/>
          <p:cNvSpPr>
            <a:spLocks noGrp="1"/>
          </p:cNvSpPr>
          <p:nvPr>
            <p:ph type="pic" sz="quarter" idx="23" hasCustomPrompt="1"/>
          </p:nvPr>
        </p:nvSpPr>
        <p:spPr>
          <a:xfrm>
            <a:off x="6892061" y="4937124"/>
            <a:ext cx="1107160" cy="610234"/>
          </a:xfrm>
        </p:spPr>
        <p:txBody>
          <a:bodyPr anchor="ctr">
            <a:normAutofit/>
          </a:bodyPr>
          <a:lstStyle>
            <a:lvl1pPr marL="0" indent="0" algn="ctr">
              <a:buNone/>
              <a:defRPr sz="1200"/>
            </a:lvl1pPr>
          </a:lstStyle>
          <a:p>
            <a:r>
              <a:rPr lang="en-US" dirty="0"/>
              <a:t>Logo</a:t>
            </a:r>
          </a:p>
        </p:txBody>
      </p:sp>
      <p:sp>
        <p:nvSpPr>
          <p:cNvPr id="92" name="Picture Placeholder 2"/>
          <p:cNvSpPr>
            <a:spLocks noGrp="1"/>
          </p:cNvSpPr>
          <p:nvPr>
            <p:ph type="pic" sz="quarter" idx="24" hasCustomPrompt="1"/>
          </p:nvPr>
        </p:nvSpPr>
        <p:spPr>
          <a:xfrm>
            <a:off x="9699830" y="4937124"/>
            <a:ext cx="1107160" cy="610234"/>
          </a:xfrm>
        </p:spPr>
        <p:txBody>
          <a:bodyPr anchor="ctr">
            <a:normAutofit/>
          </a:bodyPr>
          <a:lstStyle>
            <a:lvl1pPr marL="0" indent="0" algn="ctr">
              <a:buNone/>
              <a:defRPr sz="1200"/>
            </a:lvl1pPr>
          </a:lstStyle>
          <a:p>
            <a:r>
              <a:rPr lang="en-US" dirty="0"/>
              <a:t>Logo</a:t>
            </a:r>
          </a:p>
        </p:txBody>
      </p:sp>
      <p:sp>
        <p:nvSpPr>
          <p:cNvPr id="37" name="Title 9"/>
          <p:cNvSpPr>
            <a:spLocks noGrp="1"/>
          </p:cNvSpPr>
          <p:nvPr>
            <p:ph type="title" hasCustomPrompt="1"/>
          </p:nvPr>
        </p:nvSpPr>
        <p:spPr>
          <a:xfrm>
            <a:off x="645669" y="739917"/>
            <a:ext cx="10989048" cy="472441"/>
          </a:xfrm>
        </p:spPr>
        <p:txBody>
          <a:bodyPr lIns="108000">
            <a:noAutofit/>
          </a:bodyPr>
          <a:lstStyle>
            <a:lvl1pPr marL="0" indent="0" algn="l">
              <a:defRPr sz="2800">
                <a:solidFill>
                  <a:schemeClr val="tx2"/>
                </a:solidFill>
              </a:defRPr>
            </a:lvl1pPr>
          </a:lstStyle>
          <a:p>
            <a:r>
              <a:rPr lang="pt-BR" dirty="0"/>
              <a:t>Título do slide (</a:t>
            </a:r>
            <a:r>
              <a:rPr lang="pt-BR" dirty="0" err="1"/>
              <a:t>Tahoma</a:t>
            </a:r>
            <a:r>
              <a:rPr lang="pt-BR" dirty="0"/>
              <a:t> 28)</a:t>
            </a:r>
            <a:endParaRPr lang="en-US" dirty="0"/>
          </a:p>
        </p:txBody>
      </p:sp>
    </p:spTree>
    <p:extLst>
      <p:ext uri="{BB962C8B-B14F-4D97-AF65-F5344CB8AC3E}">
        <p14:creationId xmlns:p14="http://schemas.microsoft.com/office/powerpoint/2010/main" val="223355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image" Target="../media/image5.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1.xml"/><Relationship Id="rId21" Type="http://schemas.openxmlformats.org/officeDocument/2006/relationships/slideLayout" Target="../slideLayouts/slideLayout76.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16" Type="http://schemas.openxmlformats.org/officeDocument/2006/relationships/slideLayout" Target="../slideLayouts/slideLayout7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66" Type="http://schemas.openxmlformats.org/officeDocument/2006/relationships/slideLayout" Target="../slideLayouts/slideLayout121.xml"/><Relationship Id="rId74" Type="http://schemas.openxmlformats.org/officeDocument/2006/relationships/slideLayout" Target="../slideLayouts/slideLayout129.xml"/><Relationship Id="rId79" Type="http://schemas.openxmlformats.org/officeDocument/2006/relationships/image" Target="../media/image14.emf"/><Relationship Id="rId5" Type="http://schemas.openxmlformats.org/officeDocument/2006/relationships/slideLayout" Target="../slideLayouts/slideLayout60.xml"/><Relationship Id="rId61" Type="http://schemas.openxmlformats.org/officeDocument/2006/relationships/slideLayout" Target="../slideLayouts/slideLayout116.xml"/><Relationship Id="rId19" Type="http://schemas.openxmlformats.org/officeDocument/2006/relationships/slideLayout" Target="../slideLayouts/slideLayout7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77" Type="http://schemas.openxmlformats.org/officeDocument/2006/relationships/slideLayout" Target="../slideLayouts/slideLayout13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slideLayout" Target="../slideLayouts/slideLayout127.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75" Type="http://schemas.openxmlformats.org/officeDocument/2006/relationships/slideLayout" Target="../slideLayouts/slideLayout130.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slideLayout" Target="../slideLayouts/slideLayout128.xml"/><Relationship Id="rId78" Type="http://schemas.openxmlformats.org/officeDocument/2006/relationships/theme" Target="../theme/theme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9" Type="http://schemas.openxmlformats.org/officeDocument/2006/relationships/slideLayout" Target="../slideLayouts/slideLayout94.xml"/><Relationship Id="rId34" Type="http://schemas.openxmlformats.org/officeDocument/2006/relationships/slideLayout" Target="../slideLayouts/slideLayout89.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6" Type="http://schemas.openxmlformats.org/officeDocument/2006/relationships/slideLayout" Target="../slideLayouts/slideLayout131.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29"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58.xml"/><Relationship Id="rId21" Type="http://schemas.openxmlformats.org/officeDocument/2006/relationships/slideLayout" Target="../slideLayouts/slideLayout153.xml"/><Relationship Id="rId42" Type="http://schemas.openxmlformats.org/officeDocument/2006/relationships/slideLayout" Target="../slideLayouts/slideLayout174.xml"/><Relationship Id="rId47" Type="http://schemas.openxmlformats.org/officeDocument/2006/relationships/slideLayout" Target="../slideLayouts/slideLayout179.xml"/><Relationship Id="rId63" Type="http://schemas.openxmlformats.org/officeDocument/2006/relationships/slideLayout" Target="../slideLayouts/slideLayout195.xml"/><Relationship Id="rId68" Type="http://schemas.openxmlformats.org/officeDocument/2006/relationships/slideLayout" Target="../slideLayouts/slideLayout200.xml"/><Relationship Id="rId84" Type="http://schemas.openxmlformats.org/officeDocument/2006/relationships/slideLayout" Target="../slideLayouts/slideLayout216.xml"/><Relationship Id="rId89" Type="http://schemas.openxmlformats.org/officeDocument/2006/relationships/slideLayout" Target="../slideLayouts/slideLayout221.xml"/><Relationship Id="rId16" Type="http://schemas.openxmlformats.org/officeDocument/2006/relationships/slideLayout" Target="../slideLayouts/slideLayout148.xml"/><Relationship Id="rId11" Type="http://schemas.openxmlformats.org/officeDocument/2006/relationships/slideLayout" Target="../slideLayouts/slideLayout143.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53" Type="http://schemas.openxmlformats.org/officeDocument/2006/relationships/slideLayout" Target="../slideLayouts/slideLayout185.xml"/><Relationship Id="rId58" Type="http://schemas.openxmlformats.org/officeDocument/2006/relationships/slideLayout" Target="../slideLayouts/slideLayout190.xml"/><Relationship Id="rId74" Type="http://schemas.openxmlformats.org/officeDocument/2006/relationships/slideLayout" Target="../slideLayouts/slideLayout206.xml"/><Relationship Id="rId79" Type="http://schemas.openxmlformats.org/officeDocument/2006/relationships/slideLayout" Target="../slideLayouts/slideLayout211.xml"/><Relationship Id="rId102" Type="http://schemas.openxmlformats.org/officeDocument/2006/relationships/slideLayout" Target="../slideLayouts/slideLayout234.xml"/><Relationship Id="rId5" Type="http://schemas.openxmlformats.org/officeDocument/2006/relationships/slideLayout" Target="../slideLayouts/slideLayout137.xml"/><Relationship Id="rId90" Type="http://schemas.openxmlformats.org/officeDocument/2006/relationships/slideLayout" Target="../slideLayouts/slideLayout222.xml"/><Relationship Id="rId95" Type="http://schemas.openxmlformats.org/officeDocument/2006/relationships/slideLayout" Target="../slideLayouts/slideLayout227.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43" Type="http://schemas.openxmlformats.org/officeDocument/2006/relationships/slideLayout" Target="../slideLayouts/slideLayout175.xml"/><Relationship Id="rId48" Type="http://schemas.openxmlformats.org/officeDocument/2006/relationships/slideLayout" Target="../slideLayouts/slideLayout180.xml"/><Relationship Id="rId64" Type="http://schemas.openxmlformats.org/officeDocument/2006/relationships/slideLayout" Target="../slideLayouts/slideLayout196.xml"/><Relationship Id="rId69" Type="http://schemas.openxmlformats.org/officeDocument/2006/relationships/slideLayout" Target="../slideLayouts/slideLayout201.xml"/><Relationship Id="rId80" Type="http://schemas.openxmlformats.org/officeDocument/2006/relationships/slideLayout" Target="../slideLayouts/slideLayout212.xml"/><Relationship Id="rId85" Type="http://schemas.openxmlformats.org/officeDocument/2006/relationships/slideLayout" Target="../slideLayouts/slideLayout217.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46" Type="http://schemas.openxmlformats.org/officeDocument/2006/relationships/slideLayout" Target="../slideLayouts/slideLayout178.xml"/><Relationship Id="rId59" Type="http://schemas.openxmlformats.org/officeDocument/2006/relationships/slideLayout" Target="../slideLayouts/slideLayout191.xml"/><Relationship Id="rId67" Type="http://schemas.openxmlformats.org/officeDocument/2006/relationships/slideLayout" Target="../slideLayouts/slideLayout199.xml"/><Relationship Id="rId103" Type="http://schemas.openxmlformats.org/officeDocument/2006/relationships/theme" Target="../theme/theme3.xml"/><Relationship Id="rId20" Type="http://schemas.openxmlformats.org/officeDocument/2006/relationships/slideLayout" Target="../slideLayouts/slideLayout152.xml"/><Relationship Id="rId41" Type="http://schemas.openxmlformats.org/officeDocument/2006/relationships/slideLayout" Target="../slideLayouts/slideLayout173.xml"/><Relationship Id="rId54" Type="http://schemas.openxmlformats.org/officeDocument/2006/relationships/slideLayout" Target="../slideLayouts/slideLayout186.xml"/><Relationship Id="rId62" Type="http://schemas.openxmlformats.org/officeDocument/2006/relationships/slideLayout" Target="../slideLayouts/slideLayout194.xml"/><Relationship Id="rId70" Type="http://schemas.openxmlformats.org/officeDocument/2006/relationships/slideLayout" Target="../slideLayouts/slideLayout202.xml"/><Relationship Id="rId75" Type="http://schemas.openxmlformats.org/officeDocument/2006/relationships/slideLayout" Target="../slideLayouts/slideLayout207.xml"/><Relationship Id="rId83" Type="http://schemas.openxmlformats.org/officeDocument/2006/relationships/slideLayout" Target="../slideLayouts/slideLayout215.xml"/><Relationship Id="rId88" Type="http://schemas.openxmlformats.org/officeDocument/2006/relationships/slideLayout" Target="../slideLayouts/slideLayout220.xml"/><Relationship Id="rId91" Type="http://schemas.openxmlformats.org/officeDocument/2006/relationships/slideLayout" Target="../slideLayouts/slideLayout223.xml"/><Relationship Id="rId96" Type="http://schemas.openxmlformats.org/officeDocument/2006/relationships/slideLayout" Target="../slideLayouts/slideLayout22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49" Type="http://schemas.openxmlformats.org/officeDocument/2006/relationships/slideLayout" Target="../slideLayouts/slideLayout181.xml"/><Relationship Id="rId57" Type="http://schemas.openxmlformats.org/officeDocument/2006/relationships/slideLayout" Target="../slideLayouts/slideLayout189.xml"/><Relationship Id="rId10" Type="http://schemas.openxmlformats.org/officeDocument/2006/relationships/slideLayout" Target="../slideLayouts/slideLayout142.xml"/><Relationship Id="rId31" Type="http://schemas.openxmlformats.org/officeDocument/2006/relationships/slideLayout" Target="../slideLayouts/slideLayout163.xml"/><Relationship Id="rId44" Type="http://schemas.openxmlformats.org/officeDocument/2006/relationships/slideLayout" Target="../slideLayouts/slideLayout176.xml"/><Relationship Id="rId52" Type="http://schemas.openxmlformats.org/officeDocument/2006/relationships/slideLayout" Target="../slideLayouts/slideLayout184.xml"/><Relationship Id="rId60" Type="http://schemas.openxmlformats.org/officeDocument/2006/relationships/slideLayout" Target="../slideLayouts/slideLayout192.xml"/><Relationship Id="rId65" Type="http://schemas.openxmlformats.org/officeDocument/2006/relationships/slideLayout" Target="../slideLayouts/slideLayout197.xml"/><Relationship Id="rId73" Type="http://schemas.openxmlformats.org/officeDocument/2006/relationships/slideLayout" Target="../slideLayouts/slideLayout205.xml"/><Relationship Id="rId78" Type="http://schemas.openxmlformats.org/officeDocument/2006/relationships/slideLayout" Target="../slideLayouts/slideLayout210.xml"/><Relationship Id="rId81" Type="http://schemas.openxmlformats.org/officeDocument/2006/relationships/slideLayout" Target="../slideLayouts/slideLayout213.xml"/><Relationship Id="rId86" Type="http://schemas.openxmlformats.org/officeDocument/2006/relationships/slideLayout" Target="../slideLayouts/slideLayout218.xml"/><Relationship Id="rId94" Type="http://schemas.openxmlformats.org/officeDocument/2006/relationships/slideLayout" Target="../slideLayouts/slideLayout226.xml"/><Relationship Id="rId99" Type="http://schemas.openxmlformats.org/officeDocument/2006/relationships/slideLayout" Target="../slideLayouts/slideLayout231.xml"/><Relationship Id="rId101" Type="http://schemas.openxmlformats.org/officeDocument/2006/relationships/slideLayout" Target="../slideLayouts/slideLayout23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9" Type="http://schemas.openxmlformats.org/officeDocument/2006/relationships/slideLayout" Target="../slideLayouts/slideLayout171.xml"/><Relationship Id="rId34" Type="http://schemas.openxmlformats.org/officeDocument/2006/relationships/slideLayout" Target="../slideLayouts/slideLayout166.xml"/><Relationship Id="rId50" Type="http://schemas.openxmlformats.org/officeDocument/2006/relationships/slideLayout" Target="../slideLayouts/slideLayout182.xml"/><Relationship Id="rId55" Type="http://schemas.openxmlformats.org/officeDocument/2006/relationships/slideLayout" Target="../slideLayouts/slideLayout187.xml"/><Relationship Id="rId76" Type="http://schemas.openxmlformats.org/officeDocument/2006/relationships/slideLayout" Target="../slideLayouts/slideLayout208.xml"/><Relationship Id="rId97" Type="http://schemas.openxmlformats.org/officeDocument/2006/relationships/slideLayout" Target="../slideLayouts/slideLayout229.xml"/><Relationship Id="rId104" Type="http://schemas.openxmlformats.org/officeDocument/2006/relationships/image" Target="../media/image3.png"/><Relationship Id="rId7" Type="http://schemas.openxmlformats.org/officeDocument/2006/relationships/slideLayout" Target="../slideLayouts/slideLayout139.xml"/><Relationship Id="rId71" Type="http://schemas.openxmlformats.org/officeDocument/2006/relationships/slideLayout" Target="../slideLayouts/slideLayout203.xml"/><Relationship Id="rId92" Type="http://schemas.openxmlformats.org/officeDocument/2006/relationships/slideLayout" Target="../slideLayouts/slideLayout224.xml"/><Relationship Id="rId2" Type="http://schemas.openxmlformats.org/officeDocument/2006/relationships/slideLayout" Target="../slideLayouts/slideLayout134.xml"/><Relationship Id="rId29" Type="http://schemas.openxmlformats.org/officeDocument/2006/relationships/slideLayout" Target="../slideLayouts/slideLayout161.xml"/><Relationship Id="rId24" Type="http://schemas.openxmlformats.org/officeDocument/2006/relationships/slideLayout" Target="../slideLayouts/slideLayout156.xml"/><Relationship Id="rId40" Type="http://schemas.openxmlformats.org/officeDocument/2006/relationships/slideLayout" Target="../slideLayouts/slideLayout172.xml"/><Relationship Id="rId45" Type="http://schemas.openxmlformats.org/officeDocument/2006/relationships/slideLayout" Target="../slideLayouts/slideLayout177.xml"/><Relationship Id="rId66" Type="http://schemas.openxmlformats.org/officeDocument/2006/relationships/slideLayout" Target="../slideLayouts/slideLayout198.xml"/><Relationship Id="rId87" Type="http://schemas.openxmlformats.org/officeDocument/2006/relationships/slideLayout" Target="../slideLayouts/slideLayout219.xml"/><Relationship Id="rId61" Type="http://schemas.openxmlformats.org/officeDocument/2006/relationships/slideLayout" Target="../slideLayouts/slideLayout193.xml"/><Relationship Id="rId82" Type="http://schemas.openxmlformats.org/officeDocument/2006/relationships/slideLayout" Target="../slideLayouts/slideLayout214.xml"/><Relationship Id="rId19" Type="http://schemas.openxmlformats.org/officeDocument/2006/relationships/slideLayout" Target="../slideLayouts/slideLayout151.xml"/><Relationship Id="rId14" Type="http://schemas.openxmlformats.org/officeDocument/2006/relationships/slideLayout" Target="../slideLayouts/slideLayout146.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56" Type="http://schemas.openxmlformats.org/officeDocument/2006/relationships/slideLayout" Target="../slideLayouts/slideLayout188.xml"/><Relationship Id="rId77" Type="http://schemas.openxmlformats.org/officeDocument/2006/relationships/slideLayout" Target="../slideLayouts/slideLayout209.xml"/><Relationship Id="rId100" Type="http://schemas.openxmlformats.org/officeDocument/2006/relationships/slideLayout" Target="../slideLayouts/slideLayout232.xml"/><Relationship Id="rId8" Type="http://schemas.openxmlformats.org/officeDocument/2006/relationships/slideLayout" Target="../slideLayouts/slideLayout140.xml"/><Relationship Id="rId51" Type="http://schemas.openxmlformats.org/officeDocument/2006/relationships/slideLayout" Target="../slideLayouts/slideLayout183.xml"/><Relationship Id="rId72" Type="http://schemas.openxmlformats.org/officeDocument/2006/relationships/slideLayout" Target="../slideLayouts/slideLayout204.xml"/><Relationship Id="rId93" Type="http://schemas.openxmlformats.org/officeDocument/2006/relationships/slideLayout" Target="../slideLayouts/slideLayout225.xml"/><Relationship Id="rId98" Type="http://schemas.openxmlformats.org/officeDocument/2006/relationships/slideLayout" Target="../slideLayouts/slideLayout230.xml"/><Relationship Id="rId3"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Gráfico 26">
            <a:extLst>
              <a:ext uri="{FF2B5EF4-FFF2-40B4-BE49-F238E27FC236}">
                <a16:creationId xmlns:a16="http://schemas.microsoft.com/office/drawing/2014/main" id="{589761A6-3B61-4715-B688-DC8230EA9879}"/>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11272058" y="5941382"/>
            <a:ext cx="924930" cy="924930"/>
          </a:xfrm>
          <a:prstGeom prst="rect">
            <a:avLst/>
          </a:prstGeom>
        </p:spPr>
      </p:pic>
      <p:pic>
        <p:nvPicPr>
          <p:cNvPr id="10" name="logo_01.png" descr="logo_01.png">
            <a:extLst>
              <a:ext uri="{FF2B5EF4-FFF2-40B4-BE49-F238E27FC236}">
                <a16:creationId xmlns:a16="http://schemas.microsoft.com/office/drawing/2014/main" id="{9CA0F96D-BBAC-4EB3-938F-5692F61CFA2C}"/>
              </a:ext>
            </a:extLst>
          </p:cNvPr>
          <p:cNvPicPr>
            <a:picLocks noChangeAspect="1"/>
          </p:cNvPicPr>
          <p:nvPr/>
        </p:nvPicPr>
        <p:blipFill>
          <a:blip r:embed="rId59"/>
          <a:srcRect t="32580" b="32580"/>
          <a:stretch>
            <a:fillRect/>
          </a:stretch>
        </p:blipFill>
        <p:spPr>
          <a:xfrm>
            <a:off x="10664982" y="169776"/>
            <a:ext cx="1401880" cy="274723"/>
          </a:xfrm>
          <a:prstGeom prst="rect">
            <a:avLst/>
          </a:prstGeom>
          <a:ln w="12700">
            <a:miter lim="400000"/>
          </a:ln>
        </p:spPr>
      </p:pic>
      <p:sp>
        <p:nvSpPr>
          <p:cNvPr id="2" name="Espaço Reservado para Título 1">
            <a:extLst>
              <a:ext uri="{FF2B5EF4-FFF2-40B4-BE49-F238E27FC236}">
                <a16:creationId xmlns:a16="http://schemas.microsoft.com/office/drawing/2014/main" id="{6724F9E6-0FC8-4A9C-8417-B6EB5E1971A5}"/>
              </a:ext>
            </a:extLst>
          </p:cNvPr>
          <p:cNvSpPr>
            <a:spLocks noGrp="1"/>
          </p:cNvSpPr>
          <p:nvPr>
            <p:ph type="title"/>
          </p:nvPr>
        </p:nvSpPr>
        <p:spPr>
          <a:xfrm>
            <a:off x="477656" y="654702"/>
            <a:ext cx="10516970" cy="535531"/>
          </a:xfrm>
          <a:prstGeom prst="rect">
            <a:avLst/>
          </a:prstGeom>
        </p:spPr>
        <p:txBody>
          <a:bodyPr vert="horz" lIns="91440" tIns="45720" rIns="91440" bIns="45720" rtlCol="0" anchor="t">
            <a:sp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D7468222-B5C9-4B37-A27F-4652ABC0BF09}"/>
              </a:ext>
            </a:extLst>
          </p:cNvPr>
          <p:cNvSpPr>
            <a:spLocks noGrp="1"/>
          </p:cNvSpPr>
          <p:nvPr>
            <p:ph type="body" idx="1"/>
          </p:nvPr>
        </p:nvSpPr>
        <p:spPr>
          <a:xfrm>
            <a:off x="477656" y="1609973"/>
            <a:ext cx="10516970" cy="1373709"/>
          </a:xfrm>
          <a:prstGeom prst="rect">
            <a:avLst/>
          </a:prstGeom>
        </p:spPr>
        <p:txBody>
          <a:bodyPr vert="horz" lIns="91440" tIns="45720" rIns="91440" bIns="45720" rtlCol="0">
            <a:sp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a:extLst>
              <a:ext uri="{FF2B5EF4-FFF2-40B4-BE49-F238E27FC236}">
                <a16:creationId xmlns:a16="http://schemas.microsoft.com/office/drawing/2014/main" id="{403E6274-E859-4017-8501-93D978D045F4}"/>
              </a:ext>
            </a:extLst>
          </p:cNvPr>
          <p:cNvSpPr>
            <a:spLocks noGrp="1"/>
          </p:cNvSpPr>
          <p:nvPr>
            <p:ph type="ftr" sz="quarter" idx="3"/>
          </p:nvPr>
        </p:nvSpPr>
        <p:spPr>
          <a:xfrm>
            <a:off x="462277" y="6356351"/>
            <a:ext cx="7316153" cy="365125"/>
          </a:xfrm>
          <a:prstGeom prst="rect">
            <a:avLst/>
          </a:prstGeom>
        </p:spPr>
        <p:txBody>
          <a:bodyPr vert="horz" lIns="91440" tIns="45720" rIns="91440" bIns="45720" rtlCol="0" anchor="ctr"/>
          <a:lstStyle>
            <a:lvl1pPr algn="l">
              <a:defRPr sz="1100">
                <a:solidFill>
                  <a:schemeClr val="tx1"/>
                </a:solidFill>
              </a:defRPr>
            </a:lvl1pPr>
          </a:lstStyle>
          <a:p>
            <a:r>
              <a:rPr lang="pt-BR" dirty="0"/>
              <a:t>Clique para adicionar rodapé mestre (Segoe UI 11)</a:t>
            </a:r>
          </a:p>
        </p:txBody>
      </p:sp>
      <p:pic>
        <p:nvPicPr>
          <p:cNvPr id="4" name="Gráfico 3">
            <a:extLst>
              <a:ext uri="{FF2B5EF4-FFF2-40B4-BE49-F238E27FC236}">
                <a16:creationId xmlns:a16="http://schemas.microsoft.com/office/drawing/2014/main" id="{9CE8A791-BDD2-4069-8677-3666D149808C}"/>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 y="-8312"/>
            <a:ext cx="2793076" cy="1156858"/>
          </a:xfrm>
          <a:prstGeom prst="rect">
            <a:avLst/>
          </a:prstGeom>
        </p:spPr>
      </p:pic>
      <p:sp>
        <p:nvSpPr>
          <p:cNvPr id="28" name="Espaço Reservado para Número de Slide 5">
            <a:extLst>
              <a:ext uri="{FF2B5EF4-FFF2-40B4-BE49-F238E27FC236}">
                <a16:creationId xmlns:a16="http://schemas.microsoft.com/office/drawing/2014/main" id="{1118E0A6-956A-4B86-9703-07431B319DC0}"/>
              </a:ext>
            </a:extLst>
          </p:cNvPr>
          <p:cNvSpPr txBox="1"/>
          <p:nvPr userDrawn="1"/>
        </p:nvSpPr>
        <p:spPr>
          <a:xfrm>
            <a:off x="11687695" y="6567588"/>
            <a:ext cx="412419" cy="153888"/>
          </a:xfrm>
          <a:prstGeom prst="rect">
            <a:avLst/>
          </a:prstGeom>
        </p:spPr>
        <p:txBody>
          <a:bodyPr vert="horz" wrap="square" lIns="0" tIns="0" rIns="0" bIns="0" rtlCol="0" anchor="b" anchorCtr="0">
            <a:spAutoFit/>
          </a:bodyPr>
          <a:lstStyle>
            <a:defPPr marL="0" marR="0" indent="0" algn="l" defTabSz="457200" rtl="0" fontAlgn="auto" latinLnBrk="1" hangingPunct="0">
              <a:lnSpc>
                <a:spcPct val="100000"/>
              </a:lnSpc>
              <a:spcBef>
                <a:spcPct val="0"/>
              </a:spcBef>
              <a:spcAft>
                <a:spcPct val="0"/>
              </a:spcAft>
              <a:buClrTx/>
              <a:buSzTx/>
              <a:buFontTx/>
              <a:buNone/>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ct val="0"/>
              </a:spcBef>
              <a:spcAft>
                <a:spcPct val="0"/>
              </a:spcAft>
              <a:buClrTx/>
              <a:buSzTx/>
              <a:buFontTx/>
              <a:buNone/>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ctr"/>
            <a:fld id="{F077AD36-6513-4937-8578-8D1887E4EE7D}" type="slidenum">
              <a:rPr lang="pt-BR" sz="1000" smtClean="0">
                <a:solidFill>
                  <a:schemeClr val="bg1"/>
                </a:solidFill>
                <a:latin typeface="+mj-lt"/>
              </a:rPr>
              <a:pPr algn="ctr"/>
              <a:t>‹nº›</a:t>
            </a:fld>
            <a:endParaRPr lang="pt-BR" sz="1000" dirty="0">
              <a:solidFill>
                <a:schemeClr val="bg1"/>
              </a:solidFill>
              <a:latin typeface="+mj-lt"/>
            </a:endParaRPr>
          </a:p>
        </p:txBody>
      </p:sp>
    </p:spTree>
    <p:extLst>
      <p:ext uri="{BB962C8B-B14F-4D97-AF65-F5344CB8AC3E}">
        <p14:creationId xmlns:p14="http://schemas.microsoft.com/office/powerpoint/2010/main" val="3069736550"/>
      </p:ext>
    </p:extLst>
  </p:cSld>
  <p:clrMap bg1="lt1" tx1="dk1" bg2="lt2" tx2="dk2" accent1="accent1" accent2="accent2" accent3="accent3" accent4="accent4" accent5="accent5" accent6="accent6" hlink="hlink" folHlink="folHlink"/>
  <p:sldLayoutIdLst>
    <p:sldLayoutId id="2147483723" r:id="rId1"/>
    <p:sldLayoutId id="2147483716" r:id="rId2"/>
    <p:sldLayoutId id="2147483676" r:id="rId3"/>
    <p:sldLayoutId id="2147483717" r:id="rId4"/>
    <p:sldLayoutId id="2147483756" r:id="rId5"/>
    <p:sldLayoutId id="2147483724" r:id="rId6"/>
    <p:sldLayoutId id="2147483697" r:id="rId7"/>
    <p:sldLayoutId id="2147483725" r:id="rId8"/>
    <p:sldLayoutId id="2147483719" r:id="rId9"/>
    <p:sldLayoutId id="2147483781" r:id="rId10"/>
    <p:sldLayoutId id="2147483696" r:id="rId11"/>
    <p:sldLayoutId id="2147483718" r:id="rId12"/>
    <p:sldLayoutId id="2147483729" r:id="rId13"/>
    <p:sldLayoutId id="2147483726" r:id="rId14"/>
    <p:sldLayoutId id="2147483727" r:id="rId15"/>
    <p:sldLayoutId id="2147483757" r:id="rId16"/>
    <p:sldLayoutId id="2147483712" r:id="rId17"/>
    <p:sldLayoutId id="2147483731" r:id="rId18"/>
    <p:sldLayoutId id="2147483733" r:id="rId19"/>
    <p:sldLayoutId id="2147483730" r:id="rId20"/>
    <p:sldLayoutId id="2147483732" r:id="rId21"/>
    <p:sldLayoutId id="2147483734" r:id="rId22"/>
    <p:sldLayoutId id="2147483736" r:id="rId23"/>
    <p:sldLayoutId id="2147483735" r:id="rId24"/>
    <p:sldLayoutId id="2147483737" r:id="rId25"/>
    <p:sldLayoutId id="2147483738" r:id="rId26"/>
    <p:sldLayoutId id="2147483740" r:id="rId27"/>
    <p:sldLayoutId id="2147483741" r:id="rId28"/>
    <p:sldLayoutId id="2147483742" r:id="rId29"/>
    <p:sldLayoutId id="2147483743" r:id="rId30"/>
    <p:sldLayoutId id="2147483744" r:id="rId31"/>
    <p:sldLayoutId id="2147483760" r:id="rId32"/>
    <p:sldLayoutId id="2147483746" r:id="rId33"/>
    <p:sldLayoutId id="2147483747" r:id="rId34"/>
    <p:sldLayoutId id="2147483749" r:id="rId35"/>
    <p:sldLayoutId id="2147483748" r:id="rId36"/>
    <p:sldLayoutId id="2147483751" r:id="rId37"/>
    <p:sldLayoutId id="2147483752" r:id="rId38"/>
    <p:sldLayoutId id="2147483753" r:id="rId39"/>
    <p:sldLayoutId id="2147483754" r:id="rId40"/>
    <p:sldLayoutId id="2147483755" r:id="rId41"/>
    <p:sldLayoutId id="2147483750" r:id="rId42"/>
    <p:sldLayoutId id="2147483713" r:id="rId43"/>
    <p:sldLayoutId id="2147483720" r:id="rId44"/>
    <p:sldLayoutId id="2147483709" r:id="rId45"/>
    <p:sldLayoutId id="2147483722" r:id="rId46"/>
    <p:sldLayoutId id="2147483758" r:id="rId47"/>
    <p:sldLayoutId id="2147483710" r:id="rId48"/>
    <p:sldLayoutId id="2147483759" r:id="rId49"/>
    <p:sldLayoutId id="2147484233" r:id="rId50"/>
    <p:sldLayoutId id="2147484623" r:id="rId51"/>
    <p:sldLayoutId id="2147484625" r:id="rId52"/>
    <p:sldLayoutId id="2147484630" r:id="rId53"/>
    <p:sldLayoutId id="2147484672" r:id="rId54"/>
    <p:sldLayoutId id="2147484673" r:id="rId55"/>
  </p:sldLayoutIdLst>
  <p:hf hdr="0" dt="0"/>
  <p:txStyles>
    <p:title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720094" y="719135"/>
            <a:ext cx="10754601" cy="430887"/>
          </a:xfrm>
          <a:prstGeom prst="rect">
            <a:avLst/>
          </a:prstGeom>
        </p:spPr>
        <p:txBody>
          <a:bodyPr vert="horz" lIns="0" tIns="0" rIns="0" bIns="0" rtlCol="0" anchor="t" anchorCtr="0">
            <a:spAutoFit/>
          </a:bodyPr>
          <a:lstStyle/>
          <a:p>
            <a:r>
              <a:rPr lang="pt-BR" dirty="0"/>
              <a:t>Clique para editar o título mestre</a:t>
            </a:r>
          </a:p>
        </p:txBody>
      </p:sp>
      <p:sp>
        <p:nvSpPr>
          <p:cNvPr id="3" name="Espaço Reservado para Texto 2"/>
          <p:cNvSpPr>
            <a:spLocks noGrp="1"/>
          </p:cNvSpPr>
          <p:nvPr>
            <p:ph type="body" idx="1"/>
          </p:nvPr>
        </p:nvSpPr>
        <p:spPr>
          <a:xfrm>
            <a:off x="720094" y="1539812"/>
            <a:ext cx="10754601" cy="1318310"/>
          </a:xfrm>
          <a:prstGeom prst="rect">
            <a:avLst/>
          </a:prstGeom>
        </p:spPr>
        <p:txBody>
          <a:bodyPr vert="horz" wrap="square" lIns="0" tIns="0" rIns="0" bIns="0" rtlCol="0" anchor="t" anchorCtr="0">
            <a:sp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p:cNvSpPr>
            <a:spLocks noGrp="1"/>
          </p:cNvSpPr>
          <p:nvPr>
            <p:ph type="ftr" sz="quarter" idx="3"/>
          </p:nvPr>
        </p:nvSpPr>
        <p:spPr>
          <a:xfrm>
            <a:off x="359447" y="6343200"/>
            <a:ext cx="9854483" cy="153888"/>
          </a:xfrm>
          <a:prstGeom prst="rect">
            <a:avLst/>
          </a:prstGeom>
        </p:spPr>
        <p:txBody>
          <a:bodyPr vert="horz" wrap="square" lIns="0" tIns="0" rIns="0" bIns="0" rtlCol="0" anchor="b" anchorCtr="0">
            <a:spAutoFit/>
          </a:bodyPr>
          <a:lstStyle>
            <a:lvl1pPr algn="l">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pt-BR" dirty="0"/>
              <a:t>Reforma Tributária | CBS</a:t>
            </a:r>
          </a:p>
        </p:txBody>
      </p:sp>
      <p:sp>
        <p:nvSpPr>
          <p:cNvPr id="6" name="Espaço Reservado para Número de Slide 5"/>
          <p:cNvSpPr>
            <a:spLocks noGrp="1"/>
          </p:cNvSpPr>
          <p:nvPr>
            <p:ph type="sldNum" sz="quarter" idx="4"/>
          </p:nvPr>
        </p:nvSpPr>
        <p:spPr>
          <a:xfrm>
            <a:off x="10213930" y="6343200"/>
            <a:ext cx="1620211" cy="153888"/>
          </a:xfrm>
          <a:prstGeom prst="rect">
            <a:avLst/>
          </a:prstGeom>
        </p:spPr>
        <p:txBody>
          <a:bodyPr vert="horz" lIns="0" tIns="0" rIns="0" bIns="0" rtlCol="0" anchor="b" anchorCtr="0">
            <a:spAutoFit/>
          </a:bodyPr>
          <a:lstStyle>
            <a:lvl1pPr algn="r">
              <a:defRPr sz="10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077AD36-6513-4937-8578-8D1887E4EE7D}" type="slidenum">
              <a:rPr lang="pt-BR" smtClean="0"/>
              <a:pPr/>
              <a:t>‹nº›</a:t>
            </a:fld>
            <a:endParaRPr lang="pt-BR" dirty="0"/>
          </a:p>
        </p:txBody>
      </p:sp>
    </p:spTree>
    <p:extLst>
      <p:ext uri="{BB962C8B-B14F-4D97-AF65-F5344CB8AC3E}">
        <p14:creationId xmlns:p14="http://schemas.microsoft.com/office/powerpoint/2010/main" val="376846988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19" r:id="rId50"/>
    <p:sldLayoutId id="2147484020" r:id="rId51"/>
    <p:sldLayoutId id="2147484021" r:id="rId52"/>
    <p:sldLayoutId id="2147484022" r:id="rId53"/>
    <p:sldLayoutId id="2147484023" r:id="rId54"/>
    <p:sldLayoutId id="2147484024" r:id="rId55"/>
    <p:sldLayoutId id="2147484025" r:id="rId56"/>
    <p:sldLayoutId id="2147484026" r:id="rId57"/>
    <p:sldLayoutId id="2147484027" r:id="rId58"/>
    <p:sldLayoutId id="2147484028" r:id="rId59"/>
    <p:sldLayoutId id="2147484029" r:id="rId60"/>
    <p:sldLayoutId id="2147484030" r:id="rId61"/>
    <p:sldLayoutId id="2147484031" r:id="rId62"/>
    <p:sldLayoutId id="2147484032" r:id="rId63"/>
    <p:sldLayoutId id="2147484033" r:id="rId64"/>
    <p:sldLayoutId id="2147484034" r:id="rId65"/>
    <p:sldLayoutId id="2147484035" r:id="rId66"/>
    <p:sldLayoutId id="2147484036" r:id="rId67"/>
    <p:sldLayoutId id="2147484037" r:id="rId68"/>
    <p:sldLayoutId id="2147484038" r:id="rId69"/>
    <p:sldLayoutId id="2147484039" r:id="rId70"/>
    <p:sldLayoutId id="2147484040" r:id="rId71"/>
    <p:sldLayoutId id="2147484041" r:id="rId72"/>
    <p:sldLayoutId id="2147484042" r:id="rId73"/>
    <p:sldLayoutId id="2147484043" r:id="rId74"/>
    <p:sldLayoutId id="2147484044" r:id="rId75"/>
    <p:sldLayoutId id="2147484045" r:id="rId76"/>
    <p:sldLayoutId id="2147484674" r:id="rId77"/>
  </p:sldLayoutIdLst>
  <p:hf hdr="0" dt="0"/>
  <p:txStyles>
    <p:titleStyle>
      <a:lvl1pPr algn="l" defTabSz="914400" rtl="0" eaLnBrk="1" latinLnBrk="0" hangingPunct="1">
        <a:lnSpc>
          <a:spcPct val="100000"/>
        </a:lnSpc>
        <a:spcBef>
          <a:spcPct val="0"/>
        </a:spcBef>
        <a:buNone/>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tx1">
            <a:lumMod val="60000"/>
            <a:lumOff val="40000"/>
          </a:schemeClr>
        </a:buClr>
        <a:buFontTx/>
        <a:buBlip>
          <a:blip r:embed="rId79"/>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Espaço Reservado para Texto 2">
            <a:extLst>
              <a:ext uri="{FF2B5EF4-FFF2-40B4-BE49-F238E27FC236}">
                <a16:creationId xmlns:a16="http://schemas.microsoft.com/office/drawing/2014/main" id="{8CB65104-EE0C-4B44-82E1-9F19335542DE}"/>
              </a:ext>
            </a:extLst>
          </p:cNvPr>
          <p:cNvSpPr>
            <a:spLocks noGrp="1"/>
          </p:cNvSpPr>
          <p:nvPr>
            <p:ph type="body" idx="1"/>
          </p:nvPr>
        </p:nvSpPr>
        <p:spPr>
          <a:xfrm>
            <a:off x="453358" y="1671452"/>
            <a:ext cx="10753200" cy="1231106"/>
          </a:xfrm>
          <a:prstGeom prst="rect">
            <a:avLst/>
          </a:prstGeom>
        </p:spPr>
        <p:txBody>
          <a:bodyPr vert="horz" wrap="square" lIns="0" tIns="0" rIns="0" bIns="0" rtlCol="0" anchor="t" anchorCtr="0">
            <a:sp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31" name="Espaço Reservado para Título 1">
            <a:extLst>
              <a:ext uri="{FF2B5EF4-FFF2-40B4-BE49-F238E27FC236}">
                <a16:creationId xmlns:a16="http://schemas.microsoft.com/office/drawing/2014/main" id="{702356FF-100C-6447-8664-19C22DF4540E}"/>
              </a:ext>
            </a:extLst>
          </p:cNvPr>
          <p:cNvSpPr>
            <a:spLocks noGrp="1"/>
          </p:cNvSpPr>
          <p:nvPr>
            <p:ph type="title"/>
          </p:nvPr>
        </p:nvSpPr>
        <p:spPr>
          <a:xfrm>
            <a:off x="453358" y="828513"/>
            <a:ext cx="10753200" cy="430887"/>
          </a:xfrm>
          <a:prstGeom prst="rect">
            <a:avLst/>
          </a:prstGeom>
        </p:spPr>
        <p:txBody>
          <a:bodyPr vert="horz" lIns="0" tIns="0" rIns="0" bIns="0" rtlCol="0" anchor="t" anchorCtr="0">
            <a:spAutoFit/>
          </a:bodyPr>
          <a:lstStyle/>
          <a:p>
            <a:r>
              <a:rPr lang="pt-BR" dirty="0"/>
              <a:t>Clique para editar o título mestre</a:t>
            </a:r>
          </a:p>
        </p:txBody>
      </p:sp>
      <p:sp>
        <p:nvSpPr>
          <p:cNvPr id="13" name="Triangle">
            <a:extLst>
              <a:ext uri="{FF2B5EF4-FFF2-40B4-BE49-F238E27FC236}">
                <a16:creationId xmlns:a16="http://schemas.microsoft.com/office/drawing/2014/main" id="{A023932C-E6B1-BF4A-BDD7-3F7FEA049021}"/>
              </a:ext>
            </a:extLst>
          </p:cNvPr>
          <p:cNvSpPr/>
          <p:nvPr/>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dirty="0"/>
          </a:p>
        </p:txBody>
      </p:sp>
      <p:sp>
        <p:nvSpPr>
          <p:cNvPr id="14" name="Triangle">
            <a:extLst>
              <a:ext uri="{FF2B5EF4-FFF2-40B4-BE49-F238E27FC236}">
                <a16:creationId xmlns:a16="http://schemas.microsoft.com/office/drawing/2014/main" id="{73F5C541-E417-9F49-8DCE-6960F5DF02ED}"/>
              </a:ext>
            </a:extLst>
          </p:cNvPr>
          <p:cNvSpPr/>
          <p:nvPr/>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dirty="0"/>
          </a:p>
        </p:txBody>
      </p:sp>
      <p:pic>
        <p:nvPicPr>
          <p:cNvPr id="16" name="logo_01.png" descr="logo_01.png">
            <a:extLst>
              <a:ext uri="{FF2B5EF4-FFF2-40B4-BE49-F238E27FC236}">
                <a16:creationId xmlns:a16="http://schemas.microsoft.com/office/drawing/2014/main" id="{0001B88D-E0B6-1546-8B98-5E97E0B8F6AA}"/>
              </a:ext>
            </a:extLst>
          </p:cNvPr>
          <p:cNvPicPr>
            <a:picLocks noChangeAspect="1"/>
          </p:cNvPicPr>
          <p:nvPr/>
        </p:nvPicPr>
        <p:blipFill>
          <a:blip r:embed="rId104"/>
          <a:srcRect t="32580" b="32580"/>
          <a:stretch>
            <a:fillRect/>
          </a:stretch>
        </p:blipFill>
        <p:spPr>
          <a:xfrm>
            <a:off x="10587155" y="123171"/>
            <a:ext cx="1469823" cy="288075"/>
          </a:xfrm>
          <a:prstGeom prst="rect">
            <a:avLst/>
          </a:prstGeom>
          <a:ln w="12700">
            <a:miter lim="400000"/>
          </a:ln>
        </p:spPr>
      </p:pic>
      <p:grpSp>
        <p:nvGrpSpPr>
          <p:cNvPr id="21" name="Agrupar 10">
            <a:extLst>
              <a:ext uri="{FF2B5EF4-FFF2-40B4-BE49-F238E27FC236}">
                <a16:creationId xmlns:a16="http://schemas.microsoft.com/office/drawing/2014/main" id="{7F2E8AC0-3936-4946-A979-71D6E03DFCCA}"/>
              </a:ext>
            </a:extLst>
          </p:cNvPr>
          <p:cNvGrpSpPr/>
          <p:nvPr/>
        </p:nvGrpSpPr>
        <p:grpSpPr>
          <a:xfrm rot="428451">
            <a:off x="-311916" y="-425866"/>
            <a:ext cx="2951869" cy="1639409"/>
            <a:chOff x="-738052" y="-870782"/>
            <a:chExt cx="5902969" cy="3278818"/>
          </a:xfrm>
        </p:grpSpPr>
        <p:sp>
          <p:nvSpPr>
            <p:cNvPr id="22" name="Line">
              <a:extLst>
                <a:ext uri="{FF2B5EF4-FFF2-40B4-BE49-F238E27FC236}">
                  <a16:creationId xmlns:a16="http://schemas.microsoft.com/office/drawing/2014/main" id="{3C1F5C92-BB03-384A-A612-6EDC32220566}"/>
                </a:ext>
              </a:extLst>
            </p:cNvPr>
            <p:cNvSpPr/>
            <p:nvPr/>
          </p:nvSpPr>
          <p:spPr>
            <a:xfrm flipV="1">
              <a:off x="-738052" y="-443125"/>
              <a:ext cx="5902969" cy="2082195"/>
            </a:xfrm>
            <a:prstGeom prst="line">
              <a:avLst/>
            </a:prstGeom>
            <a:ln w="9525">
              <a:solidFill>
                <a:srgbClr val="FFA400"/>
              </a:solidFill>
              <a:miter/>
            </a:ln>
          </p:spPr>
          <p:txBody>
            <a:bodyPr tIns="91439" bIns="91439"/>
            <a:lstStyle/>
            <a:p>
              <a:endParaRPr sz="900" dirty="0"/>
            </a:p>
          </p:txBody>
        </p:sp>
        <p:sp>
          <p:nvSpPr>
            <p:cNvPr id="23" name="Line">
              <a:extLst>
                <a:ext uri="{FF2B5EF4-FFF2-40B4-BE49-F238E27FC236}">
                  <a16:creationId xmlns:a16="http://schemas.microsoft.com/office/drawing/2014/main" id="{89A98A0C-87C8-5F4E-A5E9-968323FF36FE}"/>
                </a:ext>
              </a:extLst>
            </p:cNvPr>
            <p:cNvSpPr/>
            <p:nvPr/>
          </p:nvSpPr>
          <p:spPr>
            <a:xfrm flipV="1">
              <a:off x="-677387" y="-870782"/>
              <a:ext cx="2920327" cy="3278818"/>
            </a:xfrm>
            <a:prstGeom prst="line">
              <a:avLst/>
            </a:prstGeom>
            <a:ln w="9525">
              <a:solidFill>
                <a:srgbClr val="FFA400"/>
              </a:solidFill>
              <a:miter/>
            </a:ln>
          </p:spPr>
          <p:txBody>
            <a:bodyPr tIns="91439" bIns="91439"/>
            <a:lstStyle/>
            <a:p>
              <a:endParaRPr sz="900" dirty="0"/>
            </a:p>
          </p:txBody>
        </p:sp>
        <p:sp>
          <p:nvSpPr>
            <p:cNvPr id="24" name="Circle">
              <a:extLst>
                <a:ext uri="{FF2B5EF4-FFF2-40B4-BE49-F238E27FC236}">
                  <a16:creationId xmlns:a16="http://schemas.microsoft.com/office/drawing/2014/main" id="{6E88C71C-F3F9-064A-8935-4F68575BD32E}"/>
                </a:ext>
              </a:extLst>
            </p:cNvPr>
            <p:cNvSpPr/>
            <p:nvPr/>
          </p:nvSpPr>
          <p:spPr>
            <a:xfrm>
              <a:off x="1594997" y="-688354"/>
              <a:ext cx="1236871" cy="1236872"/>
            </a:xfrm>
            <a:prstGeom prst="ellipse">
              <a:avLst/>
            </a:prstGeom>
            <a:ln w="9525">
              <a:solidFill>
                <a:srgbClr val="FFA400"/>
              </a:solidFill>
            </a:ln>
          </p:spPr>
          <p:txBody>
            <a:bodyPr tIns="91439" bIns="91439" anchor="ctr"/>
            <a:lstStyle/>
            <a:p>
              <a:endParaRPr sz="900" dirty="0"/>
            </a:p>
          </p:txBody>
        </p:sp>
      </p:grpSp>
      <p:sp>
        <p:nvSpPr>
          <p:cNvPr id="33" name="Espaço Reservado para Rodapé 4">
            <a:extLst>
              <a:ext uri="{FF2B5EF4-FFF2-40B4-BE49-F238E27FC236}">
                <a16:creationId xmlns:a16="http://schemas.microsoft.com/office/drawing/2014/main" id="{50E69A74-60B8-9548-B279-02F5FAD23E0B}"/>
              </a:ext>
            </a:extLst>
          </p:cNvPr>
          <p:cNvSpPr>
            <a:spLocks noGrp="1"/>
          </p:cNvSpPr>
          <p:nvPr>
            <p:ph type="ftr" sz="quarter" idx="3"/>
          </p:nvPr>
        </p:nvSpPr>
        <p:spPr>
          <a:xfrm>
            <a:off x="453358" y="6320123"/>
            <a:ext cx="9853200" cy="153888"/>
          </a:xfrm>
          <a:prstGeom prst="rect">
            <a:avLst/>
          </a:prstGeom>
        </p:spPr>
        <p:txBody>
          <a:bodyPr vert="horz" wrap="square" lIns="0" tIns="0" rIns="0" bIns="0" rtlCol="0" anchor="b" anchorCtr="0">
            <a:spAutoFit/>
          </a:bodyPr>
          <a:lstStyle>
            <a:lvl1pPr algn="l">
              <a:defRPr sz="1000">
                <a:solidFill>
                  <a:srgbClr val="3C3C3C"/>
                </a:solidFill>
                <a:latin typeface="Tahoma" panose="020B0604030504040204" pitchFamily="34" charset="0"/>
                <a:ea typeface="Tahoma" panose="020B0604030504040204" pitchFamily="34" charset="0"/>
                <a:cs typeface="Tahoma" panose="020B0604030504040204" pitchFamily="34" charset="0"/>
              </a:defRPr>
            </a:lvl1pPr>
          </a:lstStyle>
          <a:p>
            <a:r>
              <a:rPr lang="pt-BR" dirty="0"/>
              <a:t>Rodapé</a:t>
            </a:r>
          </a:p>
        </p:txBody>
      </p:sp>
      <p:sp>
        <p:nvSpPr>
          <p:cNvPr id="34" name="Espaço Reservado para Número de Slide 5">
            <a:extLst>
              <a:ext uri="{FF2B5EF4-FFF2-40B4-BE49-F238E27FC236}">
                <a16:creationId xmlns:a16="http://schemas.microsoft.com/office/drawing/2014/main" id="{33921355-4319-414A-8DEE-48BCB1FCF897}"/>
              </a:ext>
            </a:extLst>
          </p:cNvPr>
          <p:cNvSpPr txBox="1">
            <a:spLocks/>
          </p:cNvSpPr>
          <p:nvPr/>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7" name="Triangle">
            <a:extLst>
              <a:ext uri="{FF2B5EF4-FFF2-40B4-BE49-F238E27FC236}">
                <a16:creationId xmlns:a16="http://schemas.microsoft.com/office/drawing/2014/main" id="{376A6D3B-3B3C-4D55-8BE6-277292DEB817}"/>
              </a:ext>
            </a:extLst>
          </p:cNvPr>
          <p:cNvSpPr/>
          <p:nvPr userDrawn="1"/>
        </p:nvSpPr>
        <p:spPr>
          <a:xfrm>
            <a:off x="10951634" y="5877583"/>
            <a:ext cx="2087115" cy="10389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C7000"/>
          </a:solidFill>
          <a:ln w="12700">
            <a:miter lim="400000"/>
          </a:ln>
        </p:spPr>
        <p:txBody>
          <a:bodyPr tIns="45720" bIns="45720" anchor="ctr"/>
          <a:lstStyle/>
          <a:p>
            <a:endParaRPr sz="900" dirty="0"/>
          </a:p>
        </p:txBody>
      </p:sp>
      <p:sp>
        <p:nvSpPr>
          <p:cNvPr id="18" name="Triangle">
            <a:extLst>
              <a:ext uri="{FF2B5EF4-FFF2-40B4-BE49-F238E27FC236}">
                <a16:creationId xmlns:a16="http://schemas.microsoft.com/office/drawing/2014/main" id="{DA16BA66-AE7C-455B-9E23-7E1081E3ADCB}"/>
              </a:ext>
            </a:extLst>
          </p:cNvPr>
          <p:cNvSpPr/>
          <p:nvPr userDrawn="1"/>
        </p:nvSpPr>
        <p:spPr>
          <a:xfrm rot="16200000">
            <a:off x="11888231" y="5773364"/>
            <a:ext cx="422184" cy="2102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682895"/>
          </a:solidFill>
          <a:ln w="12700">
            <a:miter lim="400000"/>
          </a:ln>
        </p:spPr>
        <p:txBody>
          <a:bodyPr tIns="45720" bIns="45720" anchor="ctr"/>
          <a:lstStyle/>
          <a:p>
            <a:endParaRPr sz="900" dirty="0"/>
          </a:p>
        </p:txBody>
      </p:sp>
      <p:pic>
        <p:nvPicPr>
          <p:cNvPr id="20" name="logo_01.png" descr="logo_01.png">
            <a:extLst>
              <a:ext uri="{FF2B5EF4-FFF2-40B4-BE49-F238E27FC236}">
                <a16:creationId xmlns:a16="http://schemas.microsoft.com/office/drawing/2014/main" id="{318E107A-9E23-4CC0-A957-129C01ECA8B1}"/>
              </a:ext>
            </a:extLst>
          </p:cNvPr>
          <p:cNvPicPr>
            <a:picLocks noChangeAspect="1"/>
          </p:cNvPicPr>
          <p:nvPr userDrawn="1"/>
        </p:nvPicPr>
        <p:blipFill>
          <a:blip r:embed="rId104"/>
          <a:srcRect t="32580" b="32580"/>
          <a:stretch>
            <a:fillRect/>
          </a:stretch>
        </p:blipFill>
        <p:spPr>
          <a:xfrm>
            <a:off x="10587155" y="123171"/>
            <a:ext cx="1469823" cy="288075"/>
          </a:xfrm>
          <a:prstGeom prst="rect">
            <a:avLst/>
          </a:prstGeom>
          <a:ln w="12700">
            <a:miter lim="400000"/>
          </a:ln>
        </p:spPr>
      </p:pic>
      <p:sp>
        <p:nvSpPr>
          <p:cNvPr id="29" name="Espaço Reservado para Número de Slide 5">
            <a:extLst>
              <a:ext uri="{FF2B5EF4-FFF2-40B4-BE49-F238E27FC236}">
                <a16:creationId xmlns:a16="http://schemas.microsoft.com/office/drawing/2014/main" id="{6A1DDAAE-EABA-4970-AC33-EDD453A2A75F}"/>
              </a:ext>
            </a:extLst>
          </p:cNvPr>
          <p:cNvSpPr txBox="1">
            <a:spLocks/>
          </p:cNvSpPr>
          <p:nvPr userDrawn="1"/>
        </p:nvSpPr>
        <p:spPr>
          <a:xfrm>
            <a:off x="10321183" y="6316862"/>
            <a:ext cx="1620000" cy="153888"/>
          </a:xfrm>
          <a:prstGeom prst="rect">
            <a:avLst/>
          </a:prstGeom>
        </p:spPr>
        <p:txBody>
          <a:bodyPr vert="horz" lIns="0" tIns="0" rIns="0" bIns="0" rtlCol="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chemeClr val="tx1">
                    <a:lumMod val="60000"/>
                    <a:lumOff val="40000"/>
                  </a:schemeClr>
                </a:solidFill>
                <a:effectLst/>
                <a:uFillTx/>
                <a:latin typeface="Tahoma" panose="020B0604030504040204" pitchFamily="34" charset="0"/>
                <a:ea typeface="Tahoma" panose="020B0604030504040204" pitchFamily="34" charset="0"/>
                <a:cs typeface="Tahoma" panose="020B0604030504040204" pitchFamily="34" charset="0"/>
                <a:sym typeface="Arial"/>
              </a:defRPr>
            </a:lvl1pPr>
            <a:lvl2pPr marL="0" marR="0" indent="228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1143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1600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F077AD36-6513-4937-8578-8D1887E4EE7D}" type="slidenum">
              <a:rPr lang="pt-BR" smtClean="0">
                <a:solidFill>
                  <a:schemeClr val="bg1"/>
                </a:solidFill>
              </a:rPr>
              <a:pPr/>
              <a:t>‹nº›</a:t>
            </a:fld>
            <a:endParaRPr lang="pt-BR" dirty="0">
              <a:solidFill>
                <a:schemeClr val="bg1"/>
              </a:solidFill>
            </a:endParaRPr>
          </a:p>
        </p:txBody>
      </p:sp>
      <p:sp>
        <p:nvSpPr>
          <p:cNvPr id="15" name="Circle">
            <a:extLst>
              <a:ext uri="{FF2B5EF4-FFF2-40B4-BE49-F238E27FC236}">
                <a16:creationId xmlns:a16="http://schemas.microsoft.com/office/drawing/2014/main" id="{71447AF6-BD57-4B4D-B5E2-92B1FE691B65}"/>
              </a:ext>
            </a:extLst>
          </p:cNvPr>
          <p:cNvSpPr/>
          <p:nvPr/>
        </p:nvSpPr>
        <p:spPr>
          <a:xfrm>
            <a:off x="11453721" y="6113695"/>
            <a:ext cx="1060838" cy="1060701"/>
          </a:xfrm>
          <a:prstGeom prst="ellipse">
            <a:avLst/>
          </a:prstGeom>
          <a:ln w="9525">
            <a:solidFill>
              <a:srgbClr val="FFA400"/>
            </a:solidFill>
          </a:ln>
        </p:spPr>
        <p:txBody>
          <a:bodyPr tIns="45720" bIns="45720" anchor="ctr"/>
          <a:lstStyle/>
          <a:p>
            <a:endParaRPr sz="900" dirty="0"/>
          </a:p>
        </p:txBody>
      </p:sp>
    </p:spTree>
    <p:extLst>
      <p:ext uri="{BB962C8B-B14F-4D97-AF65-F5344CB8AC3E}">
        <p14:creationId xmlns:p14="http://schemas.microsoft.com/office/powerpoint/2010/main" val="2251266962"/>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 id="2147484273" r:id="rId38"/>
    <p:sldLayoutId id="2147484274" r:id="rId39"/>
    <p:sldLayoutId id="2147484275" r:id="rId40"/>
    <p:sldLayoutId id="2147484276" r:id="rId41"/>
    <p:sldLayoutId id="2147484277" r:id="rId42"/>
    <p:sldLayoutId id="2147484278" r:id="rId43"/>
    <p:sldLayoutId id="2147484279" r:id="rId44"/>
    <p:sldLayoutId id="2147484280" r:id="rId45"/>
    <p:sldLayoutId id="2147484281" r:id="rId46"/>
    <p:sldLayoutId id="2147484282" r:id="rId47"/>
    <p:sldLayoutId id="2147484283" r:id="rId48"/>
    <p:sldLayoutId id="2147484284" r:id="rId49"/>
    <p:sldLayoutId id="2147484285" r:id="rId50"/>
    <p:sldLayoutId id="2147484286" r:id="rId51"/>
    <p:sldLayoutId id="2147484287" r:id="rId52"/>
    <p:sldLayoutId id="2147484288" r:id="rId53"/>
    <p:sldLayoutId id="2147484289" r:id="rId54"/>
    <p:sldLayoutId id="2147484290" r:id="rId55"/>
    <p:sldLayoutId id="2147484291" r:id="rId56"/>
    <p:sldLayoutId id="2147484292" r:id="rId57"/>
    <p:sldLayoutId id="2147484293" r:id="rId58"/>
    <p:sldLayoutId id="2147484294" r:id="rId59"/>
    <p:sldLayoutId id="2147484295" r:id="rId60"/>
    <p:sldLayoutId id="2147484296" r:id="rId61"/>
    <p:sldLayoutId id="2147484297" r:id="rId62"/>
    <p:sldLayoutId id="2147484298" r:id="rId63"/>
    <p:sldLayoutId id="2147484299" r:id="rId64"/>
    <p:sldLayoutId id="2147484300" r:id="rId65"/>
    <p:sldLayoutId id="2147484301" r:id="rId66"/>
    <p:sldLayoutId id="2147484302" r:id="rId67"/>
    <p:sldLayoutId id="2147484303" r:id="rId68"/>
    <p:sldLayoutId id="2147484304" r:id="rId69"/>
    <p:sldLayoutId id="2147484305" r:id="rId70"/>
    <p:sldLayoutId id="2147484306" r:id="rId71"/>
    <p:sldLayoutId id="2147484307" r:id="rId72"/>
    <p:sldLayoutId id="2147484308" r:id="rId73"/>
    <p:sldLayoutId id="2147484309" r:id="rId74"/>
    <p:sldLayoutId id="2147484310" r:id="rId75"/>
    <p:sldLayoutId id="2147484311" r:id="rId76"/>
    <p:sldLayoutId id="2147484312" r:id="rId77"/>
    <p:sldLayoutId id="2147484313" r:id="rId78"/>
    <p:sldLayoutId id="2147484314" r:id="rId79"/>
    <p:sldLayoutId id="2147484315" r:id="rId80"/>
    <p:sldLayoutId id="2147484316" r:id="rId81"/>
    <p:sldLayoutId id="2147484317" r:id="rId82"/>
    <p:sldLayoutId id="2147484318" r:id="rId83"/>
    <p:sldLayoutId id="2147484319" r:id="rId84"/>
    <p:sldLayoutId id="2147484320" r:id="rId85"/>
    <p:sldLayoutId id="2147484321" r:id="rId86"/>
    <p:sldLayoutId id="2147484322" r:id="rId87"/>
    <p:sldLayoutId id="2147484323" r:id="rId88"/>
    <p:sldLayoutId id="2147484324" r:id="rId89"/>
    <p:sldLayoutId id="2147484325" r:id="rId90"/>
    <p:sldLayoutId id="2147484326" r:id="rId91"/>
    <p:sldLayoutId id="2147484327" r:id="rId92"/>
    <p:sldLayoutId id="2147484328" r:id="rId93"/>
    <p:sldLayoutId id="2147484329" r:id="rId94"/>
    <p:sldLayoutId id="2147484330" r:id="rId95"/>
    <p:sldLayoutId id="2147484331" r:id="rId96"/>
    <p:sldLayoutId id="2147484332" r:id="rId97"/>
    <p:sldLayoutId id="2147484333" r:id="rId98"/>
    <p:sldLayoutId id="2147484334" r:id="rId99"/>
    <p:sldLayoutId id="2147484335" r:id="rId100"/>
    <p:sldLayoutId id="2147484676" r:id="rId101"/>
    <p:sldLayoutId id="2147484677" r:id="rId102"/>
  </p:sldLayoutIdLst>
  <p:transition spd="med"/>
  <p:hf hdr="0" dt="0"/>
  <p:txStyles>
    <p:titleStyle>
      <a:lvl1pPr marL="0" marR="0" indent="0" algn="l" defTabSz="609600" eaLnBrk="1" latinLnBrk="0" hangingPunct="1">
        <a:lnSpc>
          <a:spcPct val="100000"/>
        </a:lnSpc>
        <a:spcBef>
          <a:spcPts val="0"/>
        </a:spcBef>
        <a:spcAft>
          <a:spcPts val="0"/>
        </a:spcAft>
        <a:buClrTx/>
        <a:buSzTx/>
        <a:buFontTx/>
        <a:buNone/>
        <a:tabLst/>
        <a:defRPr sz="2800" b="1" i="0" u="none" strike="noStrike" cap="none" spc="0" baseline="0">
          <a:solidFill>
            <a:srgbClr val="EC7000"/>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2pPr>
      <a:lvl3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3pPr>
      <a:lvl4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4pPr>
      <a:lvl5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5pPr>
      <a:lvl6pPr marL="0" marR="0" indent="2286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6pPr>
      <a:lvl7pPr marL="0" marR="0" indent="4572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7pPr>
      <a:lvl8pPr marL="0" marR="0" indent="6858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8pPr>
      <a:lvl9pPr marL="0" marR="0" indent="914400" algn="l" defTabSz="609600" eaLnBrk="1" latinLnBrk="0" hangingPunct="1">
        <a:lnSpc>
          <a:spcPct val="100000"/>
        </a:lnSpc>
        <a:spcBef>
          <a:spcPts val="0"/>
        </a:spcBef>
        <a:spcAft>
          <a:spcPts val="0"/>
        </a:spcAft>
        <a:buClrTx/>
        <a:buSzTx/>
        <a:buFontTx/>
        <a:buNone/>
        <a:tabLst/>
        <a:defRPr sz="1600" b="0" i="0" u="none" strike="noStrike" cap="none" spc="0" baseline="0">
          <a:solidFill>
            <a:srgbClr val="FFFFFF"/>
          </a:solidFill>
          <a:uFillTx/>
          <a:latin typeface="Times"/>
          <a:ea typeface="Times"/>
          <a:cs typeface="Times"/>
          <a:sym typeface="Times"/>
        </a:defRPr>
      </a:lvl9pPr>
    </p:titleStyle>
    <p:bodyStyle>
      <a:lvl1pPr marL="0" marR="0" indent="0" algn="l" defTabSz="609600" eaLnBrk="1" latinLnBrk="0" hangingPunct="1">
        <a:lnSpc>
          <a:spcPct val="100000"/>
        </a:lnSpc>
        <a:spcBef>
          <a:spcPts val="0"/>
        </a:spcBef>
        <a:spcAft>
          <a:spcPts val="0"/>
        </a:spcAft>
        <a:buClrTx/>
        <a:buSzTx/>
        <a:buFontTx/>
        <a:buNone/>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146050" marR="0" indent="-119063"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271410" marR="0" indent="-164254"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346302" marR="0" indent="-141514"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482295" marR="0" indent="-197339"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ts val="0"/>
        </a:spcBef>
        <a:spcAft>
          <a:spcPts val="0"/>
        </a:spcAft>
        <a:buClrTx/>
        <a:buSzPct val="100000"/>
        <a:buFontTx/>
        <a:buChar char="–"/>
        <a:tabLst/>
        <a:defRPr sz="1600" b="0" i="0" u="none" strike="noStrike" cap="none" spc="0" baseline="0">
          <a:solidFill>
            <a:srgbClr val="FFFFFF"/>
          </a:solidFill>
          <a:uFillTx/>
          <a:latin typeface="Times"/>
          <a:ea typeface="Times"/>
          <a:cs typeface="Times"/>
          <a:sym typeface="Times"/>
        </a:defRPr>
      </a:lvl9pPr>
    </p:bodyStyle>
    <p:otherStyle>
      <a:lvl1pPr marL="0" marR="0" indent="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1pPr>
      <a:lvl2pPr marL="0" marR="0" indent="2286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2pPr>
      <a:lvl3pPr marL="0" marR="0" indent="4572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3pPr>
      <a:lvl4pPr marL="0" marR="0" indent="6858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4pPr>
      <a:lvl5pPr marL="0" marR="0" indent="9144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5pPr>
      <a:lvl6pPr marL="0" marR="0" indent="11430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6pPr>
      <a:lvl7pPr marL="0" marR="0" indent="13716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7pPr>
      <a:lvl8pPr marL="0" marR="0" indent="16002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8pPr>
      <a:lvl9pPr marL="0" marR="0" indent="1828800" algn="l" defTabSz="121920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3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sv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png"/><Relationship Id="rId1" Type="http://schemas.openxmlformats.org/officeDocument/2006/relationships/slideLayout" Target="../slideLayouts/slideLayout13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sv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3.svg"/><Relationship Id="rId2" Type="http://schemas.openxmlformats.org/officeDocument/2006/relationships/image" Target="../media/image49.png"/><Relationship Id="rId1" Type="http://schemas.openxmlformats.org/officeDocument/2006/relationships/slideLayout" Target="../slideLayouts/slideLayout132.xml"/><Relationship Id="rId6" Type="http://schemas.openxmlformats.org/officeDocument/2006/relationships/image" Target="../media/image42.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3.png"/><Relationship Id="rId18" Type="http://schemas.openxmlformats.org/officeDocument/2006/relationships/image" Target="../media/image67.svg"/><Relationship Id="rId3" Type="http://schemas.openxmlformats.org/officeDocument/2006/relationships/image" Target="../media/image54.svg"/><Relationship Id="rId21" Type="http://schemas.openxmlformats.org/officeDocument/2006/relationships/image" Target="../media/image69.svg"/><Relationship Id="rId7" Type="http://schemas.openxmlformats.org/officeDocument/2006/relationships/image" Target="../media/image58.svg"/><Relationship Id="rId12" Type="http://schemas.openxmlformats.org/officeDocument/2006/relationships/image" Target="../media/image62.svg"/><Relationship Id="rId17" Type="http://schemas.openxmlformats.org/officeDocument/2006/relationships/image" Target="../media/image66.png"/><Relationship Id="rId2" Type="http://schemas.openxmlformats.org/officeDocument/2006/relationships/image" Target="../media/image53.png"/><Relationship Id="rId16" Type="http://schemas.openxmlformats.org/officeDocument/2006/relationships/image" Target="../media/image65.svg"/><Relationship Id="rId20" Type="http://schemas.openxmlformats.org/officeDocument/2006/relationships/image" Target="../media/image68.png"/><Relationship Id="rId1" Type="http://schemas.openxmlformats.org/officeDocument/2006/relationships/slideLayout" Target="../slideLayouts/slideLayout13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svg"/><Relationship Id="rId15" Type="http://schemas.openxmlformats.org/officeDocument/2006/relationships/image" Target="../media/image64.png"/><Relationship Id="rId10" Type="http://schemas.openxmlformats.org/officeDocument/2006/relationships/image" Target="../media/image60.svg"/><Relationship Id="rId19" Type="http://schemas.openxmlformats.org/officeDocument/2006/relationships/image" Target="../media/image41.png"/><Relationship Id="rId4" Type="http://schemas.openxmlformats.org/officeDocument/2006/relationships/image" Target="../media/image55.png"/><Relationship Id="rId9" Type="http://schemas.openxmlformats.org/officeDocument/2006/relationships/image" Target="../media/image59.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1560E1C2-A837-45E3-9834-51C0E55FF6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8764621" cy="5416549"/>
          </a:xfrm>
          <a:prstGeom prst="rect">
            <a:avLst/>
          </a:prstGeom>
        </p:spPr>
      </p:pic>
      <p:sp>
        <p:nvSpPr>
          <p:cNvPr id="15" name="Forma Livre: Forma 14">
            <a:extLst>
              <a:ext uri="{FF2B5EF4-FFF2-40B4-BE49-F238E27FC236}">
                <a16:creationId xmlns:a16="http://schemas.microsoft.com/office/drawing/2014/main" id="{3CBE67FC-3C37-423B-8C1A-CF33870D235A}"/>
              </a:ext>
            </a:extLst>
          </p:cNvPr>
          <p:cNvSpPr/>
          <p:nvPr/>
        </p:nvSpPr>
        <p:spPr>
          <a:xfrm>
            <a:off x="6044598" y="-9070"/>
            <a:ext cx="6172380" cy="5416548"/>
          </a:xfrm>
          <a:custGeom>
            <a:avLst/>
            <a:gdLst>
              <a:gd name="connsiteX0" fmla="*/ 2646705 w 6121976"/>
              <a:gd name="connsiteY0" fmla="*/ 0 h 5360541"/>
              <a:gd name="connsiteX1" fmla="*/ 6121976 w 6121976"/>
              <a:gd name="connsiteY1" fmla="*/ 0 h 5360541"/>
              <a:gd name="connsiteX2" fmla="*/ 6121976 w 6121976"/>
              <a:gd name="connsiteY2" fmla="*/ 5360541 h 5360541"/>
              <a:gd name="connsiteX3" fmla="*/ 0 w 6121976"/>
              <a:gd name="connsiteY3" fmla="*/ 5360541 h 5360541"/>
            </a:gdLst>
            <a:ahLst/>
            <a:cxnLst>
              <a:cxn ang="0">
                <a:pos x="connsiteX0" y="connsiteY0"/>
              </a:cxn>
              <a:cxn ang="0">
                <a:pos x="connsiteX1" y="connsiteY1"/>
              </a:cxn>
              <a:cxn ang="0">
                <a:pos x="connsiteX2" y="connsiteY2"/>
              </a:cxn>
              <a:cxn ang="0">
                <a:pos x="connsiteX3" y="connsiteY3"/>
              </a:cxn>
            </a:cxnLst>
            <a:rect l="l" t="t" r="r" b="b"/>
            <a:pathLst>
              <a:path w="6121976" h="5360541">
                <a:moveTo>
                  <a:pt x="2646705" y="0"/>
                </a:moveTo>
                <a:lnTo>
                  <a:pt x="6121976" y="0"/>
                </a:lnTo>
                <a:lnTo>
                  <a:pt x="6121976" y="5360541"/>
                </a:lnTo>
                <a:lnTo>
                  <a:pt x="0" y="5360541"/>
                </a:lnTo>
                <a:close/>
              </a:path>
            </a:pathLst>
          </a:custGeom>
          <a:solidFill>
            <a:srgbClr val="EC7000"/>
          </a:solidFill>
          <a:ln w="9525" cap="flat">
            <a:noFill/>
            <a:prstDash val="solid"/>
            <a:miter/>
          </a:ln>
        </p:spPr>
        <p:txBody>
          <a:bodyPr wrap="square"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96" name="MATTOS-FILHO_LOGO_RGB__princ-02.png"/>
          <p:cNvPicPr>
            <a:picLocks noChangeAspect="1"/>
          </p:cNvPicPr>
          <p:nvPr/>
        </p:nvPicPr>
        <p:blipFill>
          <a:blip r:embed="rId4"/>
          <a:srcRect l="7253" t="35107" r="7253" b="35107"/>
          <a:stretch>
            <a:fillRect/>
          </a:stretch>
        </p:blipFill>
        <p:spPr>
          <a:xfrm>
            <a:off x="9130788" y="5886703"/>
            <a:ext cx="2512517" cy="492499"/>
          </a:xfrm>
          <a:prstGeom prst="rect">
            <a:avLst/>
          </a:prstGeom>
          <a:ln w="12700">
            <a:miter lim="400000"/>
          </a:ln>
        </p:spPr>
      </p:pic>
      <p:sp>
        <p:nvSpPr>
          <p:cNvPr id="1197" name="Impulsionando…"/>
          <p:cNvSpPr txBox="1"/>
          <p:nvPr/>
        </p:nvSpPr>
        <p:spPr>
          <a:xfrm>
            <a:off x="7624766" y="2659966"/>
            <a:ext cx="4171657" cy="1324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a16="http://schemas.microsoft.com/office/drawing/2014/main" xmlns="" val="1"/>
            </a:ext>
          </a:extLst>
        </p:spPr>
        <p:txBody>
          <a:bodyPr wrap="none" lIns="36000" tIns="36000" rIns="36000" bIns="36000">
            <a:noAutofit/>
          </a:bodyPr>
          <a:lstStyle/>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Reforma Tributária:</a:t>
            </a:r>
          </a:p>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Impactos </a:t>
            </a:r>
            <a:r>
              <a:rPr lang="pt-BR" sz="2800" b="1" kern="0" dirty="0">
                <a:solidFill>
                  <a:srgbClr val="FFFFFF"/>
                </a:solidFill>
                <a:latin typeface="Segoe UI"/>
                <a:ea typeface="Verdana"/>
                <a:cs typeface="Segoe UI" panose="020B0502040204020203" pitchFamily="34" charset="0"/>
                <a:sym typeface="Verdana"/>
              </a:rPr>
              <a:t>sobre </a:t>
            </a:r>
          </a:p>
          <a:p>
            <a:pPr marL="0" marR="0" lvl="0" indent="0" algn="r" defTabSz="914400" rtl="0" eaLnBrk="1" fontAlgn="auto" latinLnBrk="0" hangingPunct="0">
              <a:spcBef>
                <a:spcPts val="50"/>
              </a:spcBef>
              <a:spcAft>
                <a:spcPts val="0"/>
              </a:spcAft>
              <a:buClrTx/>
              <a:buSzTx/>
              <a:buFontTx/>
              <a:buNone/>
              <a:tabLst/>
              <a:defRPr sz="6500" b="1">
                <a:solidFill>
                  <a:srgbClr val="FFFFFF"/>
                </a:solidFill>
                <a:latin typeface="+mn-lt"/>
                <a:ea typeface="+mn-ea"/>
                <a:cs typeface="+mn-cs"/>
                <a:sym typeface="Verdana"/>
              </a:defRPr>
            </a:pPr>
            <a:r>
              <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rPr>
              <a:t>setor elétr</a:t>
            </a:r>
            <a:r>
              <a:rPr lang="pt-BR" sz="2800" b="1" kern="0" dirty="0">
                <a:solidFill>
                  <a:srgbClr val="FFFFFF"/>
                </a:solidFill>
                <a:latin typeface="Segoe UI"/>
                <a:ea typeface="Verdana"/>
                <a:cs typeface="Segoe UI" panose="020B0502040204020203" pitchFamily="34" charset="0"/>
                <a:sym typeface="Verdana"/>
              </a:rPr>
              <a:t>ico</a:t>
            </a:r>
            <a:endParaRPr kumimoji="0" lang="pt-BR" sz="2800" b="1" i="0" u="none" strike="noStrike" kern="0" cap="none" spc="0" normalizeH="0" baseline="0" noProof="0" dirty="0">
              <a:ln>
                <a:noFill/>
              </a:ln>
              <a:solidFill>
                <a:srgbClr val="FFFFFF"/>
              </a:solidFill>
              <a:effectLst/>
              <a:uLnTx/>
              <a:uFillTx/>
              <a:latin typeface="Segoe UI"/>
              <a:ea typeface="Verdana"/>
              <a:cs typeface="Segoe UI" panose="020B0502040204020203" pitchFamily="34" charset="0"/>
              <a:sym typeface="Verdana"/>
            </a:endParaRPr>
          </a:p>
        </p:txBody>
      </p:sp>
      <p:sp>
        <p:nvSpPr>
          <p:cNvPr id="13" name="Forma Livre: Forma 12">
            <a:extLst>
              <a:ext uri="{FF2B5EF4-FFF2-40B4-BE49-F238E27FC236}">
                <a16:creationId xmlns:a16="http://schemas.microsoft.com/office/drawing/2014/main" id="{8BB63909-C0D2-4E82-A0FA-9D5019E26625}"/>
              </a:ext>
            </a:extLst>
          </p:cNvPr>
          <p:cNvSpPr/>
          <p:nvPr/>
        </p:nvSpPr>
        <p:spPr>
          <a:xfrm>
            <a:off x="-368300" y="-2479789"/>
            <a:ext cx="7878196" cy="7878197"/>
          </a:xfrm>
          <a:custGeom>
            <a:avLst/>
            <a:gdLst>
              <a:gd name="connsiteX0" fmla="*/ 10031634 w 10029825"/>
              <a:gd name="connsiteY0" fmla="*/ 5019389 h 10029825"/>
              <a:gd name="connsiteX1" fmla="*/ 5019389 w 10029825"/>
              <a:gd name="connsiteY1" fmla="*/ 10031634 h 10029825"/>
              <a:gd name="connsiteX2" fmla="*/ 7143 w 10029825"/>
              <a:gd name="connsiteY2" fmla="*/ 5019389 h 10029825"/>
              <a:gd name="connsiteX3" fmla="*/ 5019389 w 10029825"/>
              <a:gd name="connsiteY3" fmla="*/ 7143 h 10029825"/>
              <a:gd name="connsiteX4" fmla="*/ 10031634 w 10029825"/>
              <a:gd name="connsiteY4" fmla="*/ 5019389 h 1002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825" h="10029825">
                <a:moveTo>
                  <a:pt x="10031634" y="5019389"/>
                </a:moveTo>
                <a:cubicBezTo>
                  <a:pt x="10031634" y="7787576"/>
                  <a:pt x="7787575" y="10031634"/>
                  <a:pt x="5019389" y="10031634"/>
                </a:cubicBezTo>
                <a:cubicBezTo>
                  <a:pt x="2251202" y="10031634"/>
                  <a:pt x="7143" y="7787575"/>
                  <a:pt x="7143" y="5019389"/>
                </a:cubicBezTo>
                <a:cubicBezTo>
                  <a:pt x="7143" y="2251202"/>
                  <a:pt x="2251202" y="7143"/>
                  <a:pt x="5019389" y="7143"/>
                </a:cubicBezTo>
                <a:cubicBezTo>
                  <a:pt x="7787576" y="7143"/>
                  <a:pt x="10031634" y="2251202"/>
                  <a:pt x="10031634" y="5019389"/>
                </a:cubicBezTo>
                <a:close/>
              </a:path>
            </a:pathLst>
          </a:custGeom>
          <a:noFill/>
          <a:ln w="12700" cap="flat">
            <a:solidFill>
              <a:srgbClr val="FFA900"/>
            </a:solidFill>
            <a:prstDash val="solid"/>
            <a:miter/>
          </a:ln>
        </p:spPr>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000000"/>
              </a:solidFill>
              <a:effectLst/>
              <a:uLnTx/>
              <a:uFillTx/>
              <a:latin typeface="Segoe UI"/>
              <a:cs typeface="Arial"/>
              <a:sym typeface="Arial"/>
            </a:endParaRPr>
          </a:p>
        </p:txBody>
      </p:sp>
      <p:sp>
        <p:nvSpPr>
          <p:cNvPr id="10" name="© MATTOS FILHO. TODOS OS DIREITOS RESERVADOS.">
            <a:extLst>
              <a:ext uri="{FF2B5EF4-FFF2-40B4-BE49-F238E27FC236}">
                <a16:creationId xmlns:a16="http://schemas.microsoft.com/office/drawing/2014/main" id="{8E89D03B-214F-4AEE-88FF-CE07BA1FC171}"/>
              </a:ext>
            </a:extLst>
          </p:cNvPr>
          <p:cNvSpPr txBox="1"/>
          <p:nvPr/>
        </p:nvSpPr>
        <p:spPr>
          <a:xfrm>
            <a:off x="492986" y="6212933"/>
            <a:ext cx="3925935" cy="1308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a16="http://schemas.microsoft.com/office/drawing/2014/main" xmlns="" val="1"/>
            </a:ext>
          </a:extLst>
        </p:spPr>
        <p:txBody>
          <a:bodyPr lIns="0" tIns="0" rIns="0" bIns="0">
            <a:spAutoFit/>
          </a:bodyPr>
          <a:lstStyle>
            <a:lvl1pPr algn="r">
              <a:defRPr sz="1700">
                <a:solidFill>
                  <a:srgbClr val="FFFFFF"/>
                </a:solidFill>
                <a:latin typeface="+mn-lt"/>
                <a:ea typeface="+mn-ea"/>
                <a:cs typeface="+mn-cs"/>
                <a:sym typeface="Verdan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50" b="0" i="0" u="none" strike="noStrike" kern="0" cap="none" spc="0" normalizeH="0" baseline="0" noProof="0" dirty="0">
                <a:ln>
                  <a:noFill/>
                </a:ln>
                <a:solidFill>
                  <a:srgbClr val="BD00FF"/>
                </a:solidFill>
                <a:effectLst/>
                <a:uLnTx/>
                <a:uFillTx/>
                <a:latin typeface="Verdana"/>
                <a:ea typeface="Verdana"/>
                <a:cs typeface="+mn-cs"/>
                <a:sym typeface="Verdana"/>
              </a:rPr>
              <a:t>© MATTOS FILHO. TODOS OS DIREITOS RESERVADOS.</a:t>
            </a:r>
          </a:p>
        </p:txBody>
      </p:sp>
      <p:sp>
        <p:nvSpPr>
          <p:cNvPr id="4" name="Gráfico 16">
            <a:extLst>
              <a:ext uri="{FF2B5EF4-FFF2-40B4-BE49-F238E27FC236}">
                <a16:creationId xmlns:a16="http://schemas.microsoft.com/office/drawing/2014/main" id="{9793479B-D4DB-45BC-B2C9-615A1BE531DB}"/>
              </a:ext>
            </a:extLst>
          </p:cNvPr>
          <p:cNvSpPr/>
          <p:nvPr/>
        </p:nvSpPr>
        <p:spPr>
          <a:xfrm>
            <a:off x="10656569" y="664284"/>
            <a:ext cx="958161" cy="983048"/>
          </a:xfrm>
          <a:custGeom>
            <a:avLst/>
            <a:gdLst>
              <a:gd name="connsiteX0" fmla="*/ 1145364 w 1916321"/>
              <a:gd name="connsiteY0" fmla="*/ 427117 h 1966095"/>
              <a:gd name="connsiteX1" fmla="*/ 961945 w 1916321"/>
              <a:gd name="connsiteY1" fmla="*/ 48581 h 1966095"/>
              <a:gd name="connsiteX2" fmla="*/ 778277 w 1916321"/>
              <a:gd name="connsiteY2" fmla="*/ 427117 h 1966095"/>
              <a:gd name="connsiteX3" fmla="*/ 48581 w 1916321"/>
              <a:gd name="connsiteY3" fmla="*/ 1932798 h 1966095"/>
              <a:gd name="connsiteX4" fmla="*/ 415669 w 1916321"/>
              <a:gd name="connsiteY4" fmla="*/ 1932798 h 1966095"/>
              <a:gd name="connsiteX5" fmla="*/ 961945 w 1916321"/>
              <a:gd name="connsiteY5" fmla="*/ 805653 h 1966095"/>
              <a:gd name="connsiteX6" fmla="*/ 1508221 w 1916321"/>
              <a:gd name="connsiteY6" fmla="*/ 1932798 h 1966095"/>
              <a:gd name="connsiteX7" fmla="*/ 1875059 w 1916321"/>
              <a:gd name="connsiteY7" fmla="*/ 1932798 h 1966095"/>
              <a:gd name="connsiteX8" fmla="*/ 1145364 w 1916321"/>
              <a:gd name="connsiteY8" fmla="*/ 427117 h 19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321" h="1966095">
                <a:moveTo>
                  <a:pt x="1145364" y="427117"/>
                </a:moveTo>
                <a:lnTo>
                  <a:pt x="961945" y="48581"/>
                </a:lnTo>
                <a:lnTo>
                  <a:pt x="778277" y="427117"/>
                </a:lnTo>
                <a:lnTo>
                  <a:pt x="48581" y="1932798"/>
                </a:lnTo>
                <a:lnTo>
                  <a:pt x="415669" y="1932798"/>
                </a:lnTo>
                <a:lnTo>
                  <a:pt x="961945" y="805653"/>
                </a:lnTo>
                <a:lnTo>
                  <a:pt x="1508221" y="1932798"/>
                </a:lnTo>
                <a:lnTo>
                  <a:pt x="1875059" y="1932798"/>
                </a:lnTo>
                <a:lnTo>
                  <a:pt x="1145364" y="427117"/>
                </a:lnTo>
                <a:close/>
              </a:path>
            </a:pathLst>
          </a:custGeom>
          <a:solidFill>
            <a:srgbClr val="682895"/>
          </a:solidFill>
          <a:ln w="24791" cap="flat">
            <a:noFill/>
            <a:prstDash val="solid"/>
            <a:miter/>
          </a:ln>
        </p:spPr>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pt-BR"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 Placeholder 6">
            <a:extLst>
              <a:ext uri="{FF2B5EF4-FFF2-40B4-BE49-F238E27FC236}">
                <a16:creationId xmlns:a16="http://schemas.microsoft.com/office/drawing/2014/main" id="{5F414C90-F7D0-41B3-B2E2-6E71AAF591E9}"/>
              </a:ext>
            </a:extLst>
          </p:cNvPr>
          <p:cNvSpPr txBox="1">
            <a:spLocks/>
          </p:cNvSpPr>
          <p:nvPr/>
        </p:nvSpPr>
        <p:spPr>
          <a:xfrm>
            <a:off x="5622096" y="4539477"/>
            <a:ext cx="6021209" cy="1069562"/>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algn="r"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sz="1600" b="0" i="0" u="none" strike="noStrike" kern="0" cap="none" spc="0" normalizeH="0" baseline="0" noProof="0" dirty="0">
                <a:ln>
                  <a:noFill/>
                </a:ln>
                <a:solidFill>
                  <a:srgbClr val="3F0B65"/>
                </a:solidFill>
                <a:effectLst/>
                <a:uLnTx/>
                <a:uFillTx/>
                <a:latin typeface="Segoe UI"/>
                <a:ea typeface="Verdana" panose="020B0604030504040204" pitchFamily="34" charset="0"/>
                <a:sym typeface="Times"/>
              </a:rPr>
              <a:t>	</a:t>
            </a:r>
            <a:endParaRPr kumimoji="0" lang="en-BR" sz="1600" b="0" i="0" u="none" strike="noStrike" kern="0" cap="none" spc="0" normalizeH="0" baseline="0" noProof="0" dirty="0">
              <a:ln>
                <a:noFill/>
              </a:ln>
              <a:solidFill>
                <a:srgbClr val="3F0B65"/>
              </a:solidFill>
              <a:effectLst/>
              <a:uLnTx/>
              <a:uFillTx/>
              <a:latin typeface="Segoe UI"/>
              <a:ea typeface="Verdana" panose="020B0604030504040204" pitchFamily="34" charset="0"/>
              <a:sym typeface="Times"/>
            </a:endParaRPr>
          </a:p>
        </p:txBody>
      </p:sp>
      <p:sp>
        <p:nvSpPr>
          <p:cNvPr id="21" name="Forma Livre: Forma 20">
            <a:extLst>
              <a:ext uri="{FF2B5EF4-FFF2-40B4-BE49-F238E27FC236}">
                <a16:creationId xmlns:a16="http://schemas.microsoft.com/office/drawing/2014/main" id="{FF538B07-BEDC-4E73-B6A5-E9AA430E2066}"/>
              </a:ext>
            </a:extLst>
          </p:cNvPr>
          <p:cNvSpPr/>
          <p:nvPr/>
        </p:nvSpPr>
        <p:spPr>
          <a:xfrm rot="5400000">
            <a:off x="2283943" y="3120734"/>
            <a:ext cx="1453322" cy="6021209"/>
          </a:xfrm>
          <a:custGeom>
            <a:avLst/>
            <a:gdLst>
              <a:gd name="connsiteX0" fmla="*/ 0 w 1453322"/>
              <a:gd name="connsiteY0" fmla="*/ 6021209 h 6021209"/>
              <a:gd name="connsiteX1" fmla="*/ 0 w 1453322"/>
              <a:gd name="connsiteY1" fmla="*/ 0 h 6021209"/>
              <a:gd name="connsiteX2" fmla="*/ 1453322 w 1453322"/>
              <a:gd name="connsiteY2" fmla="*/ 679717 h 6021209"/>
              <a:gd name="connsiteX3" fmla="*/ 1453322 w 1453322"/>
              <a:gd name="connsiteY3" fmla="*/ 6021209 h 6021209"/>
              <a:gd name="connsiteX4" fmla="*/ 0 w 1453322"/>
              <a:gd name="connsiteY4" fmla="*/ 6021209 h 602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322" h="6021209">
                <a:moveTo>
                  <a:pt x="0" y="6021209"/>
                </a:moveTo>
                <a:lnTo>
                  <a:pt x="0" y="0"/>
                </a:lnTo>
                <a:lnTo>
                  <a:pt x="1453322" y="679717"/>
                </a:lnTo>
                <a:lnTo>
                  <a:pt x="1453322" y="6021209"/>
                </a:lnTo>
                <a:lnTo>
                  <a:pt x="0" y="6021209"/>
                </a:lnTo>
                <a:close/>
              </a:path>
            </a:pathLst>
          </a:custGeom>
          <a:solidFill>
            <a:srgbClr val="682895"/>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pt-BR"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Text Placeholder 6">
            <a:extLst>
              <a:ext uri="{FF2B5EF4-FFF2-40B4-BE49-F238E27FC236}">
                <a16:creationId xmlns:a16="http://schemas.microsoft.com/office/drawing/2014/main" id="{A61F3455-1C9D-4F06-9279-500D4E6E2176}"/>
              </a:ext>
            </a:extLst>
          </p:cNvPr>
          <p:cNvSpPr txBox="1">
            <a:spLocks/>
          </p:cNvSpPr>
          <p:nvPr/>
        </p:nvSpPr>
        <p:spPr>
          <a:xfrm>
            <a:off x="368299" y="6132953"/>
            <a:ext cx="1467523" cy="326585"/>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algn="l"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pt-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rPr>
              <a:t>Outubro, 2023</a:t>
            </a:r>
            <a:endParaRPr kumimoji="0" lang="en-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endParaRPr>
          </a:p>
        </p:txBody>
      </p:sp>
      <p:sp>
        <p:nvSpPr>
          <p:cNvPr id="14" name="Text Placeholder 6">
            <a:extLst>
              <a:ext uri="{FF2B5EF4-FFF2-40B4-BE49-F238E27FC236}">
                <a16:creationId xmlns:a16="http://schemas.microsoft.com/office/drawing/2014/main" id="{CA6262F6-22A6-4D15-BAA8-6198AA2AC5FA}"/>
              </a:ext>
            </a:extLst>
          </p:cNvPr>
          <p:cNvSpPr txBox="1">
            <a:spLocks/>
          </p:cNvSpPr>
          <p:nvPr/>
        </p:nvSpPr>
        <p:spPr>
          <a:xfrm>
            <a:off x="368299" y="5803233"/>
            <a:ext cx="6021209" cy="326585"/>
          </a:xfrm>
          <a:prstGeom prst="rect">
            <a:avLst/>
          </a:prstGeom>
        </p:spPr>
        <p:txBody>
          <a:bodyPr lIns="36000" tIns="36000" rIns="36000" bIns="36000">
            <a:noAutofit/>
          </a:bodyPr>
          <a:lstStyle>
            <a:lvl1pPr marL="0"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1pPr>
            <a:lvl2pPr marL="26987" marR="0" indent="0" algn="l" defTabSz="609600" eaLnBrk="1" latinLnBrk="0" hangingPunct="1">
              <a:lnSpc>
                <a:spcPct val="100000"/>
              </a:lnSpc>
              <a:spcBef>
                <a:spcPct val="0"/>
              </a:spcBef>
              <a:spcAft>
                <a:spcPct val="0"/>
              </a:spcAft>
              <a:buClrTx/>
              <a:buSzTx/>
              <a:buFontTx/>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2pPr>
            <a:lvl3pPr marL="1071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3pPr>
            <a:lvl4pPr marL="204788"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4pPr>
            <a:lvl5pPr marL="284956" marR="0" indent="0" algn="l" defTabSz="609600" eaLnBrk="1" latinLnBrk="0" hangingPunct="1">
              <a:lnSpc>
                <a:spcPct val="100000"/>
              </a:lnSpc>
              <a:spcBef>
                <a:spcPct val="0"/>
              </a:spcBef>
              <a:spcAft>
                <a:spcPct val="0"/>
              </a:spcAft>
              <a:buClrTx/>
              <a:buSzTx/>
              <a:buFont typeface="Arial" panose="020B0604020202020204" pitchFamily="34" charset="0"/>
              <a:buNone/>
              <a:defRPr sz="1600" b="0" i="0" u="none" strike="noStrike" cap="none" spc="0" baseline="0">
                <a:solidFill>
                  <a:srgbClr val="3C3C3C"/>
                </a:solidFill>
                <a:uFillTx/>
                <a:latin typeface="Verdana" panose="020B0604030504040204" pitchFamily="34" charset="0"/>
                <a:ea typeface="Verdana" panose="020B0604030504040204" pitchFamily="34" charset="0"/>
                <a:cs typeface="Verdana" panose="020B0604030504040204" pitchFamily="34" charset="0"/>
                <a:sym typeface="Times"/>
              </a:defRPr>
            </a:lvl5pPr>
            <a:lvl6pPr marL="1004712" marR="0" indent="-204611"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6pPr>
            <a:lvl7pPr marL="12333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7pPr>
            <a:lvl8pPr marL="14619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8pPr>
            <a:lvl9pPr marL="1690512" marR="0" indent="-204612" algn="l" defTabSz="609600" eaLnBrk="1" latinLnBrk="0" hangingPunct="1">
              <a:lnSpc>
                <a:spcPct val="100000"/>
              </a:lnSpc>
              <a:spcBef>
                <a:spcPct val="0"/>
              </a:spcBef>
              <a:spcAft>
                <a:spcPct val="0"/>
              </a:spcAft>
              <a:buClrTx/>
              <a:buSzTx/>
              <a:buFontTx/>
              <a:buChar char="–"/>
              <a:defRPr sz="1600" b="0" i="0" u="none" strike="noStrike" cap="none" spc="0" baseline="0">
                <a:solidFill>
                  <a:srgbClr val="FFFFFF"/>
                </a:solidFill>
                <a:uFillTx/>
                <a:latin typeface="Times"/>
                <a:ea typeface="Times"/>
                <a:cs typeface="Times"/>
                <a:sym typeface="Times"/>
              </a:defRPr>
            </a:lvl9pPr>
          </a:lstStyle>
          <a:p>
            <a:pPr marL="0" marR="0" lvl="0" indent="0" defTabSz="609600" rtl="0" eaLnBrk="1" fontAlgn="auto" latinLnBrk="0" hangingPunct="1">
              <a:lnSpc>
                <a:spcPct val="100000"/>
              </a:lnSpc>
              <a:spcBef>
                <a:spcPct val="0"/>
              </a:spcBef>
              <a:spcAft>
                <a:spcPct val="0"/>
              </a:spcAft>
              <a:buClrTx/>
              <a:buSzTx/>
              <a:buFont typeface="Arial" panose="020B0604020202020204" pitchFamily="34" charset="0"/>
              <a:buNone/>
              <a:tabLst/>
              <a:defRPr/>
            </a:pPr>
            <a:r>
              <a:rPr lang="pt-BR" kern="0" dirty="0">
                <a:solidFill>
                  <a:srgbClr val="FEFFFE"/>
                </a:solidFill>
                <a:latin typeface="Segoe UI"/>
              </a:rPr>
              <a:t>Roberto Quiroga Mosquera</a:t>
            </a:r>
            <a:endParaRPr kumimoji="0" lang="en-BR" sz="1600" b="0" i="0" u="none" strike="noStrike" kern="0" cap="none" spc="0" normalizeH="0" baseline="0" noProof="0" dirty="0">
              <a:ln>
                <a:noFill/>
              </a:ln>
              <a:solidFill>
                <a:srgbClr val="FEFFFE"/>
              </a:solidFill>
              <a:effectLst/>
              <a:uLnTx/>
              <a:uFillTx/>
              <a:latin typeface="Segoe UI"/>
              <a:ea typeface="Verdana" panose="020B0604030504040204" pitchFamily="34" charset="0"/>
              <a:sym typeface="Times"/>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514B7B34-00FB-4A0B-A299-1C13B3EFAC3B}"/>
              </a:ext>
            </a:extLst>
          </p:cNvPr>
          <p:cNvSpPr/>
          <p:nvPr/>
        </p:nvSpPr>
        <p:spPr>
          <a:xfrm>
            <a:off x="124777" y="1006930"/>
            <a:ext cx="11678201" cy="151272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2">
            <a:extLst>
              <a:ext uri="{FF2B5EF4-FFF2-40B4-BE49-F238E27FC236}">
                <a16:creationId xmlns:a16="http://schemas.microsoft.com/office/drawing/2014/main" id="{894F46FE-1087-4333-91A7-365A7C51B186}"/>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Principais impactos sobre o setor elétrico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BEBA7F37-1731-46C8-A4F1-CBC445E918F1}"/>
              </a:ext>
            </a:extLst>
          </p:cNvPr>
          <p:cNvSpPr txBox="1"/>
          <p:nvPr/>
        </p:nvSpPr>
        <p:spPr>
          <a:xfrm>
            <a:off x="36667" y="1819599"/>
            <a:ext cx="1982319" cy="646331"/>
          </a:xfrm>
          <a:prstGeom prst="rect">
            <a:avLst/>
          </a:prstGeom>
          <a:noFill/>
        </p:spPr>
        <p:txBody>
          <a:bodyPr wrap="square" rtlCol="0">
            <a:spAutoFit/>
          </a:bodyPr>
          <a:lstStyle/>
          <a:p>
            <a:pPr algn="ctr"/>
            <a:r>
              <a:rPr lang="pt-BR" sz="1200" b="1" dirty="0">
                <a:solidFill>
                  <a:schemeClr val="accent3"/>
                </a:solidFill>
              </a:rPr>
              <a:t>Desequilíbrio econômico-financeiro dos contratos</a:t>
            </a:r>
          </a:p>
        </p:txBody>
      </p:sp>
      <p:grpSp>
        <p:nvGrpSpPr>
          <p:cNvPr id="9" name="Agrupar 8">
            <a:extLst>
              <a:ext uri="{FF2B5EF4-FFF2-40B4-BE49-F238E27FC236}">
                <a16:creationId xmlns:a16="http://schemas.microsoft.com/office/drawing/2014/main" id="{5D54D8A2-0DCF-4D5F-A968-6450A6870EA7}"/>
              </a:ext>
            </a:extLst>
          </p:cNvPr>
          <p:cNvGrpSpPr/>
          <p:nvPr/>
        </p:nvGrpSpPr>
        <p:grpSpPr>
          <a:xfrm>
            <a:off x="74763" y="889286"/>
            <a:ext cx="602179" cy="602179"/>
            <a:chOff x="5963478" y="1431235"/>
            <a:chExt cx="602179" cy="602179"/>
          </a:xfrm>
        </p:grpSpPr>
        <p:sp>
          <p:nvSpPr>
            <p:cNvPr id="7" name="Elipse 6">
              <a:extLst>
                <a:ext uri="{FF2B5EF4-FFF2-40B4-BE49-F238E27FC236}">
                  <a16:creationId xmlns:a16="http://schemas.microsoft.com/office/drawing/2014/main" id="{EEA202ED-DEEE-4BFA-A2D4-3684A51BE431}"/>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8" name="CaixaDeTexto 7">
              <a:extLst>
                <a:ext uri="{FF2B5EF4-FFF2-40B4-BE49-F238E27FC236}">
                  <a16:creationId xmlns:a16="http://schemas.microsoft.com/office/drawing/2014/main" id="{7DF141FA-06E6-4F73-84B3-8BB4C2072960}"/>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1</a:t>
              </a:r>
            </a:p>
          </p:txBody>
        </p:sp>
      </p:grpSp>
      <p:sp>
        <p:nvSpPr>
          <p:cNvPr id="11" name="CaixaDeTexto 10">
            <a:extLst>
              <a:ext uri="{FF2B5EF4-FFF2-40B4-BE49-F238E27FC236}">
                <a16:creationId xmlns:a16="http://schemas.microsoft.com/office/drawing/2014/main" id="{E89AB2C2-8F0F-424C-92BC-5518F0313FE3}"/>
              </a:ext>
            </a:extLst>
          </p:cNvPr>
          <p:cNvSpPr txBox="1"/>
          <p:nvPr/>
        </p:nvSpPr>
        <p:spPr>
          <a:xfrm>
            <a:off x="1873359" y="1142742"/>
            <a:ext cx="3897490" cy="1200329"/>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rPr>
              <a:t>A nova sistemática de tributação das operações com energia elétrica impactará os contratos de energia elétrica já firmados, especialmente os de longo prazo, bem como aumentará os preços da energia ainda não contratada das geradoras já instaladas ou  com projetos aprovados que serão construídas</a:t>
            </a:r>
          </a:p>
        </p:txBody>
      </p:sp>
      <p:sp>
        <p:nvSpPr>
          <p:cNvPr id="13" name="Chave Direita 12">
            <a:extLst>
              <a:ext uri="{FF2B5EF4-FFF2-40B4-BE49-F238E27FC236}">
                <a16:creationId xmlns:a16="http://schemas.microsoft.com/office/drawing/2014/main" id="{96C39AF0-CC8E-4653-9175-5EB772A14EDA}"/>
              </a:ext>
            </a:extLst>
          </p:cNvPr>
          <p:cNvSpPr/>
          <p:nvPr/>
        </p:nvSpPr>
        <p:spPr>
          <a:xfrm>
            <a:off x="5620121" y="1111497"/>
            <a:ext cx="441633" cy="130359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16" name="Agrupar 15">
            <a:extLst>
              <a:ext uri="{FF2B5EF4-FFF2-40B4-BE49-F238E27FC236}">
                <a16:creationId xmlns:a16="http://schemas.microsoft.com/office/drawing/2014/main" id="{53AD7995-E81E-4160-998B-123EF1AC0898}"/>
              </a:ext>
            </a:extLst>
          </p:cNvPr>
          <p:cNvGrpSpPr>
            <a:grpSpLocks noChangeAspect="1"/>
          </p:cNvGrpSpPr>
          <p:nvPr/>
        </p:nvGrpSpPr>
        <p:grpSpPr>
          <a:xfrm>
            <a:off x="6185042" y="1799460"/>
            <a:ext cx="337367" cy="394755"/>
            <a:chOff x="473075" y="2174875"/>
            <a:chExt cx="307975" cy="360363"/>
          </a:xfrm>
          <a:solidFill>
            <a:srgbClr val="662D91"/>
          </a:solidFill>
        </p:grpSpPr>
        <p:sp>
          <p:nvSpPr>
            <p:cNvPr id="17" name="Freeform 34">
              <a:extLst>
                <a:ext uri="{FF2B5EF4-FFF2-40B4-BE49-F238E27FC236}">
                  <a16:creationId xmlns:a16="http://schemas.microsoft.com/office/drawing/2014/main" id="{6BC4DE7F-ADBC-4F39-948D-444FCAD90C7C}"/>
                </a:ext>
              </a:extLst>
            </p:cNvPr>
            <p:cNvSpPr>
              <a:spLocks noChangeAspect="1" noEditPoints="1"/>
            </p:cNvSpPr>
            <p:nvPr/>
          </p:nvSpPr>
          <p:spPr bwMode="auto">
            <a:xfrm>
              <a:off x="473075" y="2174875"/>
              <a:ext cx="307975" cy="360363"/>
            </a:xfrm>
            <a:custGeom>
              <a:avLst/>
              <a:gdLst>
                <a:gd name="T0" fmla="*/ 3238 w 3436"/>
                <a:gd name="T1" fmla="*/ 2284 h 4000"/>
                <a:gd name="T2" fmla="*/ 2806 w 3436"/>
                <a:gd name="T3" fmla="*/ 1591 h 4000"/>
                <a:gd name="T4" fmla="*/ 2252 w 3436"/>
                <a:gd name="T5" fmla="*/ 1064 h 4000"/>
                <a:gd name="T6" fmla="*/ 2676 w 3436"/>
                <a:gd name="T7" fmla="*/ 278 h 4000"/>
                <a:gd name="T8" fmla="*/ 2658 w 3436"/>
                <a:gd name="T9" fmla="*/ 160 h 4000"/>
                <a:gd name="T10" fmla="*/ 2302 w 3436"/>
                <a:gd name="T11" fmla="*/ 0 h 4000"/>
                <a:gd name="T12" fmla="*/ 1979 w 3436"/>
                <a:gd name="T13" fmla="*/ 85 h 4000"/>
                <a:gd name="T14" fmla="*/ 1776 w 3436"/>
                <a:gd name="T15" fmla="*/ 146 h 4000"/>
                <a:gd name="T16" fmla="*/ 1729 w 3436"/>
                <a:gd name="T17" fmla="*/ 137 h 4000"/>
                <a:gd name="T18" fmla="*/ 1232 w 3436"/>
                <a:gd name="T19" fmla="*/ 20 h 4000"/>
                <a:gd name="T20" fmla="*/ 731 w 3436"/>
                <a:gd name="T21" fmla="*/ 254 h 4000"/>
                <a:gd name="T22" fmla="*/ 719 w 3436"/>
                <a:gd name="T23" fmla="*/ 379 h 4000"/>
                <a:gd name="T24" fmla="*/ 1177 w 3436"/>
                <a:gd name="T25" fmla="*/ 1070 h 4000"/>
                <a:gd name="T26" fmla="*/ 630 w 3436"/>
                <a:gd name="T27" fmla="*/ 1591 h 4000"/>
                <a:gd name="T28" fmla="*/ 198 w 3436"/>
                <a:gd name="T29" fmla="*/ 2284 h 4000"/>
                <a:gd name="T30" fmla="*/ 0 w 3436"/>
                <a:gd name="T31" fmla="*/ 3226 h 4000"/>
                <a:gd name="T32" fmla="*/ 774 w 3436"/>
                <a:gd name="T33" fmla="*/ 4000 h 4000"/>
                <a:gd name="T34" fmla="*/ 2662 w 3436"/>
                <a:gd name="T35" fmla="*/ 4000 h 4000"/>
                <a:gd name="T36" fmla="*/ 3436 w 3436"/>
                <a:gd name="T37" fmla="*/ 3226 h 4000"/>
                <a:gd name="T38" fmla="*/ 3238 w 3436"/>
                <a:gd name="T39" fmla="*/ 2284 h 4000"/>
                <a:gd name="T40" fmla="*/ 932 w 3436"/>
                <a:gd name="T41" fmla="*/ 338 h 4000"/>
                <a:gd name="T42" fmla="*/ 1232 w 3436"/>
                <a:gd name="T43" fmla="*/ 218 h 4000"/>
                <a:gd name="T44" fmla="*/ 1660 w 3436"/>
                <a:gd name="T45" fmla="*/ 324 h 4000"/>
                <a:gd name="T46" fmla="*/ 1775 w 3436"/>
                <a:gd name="T47" fmla="*/ 343 h 4000"/>
                <a:gd name="T48" fmla="*/ 2055 w 3436"/>
                <a:gd name="T49" fmla="*/ 268 h 4000"/>
                <a:gd name="T50" fmla="*/ 2301 w 3436"/>
                <a:gd name="T51" fmla="*/ 198 h 4000"/>
                <a:gd name="T52" fmla="*/ 2461 w 3436"/>
                <a:gd name="T53" fmla="*/ 253 h 4000"/>
                <a:gd name="T54" fmla="*/ 2062 w 3436"/>
                <a:gd name="T55" fmla="*/ 995 h 4000"/>
                <a:gd name="T56" fmla="*/ 1367 w 3436"/>
                <a:gd name="T57" fmla="*/ 995 h 4000"/>
                <a:gd name="T58" fmla="*/ 932 w 3436"/>
                <a:gd name="T59" fmla="*/ 338 h 4000"/>
                <a:gd name="T60" fmla="*/ 2662 w 3436"/>
                <a:gd name="T61" fmla="*/ 3800 h 4000"/>
                <a:gd name="T62" fmla="*/ 774 w 3436"/>
                <a:gd name="T63" fmla="*/ 3800 h 4000"/>
                <a:gd name="T64" fmla="*/ 200 w 3436"/>
                <a:gd name="T65" fmla="*/ 3226 h 4000"/>
                <a:gd name="T66" fmla="*/ 779 w 3436"/>
                <a:gd name="T67" fmla="*/ 1723 h 4000"/>
                <a:gd name="T68" fmla="*/ 1344 w 3436"/>
                <a:gd name="T69" fmla="*/ 1194 h 4000"/>
                <a:gd name="T70" fmla="*/ 2091 w 3436"/>
                <a:gd name="T71" fmla="*/ 1194 h 4000"/>
                <a:gd name="T72" fmla="*/ 2655 w 3436"/>
                <a:gd name="T73" fmla="*/ 1723 h 4000"/>
                <a:gd name="T74" fmla="*/ 3235 w 3436"/>
                <a:gd name="T75" fmla="*/ 3226 h 4000"/>
                <a:gd name="T76" fmla="*/ 2662 w 3436"/>
                <a:gd name="T77" fmla="*/ 3800 h 4000"/>
                <a:gd name="T78" fmla="*/ 2662 w 3436"/>
                <a:gd name="T79" fmla="*/ 3800 h 4000"/>
                <a:gd name="T80" fmla="*/ 2662 w 3436"/>
                <a:gd name="T81" fmla="*/ 380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6" h="4000">
                  <a:moveTo>
                    <a:pt x="3238" y="2284"/>
                  </a:moveTo>
                  <a:cubicBezTo>
                    <a:pt x="3133" y="2043"/>
                    <a:pt x="2989" y="1810"/>
                    <a:pt x="2806" y="1591"/>
                  </a:cubicBezTo>
                  <a:cubicBezTo>
                    <a:pt x="2585" y="1325"/>
                    <a:pt x="2364" y="1147"/>
                    <a:pt x="2252" y="1064"/>
                  </a:cubicBezTo>
                  <a:cubicBezTo>
                    <a:pt x="2676" y="278"/>
                    <a:pt x="2676" y="278"/>
                    <a:pt x="2676" y="278"/>
                  </a:cubicBezTo>
                  <a:cubicBezTo>
                    <a:pt x="2697" y="239"/>
                    <a:pt x="2690" y="190"/>
                    <a:pt x="2658" y="160"/>
                  </a:cubicBezTo>
                  <a:cubicBezTo>
                    <a:pt x="2548" y="52"/>
                    <a:pt x="2432" y="0"/>
                    <a:pt x="2302" y="0"/>
                  </a:cubicBezTo>
                  <a:cubicBezTo>
                    <a:pt x="2183" y="0"/>
                    <a:pt x="2074" y="45"/>
                    <a:pt x="1979" y="85"/>
                  </a:cubicBezTo>
                  <a:cubicBezTo>
                    <a:pt x="1904" y="116"/>
                    <a:pt x="1834" y="146"/>
                    <a:pt x="1776" y="146"/>
                  </a:cubicBezTo>
                  <a:cubicBezTo>
                    <a:pt x="1759" y="146"/>
                    <a:pt x="1744" y="143"/>
                    <a:pt x="1729" y="137"/>
                  </a:cubicBezTo>
                  <a:cubicBezTo>
                    <a:pt x="1531" y="65"/>
                    <a:pt x="1379" y="20"/>
                    <a:pt x="1232" y="20"/>
                  </a:cubicBezTo>
                  <a:cubicBezTo>
                    <a:pt x="1045" y="20"/>
                    <a:pt x="886" y="95"/>
                    <a:pt x="731" y="254"/>
                  </a:cubicBezTo>
                  <a:cubicBezTo>
                    <a:pt x="698" y="288"/>
                    <a:pt x="693" y="340"/>
                    <a:pt x="719" y="379"/>
                  </a:cubicBezTo>
                  <a:cubicBezTo>
                    <a:pt x="1177" y="1070"/>
                    <a:pt x="1177" y="1070"/>
                    <a:pt x="1177" y="1070"/>
                  </a:cubicBezTo>
                  <a:cubicBezTo>
                    <a:pt x="1064" y="1154"/>
                    <a:pt x="847" y="1331"/>
                    <a:pt x="630" y="1591"/>
                  </a:cubicBezTo>
                  <a:cubicBezTo>
                    <a:pt x="448" y="1810"/>
                    <a:pt x="303" y="2043"/>
                    <a:pt x="198" y="2284"/>
                  </a:cubicBezTo>
                  <a:cubicBezTo>
                    <a:pt x="66" y="2588"/>
                    <a:pt x="0" y="2905"/>
                    <a:pt x="0" y="3226"/>
                  </a:cubicBezTo>
                  <a:cubicBezTo>
                    <a:pt x="0" y="3652"/>
                    <a:pt x="347" y="4000"/>
                    <a:pt x="774" y="4000"/>
                  </a:cubicBezTo>
                  <a:cubicBezTo>
                    <a:pt x="2662" y="4000"/>
                    <a:pt x="2662" y="4000"/>
                    <a:pt x="2662" y="4000"/>
                  </a:cubicBezTo>
                  <a:cubicBezTo>
                    <a:pt x="3089" y="4000"/>
                    <a:pt x="3436" y="3652"/>
                    <a:pt x="3436" y="3226"/>
                  </a:cubicBezTo>
                  <a:cubicBezTo>
                    <a:pt x="3436" y="2905"/>
                    <a:pt x="3370" y="2588"/>
                    <a:pt x="3238" y="2284"/>
                  </a:cubicBezTo>
                  <a:close/>
                  <a:moveTo>
                    <a:pt x="932" y="338"/>
                  </a:moveTo>
                  <a:cubicBezTo>
                    <a:pt x="1029" y="254"/>
                    <a:pt x="1121" y="218"/>
                    <a:pt x="1232" y="218"/>
                  </a:cubicBezTo>
                  <a:cubicBezTo>
                    <a:pt x="1350" y="218"/>
                    <a:pt x="1483" y="258"/>
                    <a:pt x="1660" y="324"/>
                  </a:cubicBezTo>
                  <a:cubicBezTo>
                    <a:pt x="1696" y="337"/>
                    <a:pt x="1735" y="343"/>
                    <a:pt x="1775" y="343"/>
                  </a:cubicBezTo>
                  <a:cubicBezTo>
                    <a:pt x="1873" y="343"/>
                    <a:pt x="1966" y="305"/>
                    <a:pt x="2055" y="268"/>
                  </a:cubicBezTo>
                  <a:cubicBezTo>
                    <a:pt x="2140" y="232"/>
                    <a:pt x="2222" y="198"/>
                    <a:pt x="2301" y="198"/>
                  </a:cubicBezTo>
                  <a:cubicBezTo>
                    <a:pt x="2339" y="198"/>
                    <a:pt x="2393" y="205"/>
                    <a:pt x="2461" y="253"/>
                  </a:cubicBezTo>
                  <a:cubicBezTo>
                    <a:pt x="2062" y="995"/>
                    <a:pt x="2062" y="995"/>
                    <a:pt x="2062" y="995"/>
                  </a:cubicBezTo>
                  <a:cubicBezTo>
                    <a:pt x="1367" y="995"/>
                    <a:pt x="1367" y="995"/>
                    <a:pt x="1367" y="995"/>
                  </a:cubicBezTo>
                  <a:lnTo>
                    <a:pt x="932" y="338"/>
                  </a:lnTo>
                  <a:close/>
                  <a:moveTo>
                    <a:pt x="2662" y="3800"/>
                  </a:moveTo>
                  <a:cubicBezTo>
                    <a:pt x="774" y="3800"/>
                    <a:pt x="774" y="3800"/>
                    <a:pt x="774" y="3800"/>
                  </a:cubicBezTo>
                  <a:cubicBezTo>
                    <a:pt x="457" y="3800"/>
                    <a:pt x="200" y="3543"/>
                    <a:pt x="200" y="3226"/>
                  </a:cubicBezTo>
                  <a:cubicBezTo>
                    <a:pt x="200" y="2693"/>
                    <a:pt x="395" y="2187"/>
                    <a:pt x="779" y="1723"/>
                  </a:cubicBezTo>
                  <a:cubicBezTo>
                    <a:pt x="1022" y="1430"/>
                    <a:pt x="1269" y="1247"/>
                    <a:pt x="1344" y="1194"/>
                  </a:cubicBezTo>
                  <a:cubicBezTo>
                    <a:pt x="2091" y="1194"/>
                    <a:pt x="2091" y="1194"/>
                    <a:pt x="2091" y="1194"/>
                  </a:cubicBezTo>
                  <a:cubicBezTo>
                    <a:pt x="2166" y="1247"/>
                    <a:pt x="2412" y="1430"/>
                    <a:pt x="2655" y="1723"/>
                  </a:cubicBezTo>
                  <a:cubicBezTo>
                    <a:pt x="3040" y="2187"/>
                    <a:pt x="3235" y="2692"/>
                    <a:pt x="3235" y="3226"/>
                  </a:cubicBezTo>
                  <a:cubicBezTo>
                    <a:pt x="3236" y="3543"/>
                    <a:pt x="2979" y="3800"/>
                    <a:pt x="2662" y="3800"/>
                  </a:cubicBezTo>
                  <a:close/>
                  <a:moveTo>
                    <a:pt x="2662" y="3800"/>
                  </a:moveTo>
                  <a:cubicBezTo>
                    <a:pt x="2662" y="3800"/>
                    <a:pt x="2662" y="3800"/>
                    <a:pt x="2662" y="38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5F5F62"/>
                </a:solidFill>
                <a:effectLst/>
                <a:uLnTx/>
                <a:uFillTx/>
                <a:latin typeface="Segoe UI" panose="020B0502040204020203" pitchFamily="34" charset="0"/>
                <a:ea typeface="+mn-ea"/>
                <a:cs typeface="Segoe UI" panose="020B0502040204020203" pitchFamily="34" charset="0"/>
              </a:endParaRPr>
            </a:p>
          </p:txBody>
        </p:sp>
        <p:sp>
          <p:nvSpPr>
            <p:cNvPr id="18" name="Freeform 35">
              <a:extLst>
                <a:ext uri="{FF2B5EF4-FFF2-40B4-BE49-F238E27FC236}">
                  <a16:creationId xmlns:a16="http://schemas.microsoft.com/office/drawing/2014/main" id="{B3FE374B-866B-4073-8A99-8248A27913D3}"/>
                </a:ext>
              </a:extLst>
            </p:cNvPr>
            <p:cNvSpPr>
              <a:spLocks noChangeAspect="1"/>
            </p:cNvSpPr>
            <p:nvPr/>
          </p:nvSpPr>
          <p:spPr bwMode="auto">
            <a:xfrm>
              <a:off x="588963" y="2332038"/>
              <a:ext cx="80963" cy="155575"/>
            </a:xfrm>
            <a:custGeom>
              <a:avLst/>
              <a:gdLst>
                <a:gd name="T0" fmla="*/ 352 w 901"/>
                <a:gd name="T1" fmla="*/ 0 h 1736"/>
                <a:gd name="T2" fmla="*/ 352 w 901"/>
                <a:gd name="T3" fmla="*/ 249 h 1736"/>
                <a:gd name="T4" fmla="*/ 340 w 901"/>
                <a:gd name="T5" fmla="*/ 249 h 1736"/>
                <a:gd name="T6" fmla="*/ 0 w 901"/>
                <a:gd name="T7" fmla="*/ 607 h 1736"/>
                <a:gd name="T8" fmla="*/ 340 w 901"/>
                <a:gd name="T9" fmla="*/ 964 h 1736"/>
                <a:gd name="T10" fmla="*/ 560 w 901"/>
                <a:gd name="T11" fmla="*/ 964 h 1736"/>
                <a:gd name="T12" fmla="*/ 704 w 901"/>
                <a:gd name="T13" fmla="*/ 1126 h 1736"/>
                <a:gd name="T14" fmla="*/ 560 w 901"/>
                <a:gd name="T15" fmla="*/ 1288 h 1736"/>
                <a:gd name="T16" fmla="*/ 65 w 901"/>
                <a:gd name="T17" fmla="*/ 1288 h 1736"/>
                <a:gd name="T18" fmla="*/ 65 w 901"/>
                <a:gd name="T19" fmla="*/ 1484 h 1736"/>
                <a:gd name="T20" fmla="*/ 352 w 901"/>
                <a:gd name="T21" fmla="*/ 1484 h 1736"/>
                <a:gd name="T22" fmla="*/ 352 w 901"/>
                <a:gd name="T23" fmla="*/ 1736 h 1736"/>
                <a:gd name="T24" fmla="*/ 549 w 901"/>
                <a:gd name="T25" fmla="*/ 1736 h 1736"/>
                <a:gd name="T26" fmla="*/ 549 w 901"/>
                <a:gd name="T27" fmla="*/ 1484 h 1736"/>
                <a:gd name="T28" fmla="*/ 566 w 901"/>
                <a:gd name="T29" fmla="*/ 1484 h 1736"/>
                <a:gd name="T30" fmla="*/ 901 w 901"/>
                <a:gd name="T31" fmla="*/ 1126 h 1736"/>
                <a:gd name="T32" fmla="*/ 561 w 901"/>
                <a:gd name="T33" fmla="*/ 768 h 1736"/>
                <a:gd name="T34" fmla="*/ 340 w 901"/>
                <a:gd name="T35" fmla="*/ 768 h 1736"/>
                <a:gd name="T36" fmla="*/ 196 w 901"/>
                <a:gd name="T37" fmla="*/ 607 h 1736"/>
                <a:gd name="T38" fmla="*/ 340 w 901"/>
                <a:gd name="T39" fmla="*/ 445 h 1736"/>
                <a:gd name="T40" fmla="*/ 828 w 901"/>
                <a:gd name="T41" fmla="*/ 445 h 1736"/>
                <a:gd name="T42" fmla="*/ 828 w 901"/>
                <a:gd name="T43" fmla="*/ 248 h 1736"/>
                <a:gd name="T44" fmla="*/ 549 w 901"/>
                <a:gd name="T45" fmla="*/ 248 h 1736"/>
                <a:gd name="T46" fmla="*/ 549 w 901"/>
                <a:gd name="T47" fmla="*/ 0 h 1736"/>
                <a:gd name="T48" fmla="*/ 352 w 901"/>
                <a:gd name="T49"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1" h="1736">
                  <a:moveTo>
                    <a:pt x="352" y="0"/>
                  </a:moveTo>
                  <a:cubicBezTo>
                    <a:pt x="352" y="249"/>
                    <a:pt x="352" y="249"/>
                    <a:pt x="352" y="249"/>
                  </a:cubicBezTo>
                  <a:cubicBezTo>
                    <a:pt x="340" y="249"/>
                    <a:pt x="340" y="249"/>
                    <a:pt x="340" y="249"/>
                  </a:cubicBezTo>
                  <a:cubicBezTo>
                    <a:pt x="152" y="249"/>
                    <a:pt x="0" y="410"/>
                    <a:pt x="0" y="607"/>
                  </a:cubicBezTo>
                  <a:cubicBezTo>
                    <a:pt x="0" y="804"/>
                    <a:pt x="152" y="964"/>
                    <a:pt x="340" y="964"/>
                  </a:cubicBezTo>
                  <a:cubicBezTo>
                    <a:pt x="560" y="964"/>
                    <a:pt x="560" y="964"/>
                    <a:pt x="560" y="964"/>
                  </a:cubicBezTo>
                  <a:cubicBezTo>
                    <a:pt x="640" y="964"/>
                    <a:pt x="704" y="1037"/>
                    <a:pt x="704" y="1126"/>
                  </a:cubicBezTo>
                  <a:cubicBezTo>
                    <a:pt x="704" y="1216"/>
                    <a:pt x="640" y="1288"/>
                    <a:pt x="560" y="1288"/>
                  </a:cubicBezTo>
                  <a:cubicBezTo>
                    <a:pt x="65" y="1288"/>
                    <a:pt x="65" y="1288"/>
                    <a:pt x="65" y="1288"/>
                  </a:cubicBezTo>
                  <a:cubicBezTo>
                    <a:pt x="65" y="1484"/>
                    <a:pt x="65" y="1484"/>
                    <a:pt x="65" y="1484"/>
                  </a:cubicBezTo>
                  <a:cubicBezTo>
                    <a:pt x="352" y="1484"/>
                    <a:pt x="352" y="1484"/>
                    <a:pt x="352" y="1484"/>
                  </a:cubicBezTo>
                  <a:cubicBezTo>
                    <a:pt x="352" y="1736"/>
                    <a:pt x="352" y="1736"/>
                    <a:pt x="352" y="1736"/>
                  </a:cubicBezTo>
                  <a:cubicBezTo>
                    <a:pt x="549" y="1736"/>
                    <a:pt x="549" y="1736"/>
                    <a:pt x="549" y="1736"/>
                  </a:cubicBezTo>
                  <a:cubicBezTo>
                    <a:pt x="549" y="1484"/>
                    <a:pt x="549" y="1484"/>
                    <a:pt x="549" y="1484"/>
                  </a:cubicBezTo>
                  <a:cubicBezTo>
                    <a:pt x="549" y="1484"/>
                    <a:pt x="565" y="1484"/>
                    <a:pt x="566" y="1484"/>
                  </a:cubicBezTo>
                  <a:cubicBezTo>
                    <a:pt x="752" y="1481"/>
                    <a:pt x="901" y="1321"/>
                    <a:pt x="901" y="1126"/>
                  </a:cubicBezTo>
                  <a:cubicBezTo>
                    <a:pt x="901" y="928"/>
                    <a:pt x="748" y="768"/>
                    <a:pt x="561" y="768"/>
                  </a:cubicBezTo>
                  <a:cubicBezTo>
                    <a:pt x="340" y="768"/>
                    <a:pt x="340" y="768"/>
                    <a:pt x="340" y="768"/>
                  </a:cubicBezTo>
                  <a:cubicBezTo>
                    <a:pt x="261" y="768"/>
                    <a:pt x="196" y="696"/>
                    <a:pt x="196" y="607"/>
                  </a:cubicBezTo>
                  <a:cubicBezTo>
                    <a:pt x="196" y="518"/>
                    <a:pt x="261" y="445"/>
                    <a:pt x="340" y="445"/>
                  </a:cubicBezTo>
                  <a:cubicBezTo>
                    <a:pt x="828" y="445"/>
                    <a:pt x="828" y="445"/>
                    <a:pt x="828" y="445"/>
                  </a:cubicBezTo>
                  <a:cubicBezTo>
                    <a:pt x="828" y="248"/>
                    <a:pt x="828" y="248"/>
                    <a:pt x="828" y="248"/>
                  </a:cubicBezTo>
                  <a:cubicBezTo>
                    <a:pt x="549" y="248"/>
                    <a:pt x="549" y="248"/>
                    <a:pt x="549" y="248"/>
                  </a:cubicBezTo>
                  <a:cubicBezTo>
                    <a:pt x="549" y="0"/>
                    <a:pt x="549" y="0"/>
                    <a:pt x="549" y="0"/>
                  </a:cubicBezTo>
                  <a:lnTo>
                    <a:pt x="3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5F5F62"/>
                </a:solidFill>
                <a:effectLst/>
                <a:uLnTx/>
                <a:uFillTx/>
                <a:latin typeface="Segoe UI" panose="020B0502040204020203" pitchFamily="34" charset="0"/>
                <a:ea typeface="+mn-ea"/>
                <a:cs typeface="Segoe UI" panose="020B0502040204020203" pitchFamily="34" charset="0"/>
              </a:endParaRPr>
            </a:p>
          </p:txBody>
        </p:sp>
      </p:grpSp>
      <p:sp>
        <p:nvSpPr>
          <p:cNvPr id="20" name="CaixaDeTexto 19">
            <a:extLst>
              <a:ext uri="{FF2B5EF4-FFF2-40B4-BE49-F238E27FC236}">
                <a16:creationId xmlns:a16="http://schemas.microsoft.com/office/drawing/2014/main" id="{82DEE662-65B9-4781-8621-EFB9040B62EE}"/>
              </a:ext>
            </a:extLst>
          </p:cNvPr>
          <p:cNvSpPr txBox="1"/>
          <p:nvPr/>
        </p:nvSpPr>
        <p:spPr>
          <a:xfrm>
            <a:off x="6515545" y="1471399"/>
            <a:ext cx="5287434" cy="1015663"/>
          </a:xfrm>
          <a:prstGeom prst="rect">
            <a:avLst/>
          </a:prstGeom>
          <a:noFill/>
        </p:spPr>
        <p:txBody>
          <a:bodyPr wrap="square">
            <a:spAutoFit/>
          </a:bodyPr>
          <a:lstStyle/>
          <a:p>
            <a:pPr algn="ctr"/>
            <a:r>
              <a:rPr lang="pt-BR" sz="1200" dirty="0">
                <a:solidFill>
                  <a:schemeClr val="accent3"/>
                </a:solidFill>
              </a:rPr>
              <a:t>O impacto no equilíbrio econômico-financeiro fora reconhecido na Câmara dos Deputados: </a:t>
            </a:r>
            <a:r>
              <a:rPr lang="pt-BR" sz="1200" b="1" dirty="0">
                <a:solidFill>
                  <a:schemeClr val="accent3"/>
                </a:solidFill>
              </a:rPr>
              <a:t>Emenda 44 adicionava ao ADCT previsão da possibilidade de renegociação de contratos públicos em função das alterações da Reforma Tributária</a:t>
            </a:r>
            <a:r>
              <a:rPr lang="pt-BR" sz="1200" dirty="0">
                <a:solidFill>
                  <a:schemeClr val="accent3"/>
                </a:solidFill>
              </a:rPr>
              <a:t>. Tal previsão não foi mantida no texto atual da PEC.</a:t>
            </a:r>
          </a:p>
        </p:txBody>
      </p:sp>
      <p:sp>
        <p:nvSpPr>
          <p:cNvPr id="21" name="CaixaDeTexto 20">
            <a:extLst>
              <a:ext uri="{FF2B5EF4-FFF2-40B4-BE49-F238E27FC236}">
                <a16:creationId xmlns:a16="http://schemas.microsoft.com/office/drawing/2014/main" id="{19CD489E-0A5E-437C-98AE-871196E823D1}"/>
              </a:ext>
            </a:extLst>
          </p:cNvPr>
          <p:cNvSpPr txBox="1"/>
          <p:nvPr/>
        </p:nvSpPr>
        <p:spPr>
          <a:xfrm>
            <a:off x="7110116" y="1094094"/>
            <a:ext cx="3098673" cy="307777"/>
          </a:xfrm>
          <a:prstGeom prst="rect">
            <a:avLst/>
          </a:prstGeom>
          <a:noFill/>
        </p:spPr>
        <p:txBody>
          <a:bodyPr wrap="square">
            <a:spAutoFit/>
          </a:bodyPr>
          <a:lstStyle/>
          <a:p>
            <a:pPr algn="ctr"/>
            <a:r>
              <a:rPr lang="pt-BR" sz="1400" b="1" dirty="0">
                <a:solidFill>
                  <a:schemeClr val="accent3"/>
                </a:solidFill>
              </a:rPr>
              <a:t>Renegociação de contratos </a:t>
            </a:r>
          </a:p>
        </p:txBody>
      </p:sp>
      <p:sp>
        <p:nvSpPr>
          <p:cNvPr id="22" name="Retângulo 21">
            <a:extLst>
              <a:ext uri="{FF2B5EF4-FFF2-40B4-BE49-F238E27FC236}">
                <a16:creationId xmlns:a16="http://schemas.microsoft.com/office/drawing/2014/main" id="{6BF62647-954B-4CD1-B69C-7DCBB7DACC0C}"/>
              </a:ext>
            </a:extLst>
          </p:cNvPr>
          <p:cNvSpPr/>
          <p:nvPr/>
        </p:nvSpPr>
        <p:spPr>
          <a:xfrm>
            <a:off x="191391" y="2710474"/>
            <a:ext cx="11611587" cy="124063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CaixaDeTexto 23">
            <a:extLst>
              <a:ext uri="{FF2B5EF4-FFF2-40B4-BE49-F238E27FC236}">
                <a16:creationId xmlns:a16="http://schemas.microsoft.com/office/drawing/2014/main" id="{E586BF7A-C9EA-4133-A53A-8B1C2E8F8562}"/>
              </a:ext>
            </a:extLst>
          </p:cNvPr>
          <p:cNvSpPr txBox="1"/>
          <p:nvPr/>
        </p:nvSpPr>
        <p:spPr>
          <a:xfrm>
            <a:off x="70349" y="3503579"/>
            <a:ext cx="1982319" cy="430887"/>
          </a:xfrm>
          <a:prstGeom prst="rect">
            <a:avLst/>
          </a:prstGeom>
          <a:noFill/>
        </p:spPr>
        <p:txBody>
          <a:bodyPr wrap="square" rtlCol="0">
            <a:spAutoFit/>
          </a:bodyPr>
          <a:lstStyle/>
          <a:p>
            <a:pPr algn="ctr"/>
            <a:r>
              <a:rPr lang="pt-BR" sz="1100" b="1" dirty="0">
                <a:solidFill>
                  <a:schemeClr val="accent3"/>
                </a:solidFill>
              </a:rPr>
              <a:t>Imposto </a:t>
            </a:r>
          </a:p>
          <a:p>
            <a:pPr algn="ctr"/>
            <a:r>
              <a:rPr lang="pt-BR" sz="1100" b="1" dirty="0">
                <a:solidFill>
                  <a:schemeClr val="accent3"/>
                </a:solidFill>
              </a:rPr>
              <a:t>Seletivo</a:t>
            </a:r>
          </a:p>
        </p:txBody>
      </p:sp>
      <p:sp>
        <p:nvSpPr>
          <p:cNvPr id="25" name="CaixaDeTexto 24">
            <a:extLst>
              <a:ext uri="{FF2B5EF4-FFF2-40B4-BE49-F238E27FC236}">
                <a16:creationId xmlns:a16="http://schemas.microsoft.com/office/drawing/2014/main" id="{539EA75A-4654-4C1C-838E-283BB7BAB5AE}"/>
              </a:ext>
            </a:extLst>
          </p:cNvPr>
          <p:cNvSpPr txBox="1"/>
          <p:nvPr/>
        </p:nvSpPr>
        <p:spPr>
          <a:xfrm>
            <a:off x="1599806" y="3047333"/>
            <a:ext cx="3233101" cy="646331"/>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Novo imposto que incidirá sobre bens e </a:t>
            </a:r>
            <a:r>
              <a:rPr lang="pt-BR" sz="1200" b="1" dirty="0">
                <a:latin typeface="Segoe UI" panose="020B0502040204020203" pitchFamily="34" charset="0"/>
                <a:ea typeface="Times New Roman" panose="02020603050405020304" pitchFamily="18" charset="0"/>
              </a:rPr>
              <a:t>serviços prejudiciais à saúde ou ao meio ambiente</a:t>
            </a:r>
            <a:r>
              <a:rPr lang="pt-BR" sz="1200" dirty="0">
                <a:latin typeface="Segoe UI" panose="020B0502040204020203" pitchFamily="34" charset="0"/>
                <a:ea typeface="Times New Roman" panose="02020603050405020304" pitchFamily="18" charset="0"/>
              </a:rPr>
              <a:t>, nos termos da lei.</a:t>
            </a:r>
            <a:endParaRPr lang="pt-BR" sz="1200" dirty="0"/>
          </a:p>
        </p:txBody>
      </p:sp>
      <p:sp>
        <p:nvSpPr>
          <p:cNvPr id="27" name="Chave Direita 26">
            <a:extLst>
              <a:ext uri="{FF2B5EF4-FFF2-40B4-BE49-F238E27FC236}">
                <a16:creationId xmlns:a16="http://schemas.microsoft.com/office/drawing/2014/main" id="{D1AF39C0-B2EF-498C-A379-4C1F6A1DEC0B}"/>
              </a:ext>
            </a:extLst>
          </p:cNvPr>
          <p:cNvSpPr/>
          <p:nvPr/>
        </p:nvSpPr>
        <p:spPr>
          <a:xfrm>
            <a:off x="4903452" y="2945030"/>
            <a:ext cx="441633" cy="75860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31" name="CaixaDeTexto 30">
            <a:extLst>
              <a:ext uri="{FF2B5EF4-FFF2-40B4-BE49-F238E27FC236}">
                <a16:creationId xmlns:a16="http://schemas.microsoft.com/office/drawing/2014/main" id="{F52B9A1B-B1D7-477D-B700-49A698845FC7}"/>
              </a:ext>
            </a:extLst>
          </p:cNvPr>
          <p:cNvSpPr txBox="1"/>
          <p:nvPr/>
        </p:nvSpPr>
        <p:spPr>
          <a:xfrm>
            <a:off x="9466219" y="3221922"/>
            <a:ext cx="2137792" cy="646331"/>
          </a:xfrm>
          <a:prstGeom prst="rect">
            <a:avLst/>
          </a:prstGeom>
          <a:noFill/>
        </p:spPr>
        <p:txBody>
          <a:bodyPr wrap="square">
            <a:spAutoFit/>
          </a:bodyPr>
          <a:lstStyle/>
          <a:p>
            <a:pPr algn="ctr"/>
            <a:r>
              <a:rPr lang="pt-BR" sz="1200" dirty="0">
                <a:solidFill>
                  <a:schemeClr val="accent3"/>
                </a:solidFill>
              </a:rPr>
              <a:t>Risco maior para a geração por fontes não ecológicas, porém não limitado a elas.</a:t>
            </a:r>
          </a:p>
        </p:txBody>
      </p:sp>
      <p:sp>
        <p:nvSpPr>
          <p:cNvPr id="32" name="CaixaDeTexto 31">
            <a:extLst>
              <a:ext uri="{FF2B5EF4-FFF2-40B4-BE49-F238E27FC236}">
                <a16:creationId xmlns:a16="http://schemas.microsoft.com/office/drawing/2014/main" id="{B3ED9F78-8EB0-495E-AB0C-32859C3FC595}"/>
              </a:ext>
            </a:extLst>
          </p:cNvPr>
          <p:cNvSpPr txBox="1"/>
          <p:nvPr/>
        </p:nvSpPr>
        <p:spPr>
          <a:xfrm>
            <a:off x="7668051" y="2861608"/>
            <a:ext cx="2555704" cy="307777"/>
          </a:xfrm>
          <a:prstGeom prst="rect">
            <a:avLst/>
          </a:prstGeom>
          <a:noFill/>
        </p:spPr>
        <p:txBody>
          <a:bodyPr wrap="square">
            <a:spAutoFit/>
          </a:bodyPr>
          <a:lstStyle/>
          <a:p>
            <a:pPr algn="ctr"/>
            <a:r>
              <a:rPr lang="pt-BR" sz="1400" b="1" dirty="0">
                <a:solidFill>
                  <a:schemeClr val="accent3"/>
                </a:solidFill>
              </a:rPr>
              <a:t>Risco</a:t>
            </a:r>
          </a:p>
        </p:txBody>
      </p:sp>
      <p:grpSp>
        <p:nvGrpSpPr>
          <p:cNvPr id="33" name="Agrupar 32">
            <a:extLst>
              <a:ext uri="{FF2B5EF4-FFF2-40B4-BE49-F238E27FC236}">
                <a16:creationId xmlns:a16="http://schemas.microsoft.com/office/drawing/2014/main" id="{87757B20-8D2D-43E8-9FA5-AA15AFA91B3E}"/>
              </a:ext>
            </a:extLst>
          </p:cNvPr>
          <p:cNvGrpSpPr/>
          <p:nvPr/>
        </p:nvGrpSpPr>
        <p:grpSpPr>
          <a:xfrm>
            <a:off x="68416" y="2637303"/>
            <a:ext cx="602179" cy="602179"/>
            <a:chOff x="5963478" y="1431235"/>
            <a:chExt cx="602179" cy="602179"/>
          </a:xfrm>
        </p:grpSpPr>
        <p:sp>
          <p:nvSpPr>
            <p:cNvPr id="34" name="Elipse 33">
              <a:extLst>
                <a:ext uri="{FF2B5EF4-FFF2-40B4-BE49-F238E27FC236}">
                  <a16:creationId xmlns:a16="http://schemas.microsoft.com/office/drawing/2014/main" id="{EB0DED0B-A295-4D51-9FE9-2D60759CDCAF}"/>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35" name="CaixaDeTexto 34">
              <a:extLst>
                <a:ext uri="{FF2B5EF4-FFF2-40B4-BE49-F238E27FC236}">
                  <a16:creationId xmlns:a16="http://schemas.microsoft.com/office/drawing/2014/main" id="{EF389214-48C7-4885-9808-989A9C604DD4}"/>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2</a:t>
              </a:r>
            </a:p>
          </p:txBody>
        </p:sp>
      </p:grpSp>
      <p:pic>
        <p:nvPicPr>
          <p:cNvPr id="36" name="Gráfico 35">
            <a:extLst>
              <a:ext uri="{FF2B5EF4-FFF2-40B4-BE49-F238E27FC236}">
                <a16:creationId xmlns:a16="http://schemas.microsoft.com/office/drawing/2014/main" id="{B6679220-43AE-4DE6-924A-BB1D2FED5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545" y="2902838"/>
            <a:ext cx="574742" cy="574742"/>
          </a:xfrm>
          <a:prstGeom prst="rect">
            <a:avLst/>
          </a:prstGeom>
        </p:spPr>
      </p:pic>
      <p:pic>
        <p:nvPicPr>
          <p:cNvPr id="41" name="Gráfico 40">
            <a:extLst>
              <a:ext uri="{FF2B5EF4-FFF2-40B4-BE49-F238E27FC236}">
                <a16:creationId xmlns:a16="http://schemas.microsoft.com/office/drawing/2014/main" id="{5A9930D5-2934-4B18-97B2-BF8A0113A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0825" y="3254247"/>
            <a:ext cx="518746" cy="518746"/>
          </a:xfrm>
          <a:prstGeom prst="rect">
            <a:avLst/>
          </a:prstGeom>
        </p:spPr>
      </p:pic>
      <p:grpSp>
        <p:nvGrpSpPr>
          <p:cNvPr id="5" name="Agrupar 4">
            <a:extLst>
              <a:ext uri="{FF2B5EF4-FFF2-40B4-BE49-F238E27FC236}">
                <a16:creationId xmlns:a16="http://schemas.microsoft.com/office/drawing/2014/main" id="{22585E46-AB25-4BA6-B63D-A78491516EC0}"/>
              </a:ext>
            </a:extLst>
          </p:cNvPr>
          <p:cNvGrpSpPr/>
          <p:nvPr/>
        </p:nvGrpSpPr>
        <p:grpSpPr>
          <a:xfrm>
            <a:off x="8089448" y="2781207"/>
            <a:ext cx="376664" cy="399033"/>
            <a:chOff x="-1073426" y="1649413"/>
            <a:chExt cx="565959" cy="486006"/>
          </a:xfrm>
        </p:grpSpPr>
        <p:sp>
          <p:nvSpPr>
            <p:cNvPr id="2" name="Triângulo isósceles 1">
              <a:extLst>
                <a:ext uri="{FF2B5EF4-FFF2-40B4-BE49-F238E27FC236}">
                  <a16:creationId xmlns:a16="http://schemas.microsoft.com/office/drawing/2014/main" id="{A27206C3-BF50-47A4-A3AD-70BD5CC0A77C}"/>
                </a:ext>
              </a:extLst>
            </p:cNvPr>
            <p:cNvSpPr/>
            <p:nvPr/>
          </p:nvSpPr>
          <p:spPr>
            <a:xfrm>
              <a:off x="-1073426" y="1649413"/>
              <a:ext cx="565959" cy="459564"/>
            </a:xfrm>
            <a:prstGeom prst="triangl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CaixaDeTexto 29">
              <a:extLst>
                <a:ext uri="{FF2B5EF4-FFF2-40B4-BE49-F238E27FC236}">
                  <a16:creationId xmlns:a16="http://schemas.microsoft.com/office/drawing/2014/main" id="{36DA5635-4770-4A25-9645-C701B2D14D62}"/>
                </a:ext>
              </a:extLst>
            </p:cNvPr>
            <p:cNvSpPr txBox="1"/>
            <p:nvPr/>
          </p:nvSpPr>
          <p:spPr>
            <a:xfrm>
              <a:off x="-989583" y="1673754"/>
              <a:ext cx="285657" cy="461665"/>
            </a:xfrm>
            <a:prstGeom prst="rect">
              <a:avLst/>
            </a:prstGeom>
            <a:noFill/>
          </p:spPr>
          <p:txBody>
            <a:bodyPr wrap="none" rtlCol="0">
              <a:spAutoFit/>
            </a:bodyPr>
            <a:lstStyle/>
            <a:p>
              <a:pPr algn="l"/>
              <a:r>
                <a:rPr lang="pt-BR" sz="2400" b="1" dirty="0">
                  <a:solidFill>
                    <a:schemeClr val="accent3"/>
                  </a:solidFill>
                </a:rPr>
                <a:t>!</a:t>
              </a:r>
            </a:p>
          </p:txBody>
        </p:sp>
      </p:grpSp>
      <p:pic>
        <p:nvPicPr>
          <p:cNvPr id="37" name="Picture 2">
            <a:extLst>
              <a:ext uri="{FF2B5EF4-FFF2-40B4-BE49-F238E27FC236}">
                <a16:creationId xmlns:a16="http://schemas.microsoft.com/office/drawing/2014/main" id="{DCFFAC87-9C06-4430-927E-308852E5364A}"/>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6383" y="3195215"/>
            <a:ext cx="636809" cy="636809"/>
          </a:xfrm>
          <a:prstGeom prst="rect">
            <a:avLst/>
          </a:prstGeom>
          <a:noFill/>
          <a:extLst>
            <a:ext uri="{909E8E84-426E-40DD-AFC4-6F175D3DCCD1}">
              <a14:hiddenFill xmlns:a14="http://schemas.microsoft.com/office/drawing/2010/main">
                <a:solidFill>
                  <a:srgbClr val="FFFFFF"/>
                </a:solidFill>
              </a14:hiddenFill>
            </a:ext>
          </a:extLst>
        </p:spPr>
      </p:pic>
      <p:sp>
        <p:nvSpPr>
          <p:cNvPr id="40" name="CaixaDeTexto 39">
            <a:extLst>
              <a:ext uri="{FF2B5EF4-FFF2-40B4-BE49-F238E27FC236}">
                <a16:creationId xmlns:a16="http://schemas.microsoft.com/office/drawing/2014/main" id="{9E935B1B-D7BC-4612-B37A-816F7782F867}"/>
              </a:ext>
            </a:extLst>
          </p:cNvPr>
          <p:cNvSpPr txBox="1"/>
          <p:nvPr/>
        </p:nvSpPr>
        <p:spPr>
          <a:xfrm>
            <a:off x="6244399" y="3279312"/>
            <a:ext cx="2164673" cy="461665"/>
          </a:xfrm>
          <a:prstGeom prst="rect">
            <a:avLst/>
          </a:prstGeom>
          <a:noFill/>
        </p:spPr>
        <p:txBody>
          <a:bodyPr wrap="square">
            <a:spAutoFit/>
          </a:bodyPr>
          <a:lstStyle/>
          <a:p>
            <a:pPr algn="ctr"/>
            <a:r>
              <a:rPr lang="pt-BR" sz="1200" dirty="0">
                <a:solidFill>
                  <a:schemeClr val="accent3"/>
                </a:solidFill>
              </a:rPr>
              <a:t>Falta de uma previsão que exclua o setor do tributo</a:t>
            </a:r>
          </a:p>
        </p:txBody>
      </p:sp>
      <p:grpSp>
        <p:nvGrpSpPr>
          <p:cNvPr id="15" name="Agrupar 14">
            <a:extLst>
              <a:ext uri="{FF2B5EF4-FFF2-40B4-BE49-F238E27FC236}">
                <a16:creationId xmlns:a16="http://schemas.microsoft.com/office/drawing/2014/main" id="{89BF5C65-6DF5-4C7C-B97B-D8ABA619CFCD}"/>
              </a:ext>
            </a:extLst>
          </p:cNvPr>
          <p:cNvGrpSpPr/>
          <p:nvPr/>
        </p:nvGrpSpPr>
        <p:grpSpPr>
          <a:xfrm>
            <a:off x="5362915" y="2993515"/>
            <a:ext cx="1080736" cy="1014147"/>
            <a:chOff x="5511327" y="3285174"/>
            <a:chExt cx="1445696" cy="1432110"/>
          </a:xfrm>
        </p:grpSpPr>
        <p:sp>
          <p:nvSpPr>
            <p:cNvPr id="14" name="Sinal de Subtração 13">
              <a:extLst>
                <a:ext uri="{FF2B5EF4-FFF2-40B4-BE49-F238E27FC236}">
                  <a16:creationId xmlns:a16="http://schemas.microsoft.com/office/drawing/2014/main" id="{864B6CF9-F5BA-469E-A31C-33A450D44676}"/>
                </a:ext>
              </a:extLst>
            </p:cNvPr>
            <p:cNvSpPr/>
            <p:nvPr/>
          </p:nvSpPr>
          <p:spPr>
            <a:xfrm rot="2550554">
              <a:off x="5511327" y="3799316"/>
              <a:ext cx="1445696" cy="365187"/>
            </a:xfrm>
            <a:prstGeom prst="mathMinus">
              <a:avLst/>
            </a:prstGeom>
            <a:solidFill>
              <a:schemeClr val="accent4">
                <a:lumMod val="20000"/>
                <a:lumOff val="80000"/>
                <a:alpha val="44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Sinal de Subtração 41">
              <a:extLst>
                <a:ext uri="{FF2B5EF4-FFF2-40B4-BE49-F238E27FC236}">
                  <a16:creationId xmlns:a16="http://schemas.microsoft.com/office/drawing/2014/main" id="{9DCD0DF8-2852-427E-AF7B-E688C657E58B}"/>
                </a:ext>
              </a:extLst>
            </p:cNvPr>
            <p:cNvSpPr/>
            <p:nvPr/>
          </p:nvSpPr>
          <p:spPr>
            <a:xfrm rot="18806066">
              <a:off x="5521729" y="3818635"/>
              <a:ext cx="1432110" cy="365187"/>
            </a:xfrm>
            <a:prstGeom prst="mathMinus">
              <a:avLst/>
            </a:prstGeom>
            <a:solidFill>
              <a:schemeClr val="accent4">
                <a:lumMod val="20000"/>
                <a:lumOff val="80000"/>
                <a:alpha val="44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3" name="Retângulo 42">
            <a:extLst>
              <a:ext uri="{FF2B5EF4-FFF2-40B4-BE49-F238E27FC236}">
                <a16:creationId xmlns:a16="http://schemas.microsoft.com/office/drawing/2014/main" id="{51A2DCF5-F2AF-4E6D-976A-5BA085B1F4B9}"/>
              </a:ext>
            </a:extLst>
          </p:cNvPr>
          <p:cNvSpPr/>
          <p:nvPr/>
        </p:nvSpPr>
        <p:spPr>
          <a:xfrm>
            <a:off x="124777" y="4185662"/>
            <a:ext cx="11678201" cy="208016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CaixaDeTexto 43">
            <a:extLst>
              <a:ext uri="{FF2B5EF4-FFF2-40B4-BE49-F238E27FC236}">
                <a16:creationId xmlns:a16="http://schemas.microsoft.com/office/drawing/2014/main" id="{11735E85-CD4E-412A-8EC6-A046432A300D}"/>
              </a:ext>
            </a:extLst>
          </p:cNvPr>
          <p:cNvSpPr txBox="1"/>
          <p:nvPr/>
        </p:nvSpPr>
        <p:spPr>
          <a:xfrm>
            <a:off x="-17858" y="5330526"/>
            <a:ext cx="1982319" cy="600164"/>
          </a:xfrm>
          <a:prstGeom prst="rect">
            <a:avLst/>
          </a:prstGeom>
          <a:noFill/>
        </p:spPr>
        <p:txBody>
          <a:bodyPr wrap="square" rtlCol="0">
            <a:spAutoFit/>
          </a:bodyPr>
          <a:lstStyle/>
          <a:p>
            <a:pPr algn="ctr"/>
            <a:r>
              <a:rPr lang="pt-BR" sz="1100" b="1" dirty="0">
                <a:solidFill>
                  <a:schemeClr val="accent3"/>
                </a:solidFill>
              </a:rPr>
              <a:t>Contribuição para produtos primários e</a:t>
            </a:r>
          </a:p>
          <a:p>
            <a:pPr algn="ctr"/>
            <a:r>
              <a:rPr lang="pt-BR" sz="1100" b="1" dirty="0">
                <a:solidFill>
                  <a:schemeClr val="accent3"/>
                </a:solidFill>
              </a:rPr>
              <a:t> semielaborados</a:t>
            </a:r>
          </a:p>
        </p:txBody>
      </p:sp>
      <p:sp>
        <p:nvSpPr>
          <p:cNvPr id="45" name="CaixaDeTexto 44">
            <a:extLst>
              <a:ext uri="{FF2B5EF4-FFF2-40B4-BE49-F238E27FC236}">
                <a16:creationId xmlns:a16="http://schemas.microsoft.com/office/drawing/2014/main" id="{EA223B26-5997-4EAA-901B-59EFA4EC03E5}"/>
              </a:ext>
            </a:extLst>
          </p:cNvPr>
          <p:cNvSpPr txBox="1"/>
          <p:nvPr/>
        </p:nvSpPr>
        <p:spPr>
          <a:xfrm>
            <a:off x="1570912" y="4731945"/>
            <a:ext cx="3233101" cy="1200329"/>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O texto aprovado permite que os Estados criem até 2043 uma contribuição sobre produtos primários ou semielaborados, que tenha sido estabelecida até abril de 2023 como condição para fruição de tratamentos diferenciados de ICMS.</a:t>
            </a:r>
            <a:endParaRPr lang="pt-BR" sz="1200" dirty="0"/>
          </a:p>
        </p:txBody>
      </p:sp>
      <p:grpSp>
        <p:nvGrpSpPr>
          <p:cNvPr id="49" name="Agrupar 48">
            <a:extLst>
              <a:ext uri="{FF2B5EF4-FFF2-40B4-BE49-F238E27FC236}">
                <a16:creationId xmlns:a16="http://schemas.microsoft.com/office/drawing/2014/main" id="{6F970019-F2C5-44A8-987C-3B4D2789C155}"/>
              </a:ext>
            </a:extLst>
          </p:cNvPr>
          <p:cNvGrpSpPr/>
          <p:nvPr/>
        </p:nvGrpSpPr>
        <p:grpSpPr>
          <a:xfrm>
            <a:off x="70349" y="4021023"/>
            <a:ext cx="602179" cy="602179"/>
            <a:chOff x="5963478" y="1431235"/>
            <a:chExt cx="602179" cy="602179"/>
          </a:xfrm>
        </p:grpSpPr>
        <p:sp>
          <p:nvSpPr>
            <p:cNvPr id="50" name="Elipse 49">
              <a:extLst>
                <a:ext uri="{FF2B5EF4-FFF2-40B4-BE49-F238E27FC236}">
                  <a16:creationId xmlns:a16="http://schemas.microsoft.com/office/drawing/2014/main" id="{5C18D83D-A2E8-4D37-A780-6E17416EDDF7}"/>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51" name="CaixaDeTexto 50">
              <a:extLst>
                <a:ext uri="{FF2B5EF4-FFF2-40B4-BE49-F238E27FC236}">
                  <a16:creationId xmlns:a16="http://schemas.microsoft.com/office/drawing/2014/main" id="{D3E9ED21-F105-421B-9C20-EDC11F16FD0C}"/>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3</a:t>
              </a:r>
            </a:p>
          </p:txBody>
        </p:sp>
      </p:grpSp>
      <p:sp>
        <p:nvSpPr>
          <p:cNvPr id="65" name="Chave Direita 64">
            <a:extLst>
              <a:ext uri="{FF2B5EF4-FFF2-40B4-BE49-F238E27FC236}">
                <a16:creationId xmlns:a16="http://schemas.microsoft.com/office/drawing/2014/main" id="{3601BEC7-D83D-4B36-89E5-95F868769E15}"/>
              </a:ext>
            </a:extLst>
          </p:cNvPr>
          <p:cNvSpPr/>
          <p:nvPr/>
        </p:nvSpPr>
        <p:spPr>
          <a:xfrm>
            <a:off x="4725831" y="4338654"/>
            <a:ext cx="441633" cy="1774184"/>
          </a:xfrm>
          <a:prstGeom prst="rightBrace">
            <a:avLst>
              <a:gd name="adj1" fmla="val 8333"/>
              <a:gd name="adj2" fmla="val 51466"/>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pic>
        <p:nvPicPr>
          <p:cNvPr id="85" name="Gráfico 84">
            <a:extLst>
              <a:ext uri="{FF2B5EF4-FFF2-40B4-BE49-F238E27FC236}">
                <a16:creationId xmlns:a16="http://schemas.microsoft.com/office/drawing/2014/main" id="{E7C01770-FC96-4E44-8594-E6BB8E5F6D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8061" y="1078189"/>
            <a:ext cx="441633" cy="441633"/>
          </a:xfrm>
          <a:prstGeom prst="rect">
            <a:avLst/>
          </a:prstGeom>
        </p:spPr>
      </p:pic>
      <p:sp>
        <p:nvSpPr>
          <p:cNvPr id="77" name="CaixaDeTexto 76">
            <a:extLst>
              <a:ext uri="{FF2B5EF4-FFF2-40B4-BE49-F238E27FC236}">
                <a16:creationId xmlns:a16="http://schemas.microsoft.com/office/drawing/2014/main" id="{DFCEA352-0C49-43A2-8708-F76E5B575C4A}"/>
              </a:ext>
            </a:extLst>
          </p:cNvPr>
          <p:cNvSpPr txBox="1"/>
          <p:nvPr/>
        </p:nvSpPr>
        <p:spPr>
          <a:xfrm>
            <a:off x="6182156" y="4853223"/>
            <a:ext cx="5314630" cy="461665"/>
          </a:xfrm>
          <a:prstGeom prst="rect">
            <a:avLst/>
          </a:prstGeom>
          <a:noFill/>
        </p:spPr>
        <p:txBody>
          <a:bodyPr wrap="square">
            <a:spAutoFit/>
          </a:bodyPr>
          <a:lstStyle/>
          <a:p>
            <a:pPr algn="ctr" defTabSz="179388"/>
            <a:r>
              <a:rPr lang="pt-BR" sz="1200" dirty="0">
                <a:solidFill>
                  <a:schemeClr val="accent3"/>
                </a:solidFill>
              </a:rPr>
              <a:t>Insegurança nos conceitos de “produto primário” e </a:t>
            </a:r>
          </a:p>
          <a:p>
            <a:pPr algn="ctr"/>
            <a:r>
              <a:rPr lang="pt-BR" sz="1200" dirty="0">
                <a:solidFill>
                  <a:schemeClr val="accent3"/>
                </a:solidFill>
              </a:rPr>
              <a:t>“semielaborado”, pois não estão definidos na própria Constituição.</a:t>
            </a:r>
          </a:p>
        </p:txBody>
      </p:sp>
      <p:sp>
        <p:nvSpPr>
          <p:cNvPr id="71" name="CaixaDeTexto 70">
            <a:extLst>
              <a:ext uri="{FF2B5EF4-FFF2-40B4-BE49-F238E27FC236}">
                <a16:creationId xmlns:a16="http://schemas.microsoft.com/office/drawing/2014/main" id="{22C58617-63E7-4501-A9F3-F91EE4E4C22D}"/>
              </a:ext>
            </a:extLst>
          </p:cNvPr>
          <p:cNvSpPr txBox="1"/>
          <p:nvPr/>
        </p:nvSpPr>
        <p:spPr>
          <a:xfrm>
            <a:off x="7043044" y="4353951"/>
            <a:ext cx="2555704" cy="307777"/>
          </a:xfrm>
          <a:prstGeom prst="rect">
            <a:avLst/>
          </a:prstGeom>
          <a:noFill/>
        </p:spPr>
        <p:txBody>
          <a:bodyPr wrap="square">
            <a:spAutoFit/>
          </a:bodyPr>
          <a:lstStyle/>
          <a:p>
            <a:pPr algn="ctr"/>
            <a:r>
              <a:rPr lang="pt-BR" sz="1400" b="1" dirty="0">
                <a:solidFill>
                  <a:schemeClr val="accent3"/>
                </a:solidFill>
              </a:rPr>
              <a:t>Risco</a:t>
            </a:r>
          </a:p>
        </p:txBody>
      </p:sp>
      <p:grpSp>
        <p:nvGrpSpPr>
          <p:cNvPr id="78" name="Agrupar 77">
            <a:extLst>
              <a:ext uri="{FF2B5EF4-FFF2-40B4-BE49-F238E27FC236}">
                <a16:creationId xmlns:a16="http://schemas.microsoft.com/office/drawing/2014/main" id="{E363DC0B-B81F-40CC-AA71-E21E6740A48A}"/>
              </a:ext>
            </a:extLst>
          </p:cNvPr>
          <p:cNvGrpSpPr/>
          <p:nvPr/>
        </p:nvGrpSpPr>
        <p:grpSpPr>
          <a:xfrm>
            <a:off x="7453650" y="4252783"/>
            <a:ext cx="376664" cy="399033"/>
            <a:chOff x="-1073426" y="1649413"/>
            <a:chExt cx="565959" cy="486006"/>
          </a:xfrm>
        </p:grpSpPr>
        <p:sp>
          <p:nvSpPr>
            <p:cNvPr id="79" name="Triângulo isósceles 78">
              <a:extLst>
                <a:ext uri="{FF2B5EF4-FFF2-40B4-BE49-F238E27FC236}">
                  <a16:creationId xmlns:a16="http://schemas.microsoft.com/office/drawing/2014/main" id="{CEA61680-61F2-426A-AADB-B6024D65C46A}"/>
                </a:ext>
              </a:extLst>
            </p:cNvPr>
            <p:cNvSpPr/>
            <p:nvPr/>
          </p:nvSpPr>
          <p:spPr>
            <a:xfrm>
              <a:off x="-1073426" y="1649413"/>
              <a:ext cx="565959" cy="459564"/>
            </a:xfrm>
            <a:prstGeom prst="triangl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CaixaDeTexto 79">
              <a:extLst>
                <a:ext uri="{FF2B5EF4-FFF2-40B4-BE49-F238E27FC236}">
                  <a16:creationId xmlns:a16="http://schemas.microsoft.com/office/drawing/2014/main" id="{07683432-FC66-492C-9CC7-8C29CBBC8A1F}"/>
                </a:ext>
              </a:extLst>
            </p:cNvPr>
            <p:cNvSpPr txBox="1"/>
            <p:nvPr/>
          </p:nvSpPr>
          <p:spPr>
            <a:xfrm>
              <a:off x="-989583" y="1673754"/>
              <a:ext cx="285657" cy="461665"/>
            </a:xfrm>
            <a:prstGeom prst="rect">
              <a:avLst/>
            </a:prstGeom>
            <a:noFill/>
          </p:spPr>
          <p:txBody>
            <a:bodyPr wrap="none" rtlCol="0">
              <a:spAutoFit/>
            </a:bodyPr>
            <a:lstStyle/>
            <a:p>
              <a:pPr algn="l"/>
              <a:r>
                <a:rPr lang="pt-BR" sz="2400" b="1" dirty="0">
                  <a:solidFill>
                    <a:schemeClr val="accent3"/>
                  </a:solidFill>
                </a:rPr>
                <a:t>!</a:t>
              </a:r>
            </a:p>
          </p:txBody>
        </p:sp>
      </p:grpSp>
      <p:pic>
        <p:nvPicPr>
          <p:cNvPr id="23" name="Gráfico 22">
            <a:extLst>
              <a:ext uri="{FF2B5EF4-FFF2-40B4-BE49-F238E27FC236}">
                <a16:creationId xmlns:a16="http://schemas.microsoft.com/office/drawing/2014/main" id="{78D45301-7B3A-4449-96D6-1765DEBCAC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980" y="4493327"/>
            <a:ext cx="750642" cy="750642"/>
          </a:xfrm>
          <a:prstGeom prst="rect">
            <a:avLst/>
          </a:prstGeom>
        </p:spPr>
      </p:pic>
      <p:sp>
        <p:nvSpPr>
          <p:cNvPr id="82" name="CaixaDeTexto 81">
            <a:extLst>
              <a:ext uri="{FF2B5EF4-FFF2-40B4-BE49-F238E27FC236}">
                <a16:creationId xmlns:a16="http://schemas.microsoft.com/office/drawing/2014/main" id="{F690201E-83B4-411A-87AE-FC6705E7E77E}"/>
              </a:ext>
            </a:extLst>
          </p:cNvPr>
          <p:cNvSpPr txBox="1"/>
          <p:nvPr/>
        </p:nvSpPr>
        <p:spPr>
          <a:xfrm>
            <a:off x="6033276" y="5479527"/>
            <a:ext cx="5570735" cy="461665"/>
          </a:xfrm>
          <a:prstGeom prst="rect">
            <a:avLst/>
          </a:prstGeom>
          <a:noFill/>
        </p:spPr>
        <p:txBody>
          <a:bodyPr wrap="square">
            <a:spAutoFit/>
          </a:bodyPr>
          <a:lstStyle/>
          <a:p>
            <a:pPr algn="ctr"/>
            <a:r>
              <a:rPr lang="pt-BR" sz="1200" dirty="0">
                <a:solidFill>
                  <a:schemeClr val="accent3"/>
                </a:solidFill>
              </a:rPr>
              <a:t>É possível que essa indefinição seja utilizada no futuro para justificar a cobrança dessa contribuição sobre o setor de energia.</a:t>
            </a:r>
          </a:p>
        </p:txBody>
      </p:sp>
      <p:pic>
        <p:nvPicPr>
          <p:cNvPr id="29" name="Gráfico 28">
            <a:extLst>
              <a:ext uri="{FF2B5EF4-FFF2-40B4-BE49-F238E27FC236}">
                <a16:creationId xmlns:a16="http://schemas.microsoft.com/office/drawing/2014/main" id="{78B8FCC0-EDE2-4D00-9439-8A520845CE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36745" y="5084055"/>
            <a:ext cx="589336" cy="589336"/>
          </a:xfrm>
          <a:prstGeom prst="rect">
            <a:avLst/>
          </a:prstGeom>
        </p:spPr>
      </p:pic>
      <p:pic>
        <p:nvPicPr>
          <p:cNvPr id="2050" name="Picture 2">
            <a:extLst>
              <a:ext uri="{FF2B5EF4-FFF2-40B4-BE49-F238E27FC236}">
                <a16:creationId xmlns:a16="http://schemas.microsoft.com/office/drawing/2014/main" id="{904DE358-CED2-C9A0-8CCE-4BCB70F31982}"/>
              </a:ext>
            </a:extLst>
          </p:cNvPr>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0597" y="1188330"/>
            <a:ext cx="518746" cy="51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7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03B55F5D-67D9-66E4-422D-26A4358AB704}"/>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143" y="4073736"/>
            <a:ext cx="820715" cy="6572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129E40-3CC7-9850-B522-C06F39BDF784}"/>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0210" y="1435458"/>
            <a:ext cx="2762250" cy="15091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B155CF9-DA56-636F-06FC-89A94F69D94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6040" y="882445"/>
            <a:ext cx="961133" cy="961133"/>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42">
            <a:extLst>
              <a:ext uri="{FF2B5EF4-FFF2-40B4-BE49-F238E27FC236}">
                <a16:creationId xmlns:a16="http://schemas.microsoft.com/office/drawing/2014/main" id="{51A2DCF5-F2AF-4E6D-976A-5BA085B1F4B9}"/>
              </a:ext>
            </a:extLst>
          </p:cNvPr>
          <p:cNvSpPr/>
          <p:nvPr/>
        </p:nvSpPr>
        <p:spPr>
          <a:xfrm>
            <a:off x="234730" y="967406"/>
            <a:ext cx="11678201" cy="248894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CaixaDeTexto 43">
            <a:extLst>
              <a:ext uri="{FF2B5EF4-FFF2-40B4-BE49-F238E27FC236}">
                <a16:creationId xmlns:a16="http://schemas.microsoft.com/office/drawing/2014/main" id="{11735E85-CD4E-412A-8EC6-A046432A300D}"/>
              </a:ext>
            </a:extLst>
          </p:cNvPr>
          <p:cNvSpPr txBox="1"/>
          <p:nvPr/>
        </p:nvSpPr>
        <p:spPr>
          <a:xfrm>
            <a:off x="317074" y="2113567"/>
            <a:ext cx="1618729" cy="830997"/>
          </a:xfrm>
          <a:prstGeom prst="rect">
            <a:avLst/>
          </a:prstGeom>
          <a:noFill/>
        </p:spPr>
        <p:txBody>
          <a:bodyPr wrap="square" rtlCol="0">
            <a:spAutoFit/>
          </a:bodyPr>
          <a:lstStyle/>
          <a:p>
            <a:pPr algn="ctr"/>
            <a:r>
              <a:rPr lang="pt-BR" sz="1200" b="1" dirty="0">
                <a:solidFill>
                  <a:schemeClr val="accent3"/>
                </a:solidFill>
              </a:rPr>
              <a:t>Descontinuação de benefícios </a:t>
            </a:r>
          </a:p>
          <a:p>
            <a:pPr algn="ctr"/>
            <a:r>
              <a:rPr lang="pt-BR" sz="1200" b="1" dirty="0">
                <a:solidFill>
                  <a:schemeClr val="accent3"/>
                </a:solidFill>
              </a:rPr>
              <a:t>de ICMS e de PIS/Cofins</a:t>
            </a:r>
          </a:p>
        </p:txBody>
      </p:sp>
      <p:sp>
        <p:nvSpPr>
          <p:cNvPr id="45" name="CaixaDeTexto 44">
            <a:extLst>
              <a:ext uri="{FF2B5EF4-FFF2-40B4-BE49-F238E27FC236}">
                <a16:creationId xmlns:a16="http://schemas.microsoft.com/office/drawing/2014/main" id="{EA223B26-5997-4EAA-901B-59EFA4EC03E5}"/>
              </a:ext>
            </a:extLst>
          </p:cNvPr>
          <p:cNvSpPr txBox="1"/>
          <p:nvPr/>
        </p:nvSpPr>
        <p:spPr>
          <a:xfrm>
            <a:off x="1677351" y="1090344"/>
            <a:ext cx="2241318" cy="2308324"/>
          </a:xfrm>
          <a:prstGeom prst="rect">
            <a:avLst/>
          </a:prstGeom>
          <a:noFill/>
        </p:spPr>
        <p:txBody>
          <a:bodyPr wrap="square">
            <a:spAutoFit/>
          </a:bodyPr>
          <a:lstStyle/>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Benefícios fiscais de ICMS existentes serão gradualmente reduzidos e extintos ao término da transição.</a:t>
            </a:r>
          </a:p>
          <a:p>
            <a:pPr marL="171450" indent="-171450" algn="just">
              <a:buFont typeface="Arial" panose="020B0604020202020204" pitchFamily="34" charset="0"/>
              <a:buChar char="•"/>
            </a:pPr>
            <a:endParaRPr lang="pt-BR" sz="1200" dirty="0">
              <a:latin typeface="Segoe UI" panose="020B0502040204020203" pitchFamily="34" charset="0"/>
              <a:ea typeface="Times New Roman" panose="02020603050405020304" pitchFamily="18" charset="0"/>
            </a:endParaRPr>
          </a:p>
          <a:p>
            <a:pPr marL="171450" indent="-171450" algn="just">
              <a:buFont typeface="Arial" panose="020B0604020202020204" pitchFamily="34" charset="0"/>
              <a:buChar char="•"/>
            </a:pPr>
            <a:r>
              <a:rPr lang="pt-BR" sz="1200" dirty="0">
                <a:latin typeface="Segoe UI" panose="020B0502040204020203" pitchFamily="34" charset="0"/>
                <a:ea typeface="Times New Roman" panose="02020603050405020304" pitchFamily="18" charset="0"/>
              </a:rPr>
              <a:t>Não há previsão de benefício fiscal equivalente ao Regime Especial de Incentivos para o Desenvolvimento da Infraestrutura – REIDI</a:t>
            </a:r>
            <a:endParaRPr lang="pt-BR" sz="1200" dirty="0"/>
          </a:p>
        </p:txBody>
      </p:sp>
      <p:sp>
        <p:nvSpPr>
          <p:cNvPr id="46" name="Chave Direita 45">
            <a:extLst>
              <a:ext uri="{FF2B5EF4-FFF2-40B4-BE49-F238E27FC236}">
                <a16:creationId xmlns:a16="http://schemas.microsoft.com/office/drawing/2014/main" id="{2404894F-F490-4D6B-A328-C4020A2ACC49}"/>
              </a:ext>
            </a:extLst>
          </p:cNvPr>
          <p:cNvSpPr/>
          <p:nvPr/>
        </p:nvSpPr>
        <p:spPr>
          <a:xfrm>
            <a:off x="7626069" y="3793471"/>
            <a:ext cx="420137" cy="248894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49" name="Agrupar 48">
            <a:extLst>
              <a:ext uri="{FF2B5EF4-FFF2-40B4-BE49-F238E27FC236}">
                <a16:creationId xmlns:a16="http://schemas.microsoft.com/office/drawing/2014/main" id="{6F970019-F2C5-44A8-987C-3B4D2789C155}"/>
              </a:ext>
            </a:extLst>
          </p:cNvPr>
          <p:cNvGrpSpPr/>
          <p:nvPr/>
        </p:nvGrpSpPr>
        <p:grpSpPr>
          <a:xfrm>
            <a:off x="177854" y="838656"/>
            <a:ext cx="602179" cy="602179"/>
            <a:chOff x="5963478" y="1431235"/>
            <a:chExt cx="602179" cy="602179"/>
          </a:xfrm>
        </p:grpSpPr>
        <p:sp>
          <p:nvSpPr>
            <p:cNvPr id="50" name="Elipse 49">
              <a:extLst>
                <a:ext uri="{FF2B5EF4-FFF2-40B4-BE49-F238E27FC236}">
                  <a16:creationId xmlns:a16="http://schemas.microsoft.com/office/drawing/2014/main" id="{5C18D83D-A2E8-4D37-A780-6E17416EDDF7}"/>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51" name="CaixaDeTexto 50">
              <a:extLst>
                <a:ext uri="{FF2B5EF4-FFF2-40B4-BE49-F238E27FC236}">
                  <a16:creationId xmlns:a16="http://schemas.microsoft.com/office/drawing/2014/main" id="{D3E9ED21-F105-421B-9C20-EDC11F16FD0C}"/>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4</a:t>
              </a:r>
            </a:p>
          </p:txBody>
        </p:sp>
      </p:grpSp>
      <p:sp>
        <p:nvSpPr>
          <p:cNvPr id="62" name="Retângulo 61">
            <a:extLst>
              <a:ext uri="{FF2B5EF4-FFF2-40B4-BE49-F238E27FC236}">
                <a16:creationId xmlns:a16="http://schemas.microsoft.com/office/drawing/2014/main" id="{6CB92DBA-DCF8-40BA-A075-E914B10828E8}"/>
              </a:ext>
            </a:extLst>
          </p:cNvPr>
          <p:cNvSpPr/>
          <p:nvPr/>
        </p:nvSpPr>
        <p:spPr>
          <a:xfrm>
            <a:off x="252794" y="3755288"/>
            <a:ext cx="11660137" cy="266530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CaixaDeTexto 62">
            <a:extLst>
              <a:ext uri="{FF2B5EF4-FFF2-40B4-BE49-F238E27FC236}">
                <a16:creationId xmlns:a16="http://schemas.microsoft.com/office/drawing/2014/main" id="{403451FB-698F-4EAB-BEF5-E7212BF11128}"/>
              </a:ext>
            </a:extLst>
          </p:cNvPr>
          <p:cNvSpPr txBox="1"/>
          <p:nvPr/>
        </p:nvSpPr>
        <p:spPr>
          <a:xfrm>
            <a:off x="301350" y="4928653"/>
            <a:ext cx="1530238" cy="900246"/>
          </a:xfrm>
          <a:prstGeom prst="rect">
            <a:avLst/>
          </a:prstGeom>
          <a:noFill/>
        </p:spPr>
        <p:txBody>
          <a:bodyPr wrap="square" rtlCol="0">
            <a:spAutoFit/>
          </a:bodyPr>
          <a:lstStyle/>
          <a:p>
            <a:pPr algn="ctr"/>
            <a:r>
              <a:rPr lang="pt-BR" sz="1050" b="1" dirty="0">
                <a:solidFill>
                  <a:schemeClr val="accent3"/>
                </a:solidFill>
              </a:rPr>
              <a:t>Aumento da carga tributária geral  – novas materialidades para o setor</a:t>
            </a:r>
          </a:p>
        </p:txBody>
      </p:sp>
      <p:sp>
        <p:nvSpPr>
          <p:cNvPr id="64" name="CaixaDeTexto 63">
            <a:extLst>
              <a:ext uri="{FF2B5EF4-FFF2-40B4-BE49-F238E27FC236}">
                <a16:creationId xmlns:a16="http://schemas.microsoft.com/office/drawing/2014/main" id="{36ED1CBF-61F1-4323-9188-CC82D5C55647}"/>
              </a:ext>
            </a:extLst>
          </p:cNvPr>
          <p:cNvSpPr txBox="1"/>
          <p:nvPr/>
        </p:nvSpPr>
        <p:spPr>
          <a:xfrm>
            <a:off x="1708307" y="3996445"/>
            <a:ext cx="5950652" cy="1969770"/>
          </a:xfrm>
          <a:prstGeom prst="rect">
            <a:avLst/>
          </a:prstGeom>
          <a:noFill/>
        </p:spPr>
        <p:txBody>
          <a:bodyPr wrap="square">
            <a:spAutoFit/>
          </a:bodyPr>
          <a:lstStyle/>
          <a:p>
            <a:pPr algn="just"/>
            <a:r>
              <a:rPr lang="pt-BR" sz="1400" b="1" dirty="0">
                <a:solidFill>
                  <a:schemeClr val="accent3"/>
                </a:solidFill>
              </a:rPr>
              <a:t>Cenário atual</a:t>
            </a:r>
            <a:r>
              <a:rPr lang="pt-BR" sz="1200" dirty="0">
                <a:latin typeface="Segoe UI" panose="020B0502040204020203" pitchFamily="34" charset="0"/>
              </a:rPr>
              <a:t> </a:t>
            </a:r>
          </a:p>
          <a:p>
            <a:pPr algn="just"/>
            <a:endParaRPr lang="pt-BR" sz="1200" dirty="0">
              <a:latin typeface="Segoe UI" panose="020B0502040204020203" pitchFamily="34" charset="0"/>
            </a:endParaRPr>
          </a:p>
          <a:p>
            <a:pPr marL="171450" indent="-171450" algn="just">
              <a:buFont typeface="Arial" panose="020B0604020202020204" pitchFamily="34" charset="0"/>
              <a:buChar char="•"/>
            </a:pPr>
            <a:r>
              <a:rPr lang="pt-BR" sz="1200" b="1" dirty="0">
                <a:latin typeface="Segoe UI" panose="020B0502040204020203" pitchFamily="34" charset="0"/>
              </a:rPr>
              <a:t>ICMS</a:t>
            </a:r>
            <a:r>
              <a:rPr lang="pt-BR" sz="1200" dirty="0">
                <a:latin typeface="Segoe UI" panose="020B0502040204020203" pitchFamily="34" charset="0"/>
              </a:rPr>
              <a:t> </a:t>
            </a:r>
            <a:r>
              <a:rPr lang="pt-BR" sz="1200" b="1" dirty="0">
                <a:latin typeface="Segoe UI" panose="020B0502040204020203" pitchFamily="34" charset="0"/>
              </a:rPr>
              <a:t>não incide (i)</a:t>
            </a:r>
            <a:r>
              <a:rPr lang="pt-BR" sz="1200" dirty="0">
                <a:latin typeface="Segoe UI" panose="020B0502040204020203" pitchFamily="34" charset="0"/>
              </a:rPr>
              <a:t> em operações interestaduais com energia elétrica destinada à comercialização e industrialização; </a:t>
            </a:r>
            <a:r>
              <a:rPr lang="pt-BR" sz="1200" b="1" dirty="0">
                <a:latin typeface="Segoe UI" panose="020B0502040204020203" pitchFamily="34" charset="0"/>
              </a:rPr>
              <a:t>(ii) </a:t>
            </a:r>
            <a:r>
              <a:rPr lang="pt-BR" sz="1200" dirty="0">
                <a:latin typeface="Segoe UI" panose="020B0502040204020203" pitchFamily="34" charset="0"/>
              </a:rPr>
              <a:t>é diferido até a venda a consumidor final (i.e., recolhimento do ICMS no destino, quando do consumo da energia elétrica); </a:t>
            </a:r>
            <a:r>
              <a:rPr lang="pt-BR" sz="1200" b="1" dirty="0">
                <a:latin typeface="Segoe UI" panose="020B0502040204020203" pitchFamily="34" charset="0"/>
              </a:rPr>
              <a:t>(iii) </a:t>
            </a:r>
            <a:r>
              <a:rPr lang="pt-BR" sz="1200" dirty="0">
                <a:latin typeface="Segoe UI" panose="020B0502040204020203" pitchFamily="34" charset="0"/>
              </a:rPr>
              <a:t>na autoprodução de energia elétrica; e </a:t>
            </a:r>
            <a:r>
              <a:rPr lang="pt-BR" sz="1200" b="1" dirty="0">
                <a:latin typeface="Segoe UI" panose="020B0502040204020203" pitchFamily="34" charset="0"/>
              </a:rPr>
              <a:t>(iv) </a:t>
            </a:r>
            <a:r>
              <a:rPr lang="pt-BR" sz="1200" dirty="0">
                <a:latin typeface="Segoe UI" panose="020B0502040204020203" pitchFamily="34" charset="0"/>
              </a:rPr>
              <a:t>em transações financeiras na CCEE para liquidação de diferenças contratuais.</a:t>
            </a:r>
          </a:p>
          <a:p>
            <a:pPr marL="171450" indent="-171450" algn="just">
              <a:buFont typeface="Arial" panose="020B0604020202020204" pitchFamily="34" charset="0"/>
              <a:buChar char="•"/>
            </a:pPr>
            <a:endParaRPr lang="pt-BR" sz="1200" b="1" dirty="0">
              <a:latin typeface="Segoe UI" panose="020B0502040204020203" pitchFamily="34" charset="0"/>
            </a:endParaRPr>
          </a:p>
          <a:p>
            <a:pPr marL="171450" indent="-171450" algn="just">
              <a:buFont typeface="Arial" panose="020B0604020202020204" pitchFamily="34" charset="0"/>
              <a:buChar char="•"/>
            </a:pPr>
            <a:r>
              <a:rPr lang="pt-BR" sz="1200" b="1" dirty="0">
                <a:latin typeface="Segoe UI" panose="020B0502040204020203" pitchFamily="34" charset="0"/>
              </a:rPr>
              <a:t>PIS/Cofins: </a:t>
            </a:r>
            <a:r>
              <a:rPr lang="pt-BR" sz="1200" dirty="0">
                <a:latin typeface="Segoe UI" panose="020B0502040204020203" pitchFamily="34" charset="0"/>
              </a:rPr>
              <a:t>há regime especial que permite às comercializadoras recolherem o PIS/Cofins a 3,65% sobre as transações financeiras específicas.</a:t>
            </a:r>
          </a:p>
        </p:txBody>
      </p:sp>
      <p:sp>
        <p:nvSpPr>
          <p:cNvPr id="65" name="Chave Direita 64">
            <a:extLst>
              <a:ext uri="{FF2B5EF4-FFF2-40B4-BE49-F238E27FC236}">
                <a16:creationId xmlns:a16="http://schemas.microsoft.com/office/drawing/2014/main" id="{3601BEC7-D83D-4B36-89E5-95F868769E15}"/>
              </a:ext>
            </a:extLst>
          </p:cNvPr>
          <p:cNvSpPr/>
          <p:nvPr/>
        </p:nvSpPr>
        <p:spPr>
          <a:xfrm>
            <a:off x="3781701" y="1069799"/>
            <a:ext cx="441633" cy="230832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grpSp>
        <p:nvGrpSpPr>
          <p:cNvPr id="68" name="Agrupar 67">
            <a:extLst>
              <a:ext uri="{FF2B5EF4-FFF2-40B4-BE49-F238E27FC236}">
                <a16:creationId xmlns:a16="http://schemas.microsoft.com/office/drawing/2014/main" id="{45FFC651-AED2-46C1-9C2D-CE99E1322B81}"/>
              </a:ext>
            </a:extLst>
          </p:cNvPr>
          <p:cNvGrpSpPr/>
          <p:nvPr/>
        </p:nvGrpSpPr>
        <p:grpSpPr>
          <a:xfrm>
            <a:off x="121463" y="3629625"/>
            <a:ext cx="602179" cy="602179"/>
            <a:chOff x="5963478" y="1431235"/>
            <a:chExt cx="602179" cy="602179"/>
          </a:xfrm>
        </p:grpSpPr>
        <p:sp>
          <p:nvSpPr>
            <p:cNvPr id="69" name="Elipse 68">
              <a:extLst>
                <a:ext uri="{FF2B5EF4-FFF2-40B4-BE49-F238E27FC236}">
                  <a16:creationId xmlns:a16="http://schemas.microsoft.com/office/drawing/2014/main" id="{952FDE9C-605B-4BD4-8440-6A6067822B93}"/>
                </a:ext>
              </a:extLst>
            </p:cNvPr>
            <p:cNvSpPr/>
            <p:nvPr/>
          </p:nvSpPr>
          <p:spPr>
            <a:xfrm>
              <a:off x="5963478" y="1431235"/>
              <a:ext cx="602179" cy="602179"/>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accent3"/>
                </a:solidFill>
              </a:endParaRPr>
            </a:p>
          </p:txBody>
        </p:sp>
        <p:sp>
          <p:nvSpPr>
            <p:cNvPr id="70" name="CaixaDeTexto 69">
              <a:extLst>
                <a:ext uri="{FF2B5EF4-FFF2-40B4-BE49-F238E27FC236}">
                  <a16:creationId xmlns:a16="http://schemas.microsoft.com/office/drawing/2014/main" id="{B23A68B9-31C1-4574-8B71-1C604C6F4A70}"/>
                </a:ext>
              </a:extLst>
            </p:cNvPr>
            <p:cNvSpPr txBox="1"/>
            <p:nvPr/>
          </p:nvSpPr>
          <p:spPr>
            <a:xfrm>
              <a:off x="6052481" y="1446167"/>
              <a:ext cx="420308" cy="584775"/>
            </a:xfrm>
            <a:prstGeom prst="rect">
              <a:avLst/>
            </a:prstGeom>
            <a:noFill/>
          </p:spPr>
          <p:txBody>
            <a:bodyPr wrap="none" rtlCol="0">
              <a:spAutoFit/>
            </a:bodyPr>
            <a:lstStyle/>
            <a:p>
              <a:pPr algn="l"/>
              <a:r>
                <a:rPr lang="pt-BR" sz="3200" b="1" dirty="0">
                  <a:solidFill>
                    <a:schemeClr val="accent3"/>
                  </a:solidFill>
                </a:rPr>
                <a:t>5</a:t>
              </a:r>
            </a:p>
          </p:txBody>
        </p:sp>
      </p:grpSp>
      <p:pic>
        <p:nvPicPr>
          <p:cNvPr id="81" name="Imagem 80">
            <a:extLst>
              <a:ext uri="{FF2B5EF4-FFF2-40B4-BE49-F238E27FC236}">
                <a16:creationId xmlns:a16="http://schemas.microsoft.com/office/drawing/2014/main" id="{583635FB-BB4B-4D36-98FC-1EB3E5DC974F}"/>
              </a:ext>
            </a:extLst>
          </p:cNvPr>
          <p:cNvPicPr>
            <a:picLocks noChangeAspect="1"/>
          </p:cNvPicPr>
          <p:nvPr/>
        </p:nvPicPr>
        <p:blipFill>
          <a:blip r:embed="rId5">
            <a:duotone>
              <a:schemeClr val="accent3">
                <a:shade val="45000"/>
                <a:satMod val="135000"/>
              </a:schemeClr>
              <a:prstClr val="white"/>
            </a:duotone>
          </a:blip>
          <a:stretch>
            <a:fillRect/>
          </a:stretch>
        </p:blipFill>
        <p:spPr>
          <a:xfrm>
            <a:off x="801322" y="1384201"/>
            <a:ext cx="477295" cy="516937"/>
          </a:xfrm>
          <a:prstGeom prst="rect">
            <a:avLst/>
          </a:prstGeom>
        </p:spPr>
      </p:pic>
      <p:sp>
        <p:nvSpPr>
          <p:cNvPr id="86" name="CaixaDeTexto 85">
            <a:extLst>
              <a:ext uri="{FF2B5EF4-FFF2-40B4-BE49-F238E27FC236}">
                <a16:creationId xmlns:a16="http://schemas.microsoft.com/office/drawing/2014/main" id="{1083ED2F-0B50-41D2-B8FC-28F64A8109E7}"/>
              </a:ext>
            </a:extLst>
          </p:cNvPr>
          <p:cNvSpPr txBox="1"/>
          <p:nvPr/>
        </p:nvSpPr>
        <p:spPr>
          <a:xfrm>
            <a:off x="8271193" y="3921555"/>
            <a:ext cx="3294674" cy="307777"/>
          </a:xfrm>
          <a:prstGeom prst="rect">
            <a:avLst/>
          </a:prstGeom>
          <a:noFill/>
        </p:spPr>
        <p:txBody>
          <a:bodyPr wrap="square">
            <a:spAutoFit/>
          </a:bodyPr>
          <a:lstStyle/>
          <a:p>
            <a:pPr algn="ctr"/>
            <a:r>
              <a:rPr lang="pt-BR" sz="1400" b="1" dirty="0">
                <a:solidFill>
                  <a:schemeClr val="accent3"/>
                </a:solidFill>
              </a:rPr>
              <a:t>Texto atual da PEC 45</a:t>
            </a:r>
          </a:p>
        </p:txBody>
      </p:sp>
      <p:pic>
        <p:nvPicPr>
          <p:cNvPr id="87" name="Gráfico 86">
            <a:extLst>
              <a:ext uri="{FF2B5EF4-FFF2-40B4-BE49-F238E27FC236}">
                <a16:creationId xmlns:a16="http://schemas.microsoft.com/office/drawing/2014/main" id="{B9789B59-DFDC-4954-A970-5803C7D56C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1991" y="4760513"/>
            <a:ext cx="441633" cy="441633"/>
          </a:xfrm>
          <a:prstGeom prst="rect">
            <a:avLst/>
          </a:prstGeom>
        </p:spPr>
      </p:pic>
      <p:sp>
        <p:nvSpPr>
          <p:cNvPr id="95" name="CaixaDeTexto 94">
            <a:extLst>
              <a:ext uri="{FF2B5EF4-FFF2-40B4-BE49-F238E27FC236}">
                <a16:creationId xmlns:a16="http://schemas.microsoft.com/office/drawing/2014/main" id="{AD792A6F-8FAF-4516-AEC5-E41724B696CD}"/>
              </a:ext>
            </a:extLst>
          </p:cNvPr>
          <p:cNvSpPr txBox="1"/>
          <p:nvPr/>
        </p:nvSpPr>
        <p:spPr>
          <a:xfrm>
            <a:off x="8618257" y="4362781"/>
            <a:ext cx="3152804" cy="1200329"/>
          </a:xfrm>
          <a:prstGeom prst="rect">
            <a:avLst/>
          </a:prstGeom>
          <a:noFill/>
        </p:spPr>
        <p:txBody>
          <a:bodyPr wrap="square">
            <a:spAutoFit/>
          </a:bodyPr>
          <a:lstStyle/>
          <a:p>
            <a:pPr marL="171450" indent="-171450" algn="ctr">
              <a:buFont typeface="Arial" panose="020B0604020202020204" pitchFamily="34" charset="0"/>
              <a:buChar char="•"/>
            </a:pPr>
            <a:r>
              <a:rPr lang="pt-BR" sz="1200" dirty="0">
                <a:latin typeface="Segoe UI" panose="020B0502040204020203" pitchFamily="34" charset="0"/>
              </a:rPr>
              <a:t>Incidência da CBS e do IBS em qualquer transação com energia elétrica, ainda que a transação não implique o seu consumo.</a:t>
            </a:r>
          </a:p>
          <a:p>
            <a:pPr algn="ctr"/>
            <a:r>
              <a:rPr lang="pt-BR" sz="1200" dirty="0">
                <a:latin typeface="Segoe UI" panose="020B0502040204020203" pitchFamily="34" charset="0"/>
              </a:rPr>
              <a:t> </a:t>
            </a:r>
          </a:p>
          <a:p>
            <a:pPr marL="171450" indent="-171450" algn="ctr">
              <a:buFont typeface="Arial" panose="020B0604020202020204" pitchFamily="34" charset="0"/>
              <a:buChar char="•"/>
            </a:pPr>
            <a:r>
              <a:rPr lang="pt-BR" sz="1200" dirty="0">
                <a:latin typeface="Segoe UI" panose="020B0502040204020203" pitchFamily="34" charset="0"/>
              </a:rPr>
              <a:t>O crédito amplo dependendo de lei complementar futura</a:t>
            </a:r>
          </a:p>
        </p:txBody>
      </p:sp>
      <p:sp>
        <p:nvSpPr>
          <p:cNvPr id="96" name="CaixaDeTexto 95">
            <a:extLst>
              <a:ext uri="{FF2B5EF4-FFF2-40B4-BE49-F238E27FC236}">
                <a16:creationId xmlns:a16="http://schemas.microsoft.com/office/drawing/2014/main" id="{30ECA13D-C4DF-4B58-8701-133116E2C4ED}"/>
              </a:ext>
            </a:extLst>
          </p:cNvPr>
          <p:cNvSpPr txBox="1"/>
          <p:nvPr/>
        </p:nvSpPr>
        <p:spPr>
          <a:xfrm>
            <a:off x="5290813" y="1069799"/>
            <a:ext cx="5440524" cy="307777"/>
          </a:xfrm>
          <a:prstGeom prst="rect">
            <a:avLst/>
          </a:prstGeom>
          <a:noFill/>
        </p:spPr>
        <p:txBody>
          <a:bodyPr wrap="square">
            <a:spAutoFit/>
          </a:bodyPr>
          <a:lstStyle/>
          <a:p>
            <a:pPr algn="ctr"/>
            <a:r>
              <a:rPr lang="pt-BR" sz="1400" b="1" dirty="0">
                <a:solidFill>
                  <a:schemeClr val="accent3"/>
                </a:solidFill>
              </a:rPr>
              <a:t>Desestímulo a investimentos em energias renováveis </a:t>
            </a:r>
          </a:p>
        </p:txBody>
      </p:sp>
      <p:sp>
        <p:nvSpPr>
          <p:cNvPr id="75" name="CaixaDeTexto 74">
            <a:extLst>
              <a:ext uri="{FF2B5EF4-FFF2-40B4-BE49-F238E27FC236}">
                <a16:creationId xmlns:a16="http://schemas.microsoft.com/office/drawing/2014/main" id="{7BC17565-1F4F-40D7-AE8F-E549A1FAB1DE}"/>
              </a:ext>
            </a:extLst>
          </p:cNvPr>
          <p:cNvSpPr txBox="1"/>
          <p:nvPr/>
        </p:nvSpPr>
        <p:spPr>
          <a:xfrm>
            <a:off x="6886418" y="1465289"/>
            <a:ext cx="4990096" cy="1384995"/>
          </a:xfrm>
          <a:prstGeom prst="rect">
            <a:avLst/>
          </a:prstGeom>
          <a:noFill/>
        </p:spPr>
        <p:txBody>
          <a:bodyPr wrap="square">
            <a:spAutoFit/>
          </a:bodyPr>
          <a:lstStyle/>
          <a:p>
            <a:pPr marL="171450" indent="-171450" algn="ctr">
              <a:buFont typeface="Arial" panose="020B0604020202020204" pitchFamily="34" charset="0"/>
              <a:buChar char="•"/>
            </a:pPr>
            <a:r>
              <a:rPr lang="pt-BR" sz="1200" dirty="0">
                <a:solidFill>
                  <a:schemeClr val="accent3"/>
                </a:solidFill>
              </a:rPr>
              <a:t>Os benefícios fiscais voltados ao setor elétrico atualmente existentes desempenham um papel crucial na viabilização de projetos de energia renovável.</a:t>
            </a:r>
          </a:p>
          <a:p>
            <a:pPr algn="ctr"/>
            <a:endParaRPr lang="pt-BR" sz="1200" dirty="0">
              <a:solidFill>
                <a:schemeClr val="accent3"/>
              </a:solidFill>
            </a:endParaRPr>
          </a:p>
          <a:p>
            <a:pPr marL="171450" indent="-171450" algn="ctr">
              <a:buFont typeface="Arial" panose="020B0604020202020204" pitchFamily="34" charset="0"/>
              <a:buChar char="•"/>
            </a:pPr>
            <a:r>
              <a:rPr lang="pt-BR" sz="1200" dirty="0">
                <a:solidFill>
                  <a:schemeClr val="accent3"/>
                </a:solidFill>
              </a:rPr>
              <a:t>O fim desses benefícios fiscais poderá desestimular novos investimentos em projetos de energia renovável, trazendo impacto significativo no desenvolvimento sustentável</a:t>
            </a:r>
          </a:p>
        </p:txBody>
      </p:sp>
      <p:sp>
        <p:nvSpPr>
          <p:cNvPr id="2" name="Título 2">
            <a:extLst>
              <a:ext uri="{FF2B5EF4-FFF2-40B4-BE49-F238E27FC236}">
                <a16:creationId xmlns:a16="http://schemas.microsoft.com/office/drawing/2014/main" id="{C4B94872-B888-D5CB-8D84-737C30A720E3}"/>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Principais impactos sobre o setor elétrico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3" name="CaixaDeTexto 2">
            <a:extLst>
              <a:ext uri="{FF2B5EF4-FFF2-40B4-BE49-F238E27FC236}">
                <a16:creationId xmlns:a16="http://schemas.microsoft.com/office/drawing/2014/main" id="{DF8263AB-3BB0-24B4-2E9A-B9DEDFA16A7B}"/>
              </a:ext>
            </a:extLst>
          </p:cNvPr>
          <p:cNvSpPr txBox="1"/>
          <p:nvPr/>
        </p:nvSpPr>
        <p:spPr>
          <a:xfrm>
            <a:off x="4195842" y="2944564"/>
            <a:ext cx="7566533" cy="461665"/>
          </a:xfrm>
          <a:prstGeom prst="rect">
            <a:avLst/>
          </a:prstGeom>
          <a:noFill/>
        </p:spPr>
        <p:txBody>
          <a:bodyPr wrap="square">
            <a:spAutoFit/>
          </a:bodyPr>
          <a:lstStyle/>
          <a:p>
            <a:pPr marL="171450" indent="-171450" algn="ctr">
              <a:buFont typeface="Arial" panose="020B0604020202020204" pitchFamily="34" charset="0"/>
              <a:buChar char="•"/>
            </a:pPr>
            <a:r>
              <a:rPr lang="pt-BR" sz="1200" dirty="0">
                <a:solidFill>
                  <a:srgbClr val="EC7000"/>
                </a:solidFill>
              </a:rPr>
              <a:t>Energia elétrica </a:t>
            </a:r>
            <a:r>
              <a:rPr lang="pt-BR" sz="1200" b="1" dirty="0">
                <a:solidFill>
                  <a:srgbClr val="EC7000"/>
                </a:solidFill>
              </a:rPr>
              <a:t>renovável</a:t>
            </a:r>
            <a:r>
              <a:rPr lang="pt-BR" sz="1200" dirty="0">
                <a:solidFill>
                  <a:srgbClr val="EC7000"/>
                </a:solidFill>
              </a:rPr>
              <a:t> tem tratamento privilegiado em países como </a:t>
            </a:r>
            <a:r>
              <a:rPr lang="pt-BR" sz="1200" b="1" dirty="0">
                <a:solidFill>
                  <a:srgbClr val="EC7000"/>
                </a:solidFill>
              </a:rPr>
              <a:t>EUA, </a:t>
            </a:r>
            <a:r>
              <a:rPr lang="pt-BR" sz="1200" dirty="0">
                <a:solidFill>
                  <a:srgbClr val="EC7000"/>
                </a:solidFill>
              </a:rPr>
              <a:t>membros da União Europeia, países da América Latina</a:t>
            </a:r>
            <a:r>
              <a:rPr lang="pt-BR" sz="1200" b="1" dirty="0">
                <a:solidFill>
                  <a:srgbClr val="EC7000"/>
                </a:solidFill>
              </a:rPr>
              <a:t>,</a:t>
            </a:r>
            <a:r>
              <a:rPr lang="pt-BR" sz="1200" dirty="0">
                <a:solidFill>
                  <a:srgbClr val="EC7000"/>
                </a:solidFill>
              </a:rPr>
              <a:t> por exemplo. </a:t>
            </a:r>
          </a:p>
        </p:txBody>
      </p:sp>
    </p:spTree>
    <p:extLst>
      <p:ext uri="{BB962C8B-B14F-4D97-AF65-F5344CB8AC3E}">
        <p14:creationId xmlns:p14="http://schemas.microsoft.com/office/powerpoint/2010/main" val="29848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4F46FE-1087-4333-91A7-365A7C51B186}"/>
              </a:ext>
            </a:extLst>
          </p:cNvPr>
          <p:cNvSpPr txBox="1">
            <a:spLocks/>
          </p:cNvSpPr>
          <p:nvPr/>
        </p:nvSpPr>
        <p:spPr>
          <a:xfrm>
            <a:off x="1039970" y="225864"/>
            <a:ext cx="10843996" cy="52322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EC7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800" dirty="0">
                <a:latin typeface="Segoe UI" panose="020B0502040204020203" pitchFamily="34" charset="0"/>
                <a:ea typeface="Tahoma" panose="020B0604030504040204" pitchFamily="34" charset="0"/>
                <a:cs typeface="Segoe UI" panose="020B0502040204020203" pitchFamily="34" charset="0"/>
              </a:rPr>
              <a:t>Possíveis sugestões de alterações no texto</a:t>
            </a:r>
            <a:endParaRPr kumimoji="0" lang="pt-BR" sz="28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78" name="Retângulo: Cantos Arredondados 77">
            <a:extLst>
              <a:ext uri="{FF2B5EF4-FFF2-40B4-BE49-F238E27FC236}">
                <a16:creationId xmlns:a16="http://schemas.microsoft.com/office/drawing/2014/main" id="{D63813C8-C5C6-4897-8CD7-ED7B8B7BABE1}"/>
              </a:ext>
            </a:extLst>
          </p:cNvPr>
          <p:cNvSpPr/>
          <p:nvPr/>
        </p:nvSpPr>
        <p:spPr>
          <a:xfrm>
            <a:off x="130924" y="2510976"/>
            <a:ext cx="11690214" cy="3804876"/>
          </a:xfrm>
          <a:prstGeom prst="roundRect">
            <a:avLst>
              <a:gd name="adj" fmla="val 4261"/>
            </a:avLst>
          </a:prstGeom>
          <a:solidFill>
            <a:srgbClr val="FFFFFF"/>
          </a:solidFill>
          <a:ln w="19050" cap="flat" cmpd="sng" algn="ctr">
            <a:solidFill>
              <a:srgbClr val="662D9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Tahoma"/>
              <a:ea typeface="+mn-ea"/>
              <a:cs typeface="+mn-cs"/>
            </a:endParaRPr>
          </a:p>
        </p:txBody>
      </p:sp>
      <p:pic>
        <p:nvPicPr>
          <p:cNvPr id="79" name="Gráfico 78">
            <a:extLst>
              <a:ext uri="{FF2B5EF4-FFF2-40B4-BE49-F238E27FC236}">
                <a16:creationId xmlns:a16="http://schemas.microsoft.com/office/drawing/2014/main" id="{FFB1C4B8-016F-457F-BFE7-55E50EDF6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3481" y="3104448"/>
            <a:ext cx="448754" cy="448754"/>
          </a:xfrm>
          <a:prstGeom prst="rect">
            <a:avLst/>
          </a:prstGeom>
        </p:spPr>
      </p:pic>
      <p:pic>
        <p:nvPicPr>
          <p:cNvPr id="80" name="Gráfico 79">
            <a:extLst>
              <a:ext uri="{FF2B5EF4-FFF2-40B4-BE49-F238E27FC236}">
                <a16:creationId xmlns:a16="http://schemas.microsoft.com/office/drawing/2014/main" id="{851ABB1D-8E9B-48DB-9817-E597635B1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273" y="3196776"/>
            <a:ext cx="501351" cy="525418"/>
          </a:xfrm>
          <a:prstGeom prst="rect">
            <a:avLst/>
          </a:prstGeom>
        </p:spPr>
      </p:pic>
      <p:pic>
        <p:nvPicPr>
          <p:cNvPr id="82" name="Gráfico 81">
            <a:extLst>
              <a:ext uri="{FF2B5EF4-FFF2-40B4-BE49-F238E27FC236}">
                <a16:creationId xmlns:a16="http://schemas.microsoft.com/office/drawing/2014/main" id="{B925010D-4683-4957-AABF-D7E41E10CA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324" y="3838600"/>
            <a:ext cx="475300" cy="475300"/>
          </a:xfrm>
          <a:prstGeom prst="rect">
            <a:avLst/>
          </a:prstGeom>
        </p:spPr>
      </p:pic>
      <p:sp>
        <p:nvSpPr>
          <p:cNvPr id="83" name="Espaço Reservado para Texto 4">
            <a:extLst>
              <a:ext uri="{FF2B5EF4-FFF2-40B4-BE49-F238E27FC236}">
                <a16:creationId xmlns:a16="http://schemas.microsoft.com/office/drawing/2014/main" id="{1E68CCA4-04C2-45AB-A493-49F45325F3A8}"/>
              </a:ext>
            </a:extLst>
          </p:cNvPr>
          <p:cNvSpPr txBox="1">
            <a:spLocks/>
          </p:cNvSpPr>
          <p:nvPr/>
        </p:nvSpPr>
        <p:spPr>
          <a:xfrm>
            <a:off x="952177" y="3104448"/>
            <a:ext cx="4786652" cy="3034164"/>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0000" indent="-1800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30000" indent="-180000" algn="l" defTabSz="914400" rtl="0" eaLnBrk="1" latinLnBrk="0" hangingPunct="1">
              <a:lnSpc>
                <a:spcPct val="100000"/>
              </a:lnSpc>
              <a:spcBef>
                <a:spcPts val="500"/>
              </a:spcBef>
              <a:buClr>
                <a:schemeClr val="tx1">
                  <a:lumMod val="60000"/>
                  <a:lumOff val="40000"/>
                </a:schemeClr>
              </a:buClr>
              <a:buFontTx/>
              <a:buBlip>
                <a:blip r:embed="rId8"/>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1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9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A energia é bem </a:t>
            </a:r>
            <a:r>
              <a:rPr lang="pt-BR" sz="1400" b="1" dirty="0">
                <a:solidFill>
                  <a:srgbClr val="662D91"/>
                </a:solidFill>
                <a:latin typeface="Segoe UI" panose="020B0502040204020203" pitchFamily="34" charset="0"/>
                <a:cs typeface="Segoe UI" panose="020B0502040204020203" pitchFamily="34" charset="0"/>
              </a:rPr>
              <a:t>elementar</a:t>
            </a:r>
            <a:r>
              <a:rPr lang="pt-BR" sz="1400" dirty="0">
                <a:solidFill>
                  <a:srgbClr val="5F5F62"/>
                </a:solidFill>
                <a:latin typeface="Segoe UI" panose="020B0502040204020203" pitchFamily="34" charset="0"/>
                <a:cs typeface="Segoe UI" panose="020B0502040204020203" pitchFamily="34" charset="0"/>
              </a:rPr>
              <a:t> </a:t>
            </a:r>
            <a:r>
              <a:rPr sz="1400" dirty="0">
                <a:solidFill>
                  <a:srgbClr val="5F5F62"/>
                </a:solidFill>
                <a:latin typeface="Segoe UI" panose="020B0502040204020203" pitchFamily="34" charset="0"/>
                <a:cs typeface="Segoe UI" panose="020B0502040204020203" pitchFamily="34" charset="0"/>
              </a:rPr>
              <a:t>com </a:t>
            </a:r>
            <a:r>
              <a:rPr sz="1400" b="1" dirty="0">
                <a:solidFill>
                  <a:srgbClr val="662D91"/>
                </a:solidFill>
                <a:latin typeface="Segoe UI" panose="020B0502040204020203" pitchFamily="34" charset="0"/>
                <a:cs typeface="Segoe UI" panose="020B0502040204020203" pitchFamily="34" charset="0"/>
              </a:rPr>
              <a:t>impacto direto </a:t>
            </a:r>
            <a:r>
              <a:rPr sz="1400" dirty="0">
                <a:solidFill>
                  <a:srgbClr val="5F5F62"/>
                </a:solidFill>
                <a:latin typeface="Segoe UI" panose="020B0502040204020203" pitchFamily="34" charset="0"/>
                <a:cs typeface="Segoe UI" panose="020B0502040204020203" pitchFamily="34" charset="0"/>
              </a:rPr>
              <a:t>em toda a </a:t>
            </a:r>
            <a:r>
              <a:rPr sz="1400" b="1" dirty="0">
                <a:solidFill>
                  <a:srgbClr val="662D91"/>
                </a:solidFill>
                <a:latin typeface="Segoe UI" panose="020B0502040204020203" pitchFamily="34" charset="0"/>
                <a:cs typeface="Segoe UI" panose="020B0502040204020203" pitchFamily="34" charset="0"/>
              </a:rPr>
              <a:t>sociedade</a:t>
            </a:r>
            <a:r>
              <a:rPr sz="1400" dirty="0">
                <a:solidFill>
                  <a:srgbClr val="5F5F62"/>
                </a:solidFill>
                <a:latin typeface="Segoe UI" panose="020B0502040204020203" pitchFamily="34" charset="0"/>
                <a:cs typeface="Segoe UI" panose="020B0502040204020203" pitchFamily="34" charset="0"/>
              </a:rPr>
              <a:t> e </a:t>
            </a:r>
            <a:r>
              <a:rPr sz="1400" b="1" dirty="0">
                <a:solidFill>
                  <a:srgbClr val="662D91"/>
                </a:solidFill>
                <a:latin typeface="Segoe UI" panose="020B0502040204020203" pitchFamily="34" charset="0"/>
                <a:cs typeface="Segoe UI" panose="020B0502040204020203" pitchFamily="34" charset="0"/>
              </a:rPr>
              <a:t>economia</a:t>
            </a:r>
            <a:r>
              <a:rPr sz="1400" dirty="0">
                <a:solidFill>
                  <a:srgbClr val="5F5F62"/>
                </a:solidFill>
                <a:latin typeface="Segoe UI" panose="020B0502040204020203" pitchFamily="34" charset="0"/>
                <a:cs typeface="Segoe UI" panose="020B0502040204020203" pitchFamily="34" charset="0"/>
              </a:rPr>
              <a:t> do país</a:t>
            </a:r>
          </a:p>
          <a:p>
            <a:pPr marL="126000" indent="-126000" algn="just">
              <a:spcBef>
                <a:spcPts val="500"/>
              </a:spcBef>
              <a:buClr>
                <a:srgbClr val="F9881F"/>
              </a:buClr>
              <a:buFont typeface="Arial" panose="020B0604020202020204" pitchFamily="34" charset="0"/>
              <a:buChar char="•"/>
            </a:pPr>
            <a:endParaRP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sz="1400" b="1" dirty="0" err="1">
                <a:solidFill>
                  <a:srgbClr val="7030A0"/>
                </a:solidFill>
                <a:latin typeface="Segoe UI" panose="020B0502040204020203" pitchFamily="34" charset="0"/>
                <a:cs typeface="Segoe UI" panose="020B0502040204020203" pitchFamily="34" charset="0"/>
              </a:rPr>
              <a:t>Insumo`essencial</a:t>
            </a:r>
            <a:r>
              <a:rPr sz="1400" dirty="0">
                <a:solidFill>
                  <a:srgbClr val="5F5F62"/>
                </a:solidFill>
                <a:latin typeface="Segoe UI" panose="020B0502040204020203" pitchFamily="34" charset="0"/>
                <a:cs typeface="Segoe UI" panose="020B0502040204020203" pitchFamily="34" charset="0"/>
              </a:rPr>
              <a:t> para toda a atividade social, econômica e empresarial:</a:t>
            </a:r>
          </a:p>
          <a:p>
            <a:pPr marL="576000" lvl="1" indent="-126000" algn="just">
              <a:buClr>
                <a:srgbClr val="F9881F"/>
              </a:buClr>
              <a:buFont typeface="Arial" panose="020B0604020202020204" pitchFamily="34" charset="0"/>
              <a:buChar char="•"/>
            </a:pPr>
            <a:r>
              <a:rPr dirty="0">
                <a:solidFill>
                  <a:srgbClr val="5F5F62"/>
                </a:solidFill>
                <a:latin typeface="Segoe UI" panose="020B0502040204020203" pitchFamily="34" charset="0"/>
                <a:cs typeface="Segoe UI" panose="020B0502040204020203" pitchFamily="34" charset="0"/>
              </a:rPr>
              <a:t>Ex.: educação, saúde, agronegócio, indústria, transportes, outros</a:t>
            </a:r>
          </a:p>
          <a:p>
            <a:pPr marL="576000" lvl="1" indent="-126000" algn="just">
              <a:buClr>
                <a:srgbClr val="F9881F"/>
              </a:buClr>
              <a:buFont typeface="Arial" panose="020B0604020202020204" pitchFamily="34" charset="0"/>
              <a:buChar char="•"/>
            </a:pPr>
            <a:endParaRPr lang="pt-BR"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IBS e Imposto Seletivo = </a:t>
            </a:r>
            <a:r>
              <a:rPr lang="pt-BR" sz="1400" b="1" dirty="0">
                <a:solidFill>
                  <a:srgbClr val="662D91"/>
                </a:solidFill>
                <a:latin typeface="Segoe UI" panose="020B0502040204020203" pitchFamily="34" charset="0"/>
                <a:cs typeface="Segoe UI" panose="020B0502040204020203" pitchFamily="34" charset="0"/>
              </a:rPr>
              <a:t>majoração da carga tributária </a:t>
            </a:r>
            <a:r>
              <a:rPr lang="pt-BR" sz="1400" dirty="0">
                <a:solidFill>
                  <a:srgbClr val="5F5F62"/>
                </a:solidFill>
                <a:latin typeface="Segoe UI" panose="020B0502040204020203" pitchFamily="34" charset="0"/>
                <a:cs typeface="Segoe UI" panose="020B0502040204020203" pitchFamily="34" charset="0"/>
              </a:rPr>
              <a:t>para  energia</a:t>
            </a:r>
          </a:p>
          <a:p>
            <a:pPr marL="126000" indent="-126000" algn="just">
              <a:spcBef>
                <a:spcPts val="500"/>
              </a:spcBef>
              <a:buClr>
                <a:srgbClr val="F9881F"/>
              </a:buClr>
              <a:buFont typeface="Arial" panose="020B0604020202020204" pitchFamily="34" charset="0"/>
              <a:buChar char="•"/>
            </a:pPr>
            <a:endParaRPr lang="pt-B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Consequência: </a:t>
            </a:r>
            <a:r>
              <a:rPr lang="pt-BR" sz="1400" b="1" dirty="0">
                <a:solidFill>
                  <a:srgbClr val="662D91"/>
                </a:solidFill>
                <a:latin typeface="Segoe UI" panose="020B0502040204020203" pitchFamily="34" charset="0"/>
                <a:cs typeface="Segoe UI" panose="020B0502040204020203" pitchFamily="34" charset="0"/>
              </a:rPr>
              <a:t>aumento de custo </a:t>
            </a:r>
            <a:r>
              <a:rPr lang="pt-BR" sz="1400" dirty="0">
                <a:solidFill>
                  <a:srgbClr val="5F5F62"/>
                </a:solidFill>
                <a:latin typeface="Segoe UI" panose="020B0502040204020203" pitchFamily="34" charset="0"/>
                <a:cs typeface="Segoe UI" panose="020B0502040204020203" pitchFamily="34" charset="0"/>
              </a:rPr>
              <a:t>para </a:t>
            </a:r>
            <a:r>
              <a:rPr lang="pt-BR" sz="1400" b="1" dirty="0">
                <a:solidFill>
                  <a:srgbClr val="662D91"/>
                </a:solidFill>
                <a:latin typeface="Segoe UI" panose="020B0502040204020203" pitchFamily="34" charset="0"/>
                <a:cs typeface="Segoe UI" panose="020B0502040204020203" pitchFamily="34" charset="0"/>
              </a:rPr>
              <a:t>toda a sociedade</a:t>
            </a:r>
            <a:r>
              <a:rPr lang="pt-BR" sz="1400" dirty="0">
                <a:solidFill>
                  <a:srgbClr val="5F5F62"/>
                </a:solidFill>
                <a:latin typeface="Segoe UI" panose="020B0502040204020203" pitchFamily="34" charset="0"/>
                <a:cs typeface="Segoe UI" panose="020B0502040204020203" pitchFamily="34" charset="0"/>
              </a:rPr>
              <a:t>.</a:t>
            </a:r>
          </a:p>
        </p:txBody>
      </p:sp>
      <p:sp>
        <p:nvSpPr>
          <p:cNvPr id="84" name="Espaço Reservado para Texto 4">
            <a:extLst>
              <a:ext uri="{FF2B5EF4-FFF2-40B4-BE49-F238E27FC236}">
                <a16:creationId xmlns:a16="http://schemas.microsoft.com/office/drawing/2014/main" id="{0AC124AA-FC38-4AA5-89A5-810754E51FED}"/>
              </a:ext>
            </a:extLst>
          </p:cNvPr>
          <p:cNvSpPr txBox="1">
            <a:spLocks/>
          </p:cNvSpPr>
          <p:nvPr/>
        </p:nvSpPr>
        <p:spPr>
          <a:xfrm>
            <a:off x="6829706" y="3024939"/>
            <a:ext cx="4786652" cy="3193182"/>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tx1">
                  <a:lumMod val="60000"/>
                  <a:lumOff val="40000"/>
                </a:schemeClr>
              </a:buClr>
              <a:buFont typeface="Wingdings" panose="05000000000000000000" pitchFamily="2" charset="2"/>
              <a:buNone/>
              <a:defRPr lang="pt-B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0000" indent="-180000" algn="l" defTabSz="914400" rtl="0" eaLnBrk="1" latinLnBrk="0" hangingPunct="1">
              <a:lnSpc>
                <a:spcPct val="100000"/>
              </a:lnSpc>
              <a:spcBef>
                <a:spcPts val="500"/>
              </a:spcBef>
              <a:buClr>
                <a:schemeClr val="tx1">
                  <a:lumMod val="60000"/>
                  <a:lumOff val="40000"/>
                </a:schemeClr>
              </a:buClr>
              <a:buFont typeface="Wingdings" panose="05000000000000000000" pitchFamily="2" charset="2"/>
              <a:buChar char="§"/>
              <a:defRPr lang="pt-BR"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30000" indent="-180000" algn="l" defTabSz="914400" rtl="0" eaLnBrk="1" latinLnBrk="0" hangingPunct="1">
              <a:lnSpc>
                <a:spcPct val="100000"/>
              </a:lnSpc>
              <a:spcBef>
                <a:spcPts val="500"/>
              </a:spcBef>
              <a:buClr>
                <a:schemeClr val="tx1">
                  <a:lumMod val="60000"/>
                  <a:lumOff val="40000"/>
                </a:schemeClr>
              </a:buClr>
              <a:buFontTx/>
              <a:buBlip>
                <a:blip r:embed="rId8"/>
              </a:buBlip>
              <a:defRPr lang="pt-BR" sz="13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1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90000" indent="-180000" algn="l" defTabSz="914400" rtl="0" eaLnBrk="1" latinLnBrk="0" hangingPunct="1">
              <a:lnSpc>
                <a:spcPct val="100000"/>
              </a:lnSpc>
              <a:spcBef>
                <a:spcPts val="500"/>
              </a:spcBef>
              <a:buClr>
                <a:schemeClr val="tx1">
                  <a:lumMod val="60000"/>
                  <a:lumOff val="40000"/>
                </a:schemeClr>
              </a:buClr>
              <a:buFont typeface="NewJuneLight" panose="02000503030000020004" pitchFamily="50" charset="0"/>
              <a:buChar char="–"/>
              <a:defRPr lang="pt-BR" sz="12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00" indent="-126000" algn="just">
              <a:spcBef>
                <a:spcPts val="500"/>
              </a:spcBef>
              <a:buClr>
                <a:srgbClr val="F9881F"/>
              </a:buClr>
              <a:buFont typeface="Arial" panose="020B0604020202020204" pitchFamily="34" charset="0"/>
              <a:buChar char="•"/>
            </a:pPr>
            <a:r>
              <a:rPr sz="1400" dirty="0">
                <a:solidFill>
                  <a:srgbClr val="5F5F62"/>
                </a:solidFill>
                <a:latin typeface="Segoe UI" panose="020B0502040204020203" pitchFamily="34" charset="0"/>
                <a:cs typeface="Segoe UI" panose="020B0502040204020203" pitchFamily="34" charset="0"/>
              </a:rPr>
              <a:t>Bem e serviço cuja </a:t>
            </a:r>
            <a:r>
              <a:rPr sz="1400" b="1" dirty="0">
                <a:solidFill>
                  <a:srgbClr val="662D91"/>
                </a:solidFill>
                <a:latin typeface="Segoe UI" panose="020B0502040204020203" pitchFamily="34" charset="0"/>
                <a:cs typeface="Segoe UI" panose="020B0502040204020203" pitchFamily="34" charset="0"/>
              </a:rPr>
              <a:t>distribuição</a:t>
            </a:r>
            <a:r>
              <a:rPr sz="1400" dirty="0">
                <a:solidFill>
                  <a:srgbClr val="5F5F62"/>
                </a:solidFill>
                <a:latin typeface="Segoe UI" panose="020B0502040204020203" pitchFamily="34" charset="0"/>
                <a:cs typeface="Segoe UI" panose="020B0502040204020203" pitchFamily="34" charset="0"/>
              </a:rPr>
              <a:t>, pela literalidade constitucional e legal,  é </a:t>
            </a:r>
            <a:r>
              <a:rPr sz="1400" b="1" dirty="0">
                <a:solidFill>
                  <a:srgbClr val="662D91"/>
                </a:solidFill>
                <a:latin typeface="Segoe UI" panose="020B0502040204020203" pitchFamily="34" charset="0"/>
                <a:cs typeface="Segoe UI" panose="020B0502040204020203" pitchFamily="34" charset="0"/>
              </a:rPr>
              <a:t>essencial</a:t>
            </a:r>
            <a:r>
              <a:rPr sz="1400" dirty="0">
                <a:solidFill>
                  <a:srgbClr val="5F5F62"/>
                </a:solidFill>
                <a:latin typeface="Segoe UI" panose="020B0502040204020203" pitchFamily="34" charset="0"/>
                <a:cs typeface="Segoe UI" panose="020B0502040204020203" pitchFamily="34" charset="0"/>
              </a:rPr>
              <a:t>:</a:t>
            </a:r>
          </a:p>
          <a:p>
            <a:pPr marL="261938" algn="just">
              <a:buClr>
                <a:srgbClr val="5F5F62">
                  <a:lumMod val="60000"/>
                  <a:lumOff val="40000"/>
                </a:srgbClr>
              </a:buClr>
            </a:pP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Seletividade em função da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essencialidade do bem </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Art. 155, §2º, II, “b” da CF/88</a:t>
            </a:r>
          </a:p>
          <a:p>
            <a:pPr marL="261938" algn="just">
              <a:buClr>
                <a:srgbClr val="5F5F62">
                  <a:lumMod val="60000"/>
                  <a:lumOff val="40000"/>
                </a:srgbClr>
              </a:buClr>
            </a:pP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Lei nº 7.782/1989: Art. 10 São considerados serviços ou atividades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essenciais</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 I - tratamento e abastecimento de água; produção e </a:t>
            </a:r>
            <a:r>
              <a:rPr sz="1200" b="1" i="1" dirty="0">
                <a:solidFill>
                  <a:srgbClr val="662D91"/>
                </a:solidFill>
                <a:latin typeface="Segoe UI" panose="020B0502040204020203" pitchFamily="34" charset="0"/>
                <a:ea typeface="Times New Roman" panose="02020603050405020304" pitchFamily="18" charset="0"/>
                <a:cs typeface="Segoe UI" panose="020B0502040204020203" pitchFamily="34" charset="0"/>
              </a:rPr>
              <a:t>distribuição de energia elétrica</a:t>
            </a:r>
            <a:r>
              <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 gás e combustíveis;</a:t>
            </a:r>
          </a:p>
          <a:p>
            <a:pPr marL="261938" algn="just">
              <a:buClr>
                <a:srgbClr val="5F5F62">
                  <a:lumMod val="60000"/>
                  <a:lumOff val="40000"/>
                </a:srgbClr>
              </a:buClr>
            </a:pPr>
            <a:r>
              <a:rPr lang="pt-B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rPr>
              <a:t>STF – RE 714139 (Leading case julgado em 18/12/2021)</a:t>
            </a:r>
            <a:endParaRPr sz="1200" i="1" dirty="0">
              <a:solidFill>
                <a:srgbClr val="5F5F62"/>
              </a:solidFill>
              <a:latin typeface="Segoe UI" panose="020B0502040204020203" pitchFamily="34" charset="0"/>
              <a:ea typeface="Times New Roman" panose="02020603050405020304" pitchFamily="18"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dirty="0">
                <a:solidFill>
                  <a:srgbClr val="5F5F62"/>
                </a:solidFill>
                <a:latin typeface="Segoe UI" panose="020B0502040204020203" pitchFamily="34" charset="0"/>
                <a:cs typeface="Segoe UI" panose="020B0502040204020203" pitchFamily="34" charset="0"/>
              </a:rPr>
              <a:t>Energia elétrica </a:t>
            </a:r>
            <a:r>
              <a:rPr lang="pt-BR" sz="1400" b="1" u="sng" dirty="0">
                <a:solidFill>
                  <a:srgbClr val="7030A0"/>
                </a:solidFill>
                <a:latin typeface="Segoe UI" panose="020B0502040204020203" pitchFamily="34" charset="0"/>
                <a:cs typeface="Segoe UI" panose="020B0502040204020203" pitchFamily="34" charset="0"/>
              </a:rPr>
              <a:t>não pode</a:t>
            </a:r>
            <a:r>
              <a:rPr lang="pt-BR" sz="1400" b="1" dirty="0">
                <a:solidFill>
                  <a:srgbClr val="7030A0"/>
                </a:solidFill>
                <a:latin typeface="Segoe UI" panose="020B0502040204020203" pitchFamily="34" charset="0"/>
                <a:cs typeface="Segoe UI" panose="020B0502040204020203" pitchFamily="34" charset="0"/>
              </a:rPr>
              <a:t> </a:t>
            </a:r>
            <a:r>
              <a:rPr lang="pt-BR" sz="1400" dirty="0">
                <a:solidFill>
                  <a:srgbClr val="5F5F62"/>
                </a:solidFill>
                <a:latin typeface="Segoe UI" panose="020B0502040204020203" pitchFamily="34" charset="0"/>
                <a:cs typeface="Segoe UI" panose="020B0502040204020203" pitchFamily="34" charset="0"/>
              </a:rPr>
              <a:t>ser utilizada com intuito exclusivo </a:t>
            </a:r>
            <a:r>
              <a:rPr lang="pt-BR" sz="1400" b="1" dirty="0">
                <a:solidFill>
                  <a:srgbClr val="7030A0"/>
                </a:solidFill>
                <a:latin typeface="Segoe UI" panose="020B0502040204020203" pitchFamily="34" charset="0"/>
                <a:cs typeface="Segoe UI" panose="020B0502040204020203" pitchFamily="34" charset="0"/>
              </a:rPr>
              <a:t>arrecadatório</a:t>
            </a:r>
            <a:r>
              <a:rPr lang="pt-BR" sz="1400" dirty="0">
                <a:solidFill>
                  <a:srgbClr val="5F5F62"/>
                </a:solidFill>
                <a:latin typeface="Segoe UI" panose="020B0502040204020203" pitchFamily="34" charset="0"/>
                <a:cs typeface="Segoe UI" panose="020B0502040204020203" pitchFamily="34" charset="0"/>
              </a:rPr>
              <a:t> dos entes tributantes</a:t>
            </a:r>
          </a:p>
          <a:p>
            <a:pPr algn="just">
              <a:spcBef>
                <a:spcPts val="500"/>
              </a:spcBef>
              <a:buClr>
                <a:srgbClr val="F9881F"/>
              </a:buClr>
            </a:pPr>
            <a:endParaRPr lang="pt-BR" sz="1400" dirty="0">
              <a:solidFill>
                <a:srgbClr val="5F5F62"/>
              </a:solidFill>
              <a:latin typeface="Segoe UI" panose="020B0502040204020203" pitchFamily="34" charset="0"/>
              <a:cs typeface="Segoe UI" panose="020B0502040204020203" pitchFamily="34" charset="0"/>
            </a:endParaRPr>
          </a:p>
          <a:p>
            <a:pPr marL="126000" indent="-126000" algn="just">
              <a:spcBef>
                <a:spcPts val="500"/>
              </a:spcBef>
              <a:buClr>
                <a:srgbClr val="F9881F"/>
              </a:buClr>
              <a:buFont typeface="Arial" panose="020B0604020202020204" pitchFamily="34" charset="0"/>
              <a:buChar char="•"/>
            </a:pPr>
            <a:r>
              <a:rPr lang="pt-BR" sz="1400" b="1" dirty="0">
                <a:solidFill>
                  <a:srgbClr val="682895"/>
                </a:solidFill>
                <a:latin typeface="Segoe UI" panose="020B0502040204020203" pitchFamily="34" charset="0"/>
                <a:cs typeface="Segoe UI" panose="020B0502040204020203" pitchFamily="34" charset="0"/>
              </a:rPr>
              <a:t>Transição energética </a:t>
            </a:r>
            <a:r>
              <a:rPr lang="pt-BR" sz="1400" dirty="0">
                <a:solidFill>
                  <a:srgbClr val="5F5F62"/>
                </a:solidFill>
                <a:latin typeface="Segoe UI" panose="020B0502040204020203" pitchFamily="34" charset="0"/>
                <a:cs typeface="Segoe UI" panose="020B0502040204020203" pitchFamily="34" charset="0"/>
              </a:rPr>
              <a:t>e </a:t>
            </a:r>
            <a:r>
              <a:rPr lang="pt-BR" sz="1400" b="1" dirty="0">
                <a:solidFill>
                  <a:srgbClr val="682895"/>
                </a:solidFill>
                <a:latin typeface="Segoe UI" panose="020B0502040204020203" pitchFamily="34" charset="0"/>
                <a:cs typeface="Segoe UI" panose="020B0502040204020203" pitchFamily="34" charset="0"/>
              </a:rPr>
              <a:t>proteção ao meio ambiente</a:t>
            </a:r>
            <a:r>
              <a:rPr lang="pt-BR" sz="1400" dirty="0">
                <a:solidFill>
                  <a:srgbClr val="5F5F62"/>
                </a:solidFill>
                <a:latin typeface="Segoe UI" panose="020B0502040204020203" pitchFamily="34" charset="0"/>
                <a:cs typeface="Segoe UI" panose="020B0502040204020203" pitchFamily="34" charset="0"/>
              </a:rPr>
              <a:t>, assegurado pela Constituição Federal (art. 170, </a:t>
            </a:r>
            <a:r>
              <a:rPr lang="pt-BR" sz="1400" i="1" dirty="0">
                <a:solidFill>
                  <a:srgbClr val="5F5F62"/>
                </a:solidFill>
                <a:latin typeface="Segoe UI" panose="020B0502040204020203" pitchFamily="34" charset="0"/>
                <a:cs typeface="Segoe UI" panose="020B0502040204020203" pitchFamily="34" charset="0"/>
              </a:rPr>
              <a:t>caput </a:t>
            </a:r>
            <a:r>
              <a:rPr lang="pt-BR" sz="1400" dirty="0">
                <a:solidFill>
                  <a:srgbClr val="5F5F62"/>
                </a:solidFill>
                <a:latin typeface="Segoe UI" panose="020B0502040204020203" pitchFamily="34" charset="0"/>
                <a:cs typeface="Segoe UI" panose="020B0502040204020203" pitchFamily="34" charset="0"/>
              </a:rPr>
              <a:t>e VI) .</a:t>
            </a:r>
            <a:endParaRPr sz="1200" i="1" dirty="0">
              <a:solidFill>
                <a:srgbClr val="5F5F62"/>
              </a:solidFill>
              <a:latin typeface="Segoe UI" panose="020B0502040204020203" pitchFamily="34" charset="0"/>
              <a:cs typeface="Segoe UI" panose="020B0502040204020203" pitchFamily="34" charset="0"/>
            </a:endParaRPr>
          </a:p>
        </p:txBody>
      </p:sp>
      <p:pic>
        <p:nvPicPr>
          <p:cNvPr id="98" name="Gráfico 97">
            <a:extLst>
              <a:ext uri="{FF2B5EF4-FFF2-40B4-BE49-F238E27FC236}">
                <a16:creationId xmlns:a16="http://schemas.microsoft.com/office/drawing/2014/main" id="{BFAB471B-92A9-46C7-BF3B-DE86D026EA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7206" y="3847083"/>
            <a:ext cx="485068" cy="485068"/>
          </a:xfrm>
          <a:prstGeom prst="rect">
            <a:avLst/>
          </a:prstGeom>
        </p:spPr>
      </p:pic>
      <p:pic>
        <p:nvPicPr>
          <p:cNvPr id="100" name="Gráfico 99">
            <a:extLst>
              <a:ext uri="{FF2B5EF4-FFF2-40B4-BE49-F238E27FC236}">
                <a16:creationId xmlns:a16="http://schemas.microsoft.com/office/drawing/2014/main" id="{9301517E-3E04-4C5A-A206-2BA3418E2E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2450" y="5485745"/>
            <a:ext cx="437048" cy="437048"/>
          </a:xfrm>
          <a:prstGeom prst="rect">
            <a:avLst/>
          </a:prstGeom>
        </p:spPr>
      </p:pic>
      <p:pic>
        <p:nvPicPr>
          <p:cNvPr id="101" name="Imagem 100">
            <a:extLst>
              <a:ext uri="{FF2B5EF4-FFF2-40B4-BE49-F238E27FC236}">
                <a16:creationId xmlns:a16="http://schemas.microsoft.com/office/drawing/2014/main" id="{0CD095A9-D847-4EDE-A861-1FA0AB21DFD0}"/>
              </a:ext>
            </a:extLst>
          </p:cNvPr>
          <p:cNvPicPr preferRelativeResize="0">
            <a:picLocks/>
          </p:cNvPicPr>
          <p:nvPr/>
        </p:nvPicPr>
        <p:blipFill>
          <a:blip r:embed="rId13">
            <a:duotone>
              <a:srgbClr val="662D91">
                <a:shade val="45000"/>
                <a:satMod val="135000"/>
              </a:srgbClr>
              <a:prstClr val="white"/>
            </a:duotone>
            <a:extLst>
              <a:ext uri="{BEBA8EAE-BF5A-486C-A8C5-ECC9F3942E4B}">
                <a14:imgProps xmlns:a14="http://schemas.microsoft.com/office/drawing/2010/main">
                  <a14:imgLayer r:embed="rId14">
                    <a14:imgEffect>
                      <a14:backgroundRemoval t="5242" b="93145" l="9924" r="89695">
                        <a14:foregroundMark x1="27099" y1="40726" x2="27099" y2="40726"/>
                        <a14:foregroundMark x1="90458" y1="61290" x2="90458" y2="61290"/>
                        <a14:foregroundMark x1="73282" y1="93548" x2="73282" y2="93548"/>
                        <a14:foregroundMark x1="45038" y1="92339" x2="45038" y2="92339"/>
                        <a14:foregroundMark x1="17176" y1="75000" x2="17176" y2="75000"/>
                        <a14:foregroundMark x1="82061" y1="5242" x2="82061" y2="5242"/>
                      </a14:backgroundRemoval>
                    </a14:imgEffect>
                  </a14:imgLayer>
                </a14:imgProps>
              </a:ext>
            </a:extLst>
          </a:blip>
          <a:stretch>
            <a:fillRect/>
          </a:stretch>
        </p:blipFill>
        <p:spPr>
          <a:xfrm>
            <a:off x="357591" y="4711595"/>
            <a:ext cx="437048" cy="437048"/>
          </a:xfrm>
          <a:prstGeom prst="rect">
            <a:avLst/>
          </a:prstGeom>
          <a:ln>
            <a:solidFill>
              <a:srgbClr val="662D91"/>
            </a:solidFill>
          </a:ln>
        </p:spPr>
      </p:pic>
      <p:pic>
        <p:nvPicPr>
          <p:cNvPr id="102" name="Gráfico 101">
            <a:extLst>
              <a:ext uri="{FF2B5EF4-FFF2-40B4-BE49-F238E27FC236}">
                <a16:creationId xmlns:a16="http://schemas.microsoft.com/office/drawing/2014/main" id="{CF3FFEB7-A60A-40E1-B3D1-7D56D5D4E6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85875" y="5552961"/>
            <a:ext cx="587393" cy="587393"/>
          </a:xfrm>
          <a:prstGeom prst="rect">
            <a:avLst/>
          </a:prstGeom>
        </p:spPr>
      </p:pic>
      <p:pic>
        <p:nvPicPr>
          <p:cNvPr id="103" name="Gráfico 102">
            <a:extLst>
              <a:ext uri="{FF2B5EF4-FFF2-40B4-BE49-F238E27FC236}">
                <a16:creationId xmlns:a16="http://schemas.microsoft.com/office/drawing/2014/main" id="{88B520C3-C5E5-4015-AFDA-4984D2E6CA5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93985" y="4819494"/>
            <a:ext cx="522663" cy="583243"/>
          </a:xfrm>
          <a:prstGeom prst="rect">
            <a:avLst/>
          </a:prstGeom>
        </p:spPr>
      </p:pic>
      <p:sp>
        <p:nvSpPr>
          <p:cNvPr id="104" name="CaixaDeTexto 103">
            <a:extLst>
              <a:ext uri="{FF2B5EF4-FFF2-40B4-BE49-F238E27FC236}">
                <a16:creationId xmlns:a16="http://schemas.microsoft.com/office/drawing/2014/main" id="{026282EB-7640-4E43-9F65-62B26CFF9E62}"/>
              </a:ext>
            </a:extLst>
          </p:cNvPr>
          <p:cNvSpPr txBox="1"/>
          <p:nvPr/>
        </p:nvSpPr>
        <p:spPr>
          <a:xfrm>
            <a:off x="4460977" y="2552999"/>
            <a:ext cx="2555704" cy="369332"/>
          </a:xfrm>
          <a:prstGeom prst="rect">
            <a:avLst/>
          </a:prstGeom>
          <a:noFill/>
        </p:spPr>
        <p:txBody>
          <a:bodyPr wrap="square">
            <a:spAutoFit/>
          </a:bodyPr>
          <a:lstStyle/>
          <a:p>
            <a:pPr algn="ctr"/>
            <a:r>
              <a:rPr lang="pt-BR" b="1" dirty="0">
                <a:solidFill>
                  <a:schemeClr val="accent3"/>
                </a:solidFill>
              </a:rPr>
              <a:t>Argumentos</a:t>
            </a:r>
          </a:p>
        </p:txBody>
      </p:sp>
      <p:pic>
        <p:nvPicPr>
          <p:cNvPr id="105" name="Picture 2">
            <a:extLst>
              <a:ext uri="{FF2B5EF4-FFF2-40B4-BE49-F238E27FC236}">
                <a16:creationId xmlns:a16="http://schemas.microsoft.com/office/drawing/2014/main" id="{8B416701-CE05-4DED-B52E-FFC1F7E2C150}"/>
              </a:ext>
            </a:extLst>
          </p:cNvPr>
          <p:cNvPicPr>
            <a:picLocks noChangeAspect="1" noChangeArrowheads="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981" y="1195598"/>
            <a:ext cx="632109" cy="632109"/>
          </a:xfrm>
          <a:prstGeom prst="rect">
            <a:avLst/>
          </a:prstGeom>
          <a:noFill/>
          <a:extLst>
            <a:ext uri="{909E8E84-426E-40DD-AFC4-6F175D3DCCD1}">
              <a14:hiddenFill xmlns:a14="http://schemas.microsoft.com/office/drawing/2010/main">
                <a:solidFill>
                  <a:srgbClr val="FFFFFF"/>
                </a:solidFill>
              </a14:hiddenFill>
            </a:ext>
          </a:extLst>
        </p:spPr>
      </p:pic>
      <p:sp>
        <p:nvSpPr>
          <p:cNvPr id="106" name="CaixaDeTexto 105">
            <a:extLst>
              <a:ext uri="{FF2B5EF4-FFF2-40B4-BE49-F238E27FC236}">
                <a16:creationId xmlns:a16="http://schemas.microsoft.com/office/drawing/2014/main" id="{14E1670E-498F-44CE-BF38-06756A4F0751}"/>
              </a:ext>
            </a:extLst>
          </p:cNvPr>
          <p:cNvSpPr txBox="1"/>
          <p:nvPr/>
        </p:nvSpPr>
        <p:spPr>
          <a:xfrm>
            <a:off x="1165853" y="1090756"/>
            <a:ext cx="4285478" cy="1015663"/>
          </a:xfrm>
          <a:prstGeom prst="rect">
            <a:avLst/>
          </a:prstGeom>
          <a:noFill/>
        </p:spPr>
        <p:txBody>
          <a:bodyPr wrap="square">
            <a:spAutoFit/>
          </a:bodyPr>
          <a:lstStyle/>
          <a:p>
            <a:pPr algn="ctr"/>
            <a:r>
              <a:rPr lang="pt-BR" sz="2000" dirty="0">
                <a:solidFill>
                  <a:schemeClr val="accent1"/>
                </a:solidFill>
              </a:rPr>
              <a:t>Exclusão expressa da energia como bem essencial e especialmente da renovável do Imposto Seletivo </a:t>
            </a:r>
          </a:p>
        </p:txBody>
      </p:sp>
      <p:sp>
        <p:nvSpPr>
          <p:cNvPr id="110" name="CaixaDeTexto 109">
            <a:extLst>
              <a:ext uri="{FF2B5EF4-FFF2-40B4-BE49-F238E27FC236}">
                <a16:creationId xmlns:a16="http://schemas.microsoft.com/office/drawing/2014/main" id="{56CAF57A-A127-4981-96C9-57B4C1D5C25B}"/>
              </a:ext>
            </a:extLst>
          </p:cNvPr>
          <p:cNvSpPr txBox="1"/>
          <p:nvPr/>
        </p:nvSpPr>
        <p:spPr>
          <a:xfrm>
            <a:off x="6096794" y="940823"/>
            <a:ext cx="1074041" cy="646331"/>
          </a:xfrm>
          <a:prstGeom prst="rect">
            <a:avLst/>
          </a:prstGeom>
          <a:noFill/>
        </p:spPr>
        <p:txBody>
          <a:bodyPr wrap="square">
            <a:spAutoFit/>
          </a:bodyPr>
          <a:lstStyle/>
          <a:p>
            <a:pPr algn="ctr"/>
            <a:r>
              <a:rPr lang="pt-BR" sz="3600" b="1" dirty="0">
                <a:solidFill>
                  <a:schemeClr val="accent1"/>
                </a:solidFill>
              </a:rPr>
              <a:t>%</a:t>
            </a:r>
          </a:p>
        </p:txBody>
      </p:sp>
      <p:pic>
        <p:nvPicPr>
          <p:cNvPr id="111" name="Gráfico 110">
            <a:extLst>
              <a:ext uri="{FF2B5EF4-FFF2-40B4-BE49-F238E27FC236}">
                <a16:creationId xmlns:a16="http://schemas.microsoft.com/office/drawing/2014/main" id="{6B7BDFC4-F4D2-4A7D-924B-FD0098CA2EF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76031" y="1387532"/>
            <a:ext cx="574742" cy="574742"/>
          </a:xfrm>
          <a:prstGeom prst="rect">
            <a:avLst/>
          </a:prstGeom>
        </p:spPr>
      </p:pic>
      <p:sp>
        <p:nvSpPr>
          <p:cNvPr id="112" name="CaixaDeTexto 111">
            <a:extLst>
              <a:ext uri="{FF2B5EF4-FFF2-40B4-BE49-F238E27FC236}">
                <a16:creationId xmlns:a16="http://schemas.microsoft.com/office/drawing/2014/main" id="{C3795430-3960-4905-9DB5-FCA42AF495B0}"/>
              </a:ext>
            </a:extLst>
          </p:cNvPr>
          <p:cNvSpPr txBox="1"/>
          <p:nvPr/>
        </p:nvSpPr>
        <p:spPr>
          <a:xfrm>
            <a:off x="7075473" y="1086984"/>
            <a:ext cx="4745665" cy="1015663"/>
          </a:xfrm>
          <a:prstGeom prst="rect">
            <a:avLst/>
          </a:prstGeom>
          <a:noFill/>
        </p:spPr>
        <p:txBody>
          <a:bodyPr wrap="square">
            <a:spAutoFit/>
          </a:bodyPr>
          <a:lstStyle/>
          <a:p>
            <a:pPr algn="ctr"/>
            <a:r>
              <a:rPr lang="pt-BR" sz="2000" dirty="0">
                <a:solidFill>
                  <a:schemeClr val="accent1"/>
                </a:solidFill>
              </a:rPr>
              <a:t>Inclusão da energia renovável na lista de reduções de alíquotas do IBS e CBS</a:t>
            </a:r>
          </a:p>
          <a:p>
            <a:pPr algn="ctr"/>
            <a:r>
              <a:rPr lang="pt-BR" sz="2000" dirty="0">
                <a:solidFill>
                  <a:schemeClr val="accent1"/>
                </a:solidFill>
              </a:rPr>
              <a:t> em 60% ou 100%</a:t>
            </a:r>
          </a:p>
        </p:txBody>
      </p:sp>
      <p:sp>
        <p:nvSpPr>
          <p:cNvPr id="113" name="Sinal de Subtração 112">
            <a:extLst>
              <a:ext uri="{FF2B5EF4-FFF2-40B4-BE49-F238E27FC236}">
                <a16:creationId xmlns:a16="http://schemas.microsoft.com/office/drawing/2014/main" id="{AA4F928C-3DBC-4BAD-8B3B-0307A33830AA}"/>
              </a:ext>
            </a:extLst>
          </p:cNvPr>
          <p:cNvSpPr/>
          <p:nvPr/>
        </p:nvSpPr>
        <p:spPr>
          <a:xfrm rot="2550554">
            <a:off x="218999" y="1643047"/>
            <a:ext cx="1080736" cy="258607"/>
          </a:xfrm>
          <a:prstGeom prst="mathMinus">
            <a:avLst/>
          </a:prstGeom>
          <a:solidFill>
            <a:schemeClr val="accent1">
              <a:lumMod val="20000"/>
              <a:lumOff val="80000"/>
              <a:alpha val="44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4" name="Sinal de Subtração 113">
            <a:extLst>
              <a:ext uri="{FF2B5EF4-FFF2-40B4-BE49-F238E27FC236}">
                <a16:creationId xmlns:a16="http://schemas.microsoft.com/office/drawing/2014/main" id="{D2BB4EF2-47CB-4C5D-9F1C-CD1008DFFA95}"/>
              </a:ext>
            </a:extLst>
          </p:cNvPr>
          <p:cNvSpPr/>
          <p:nvPr/>
        </p:nvSpPr>
        <p:spPr>
          <a:xfrm rot="18806066">
            <a:off x="254991" y="1396314"/>
            <a:ext cx="1014147" cy="272997"/>
          </a:xfrm>
          <a:prstGeom prst="mathMinus">
            <a:avLst/>
          </a:prstGeom>
          <a:solidFill>
            <a:schemeClr val="accent1">
              <a:lumMod val="20000"/>
              <a:lumOff val="80000"/>
              <a:alpha val="44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9094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F181B6C-FED3-4337-ACD8-86BC6ECCFE0C}"/>
              </a:ext>
            </a:extLst>
          </p:cNvPr>
          <p:cNvSpPr>
            <a:spLocks noGrp="1"/>
          </p:cNvSpPr>
          <p:nvPr>
            <p:ph type="body" sz="quarter" idx="13"/>
          </p:nvPr>
        </p:nvSpPr>
        <p:spPr>
          <a:xfrm>
            <a:off x="7349279" y="1578716"/>
            <a:ext cx="2390591" cy="590931"/>
          </a:xfrm>
        </p:spPr>
        <p:txBody>
          <a:bodyPr/>
          <a:lstStyle/>
          <a:p>
            <a:r>
              <a:rPr lang="pt-BR" dirty="0"/>
              <a:t>Obrigado!</a:t>
            </a:r>
          </a:p>
        </p:txBody>
      </p:sp>
    </p:spTree>
    <p:extLst>
      <p:ext uri="{BB962C8B-B14F-4D97-AF65-F5344CB8AC3E}">
        <p14:creationId xmlns:p14="http://schemas.microsoft.com/office/powerpoint/2010/main" val="2060938260"/>
      </p:ext>
    </p:extLst>
  </p:cSld>
  <p:clrMapOvr>
    <a:masterClrMapping/>
  </p:clrMapOvr>
</p:sld>
</file>

<file path=ppt/theme/theme1.xml><?xml version="1.0" encoding="utf-8"?>
<a:theme xmlns:a="http://schemas.openxmlformats.org/drawingml/2006/main" name="Mattos Filho">
  <a:themeElements>
    <a:clrScheme name="Personalizada 1">
      <a:dk1>
        <a:srgbClr val="3C3C3C"/>
      </a:dk1>
      <a:lt1>
        <a:srgbClr val="FFFFFF"/>
      </a:lt1>
      <a:dk2>
        <a:srgbClr val="EC7000"/>
      </a:dk2>
      <a:lt2>
        <a:srgbClr val="EBEBEB"/>
      </a:lt2>
      <a:accent1>
        <a:srgbClr val="EC7000"/>
      </a:accent1>
      <a:accent2>
        <a:srgbClr val="FFA900"/>
      </a:accent2>
      <a:accent3>
        <a:srgbClr val="682695"/>
      </a:accent3>
      <a:accent4>
        <a:srgbClr val="BD00F7"/>
      </a:accent4>
      <a:accent5>
        <a:srgbClr val="3C3C3C"/>
      </a:accent5>
      <a:accent6>
        <a:srgbClr val="EBEBEB"/>
      </a:accent6>
      <a:hlink>
        <a:srgbClr val="682695"/>
      </a:hlink>
      <a:folHlink>
        <a:srgbClr val="3F0B65"/>
      </a:folHlink>
    </a:clrScheme>
    <a:fontScheme name="Personalizada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Template_Mattos-Filho_2022" id="{684FB3F4-C095-4FFE-8374-ABACAA91B906}" vid="{E5052B8A-CE4C-4611-A182-4FB9C570F319}"/>
    </a:ext>
  </a:extLst>
</a:theme>
</file>

<file path=ppt/theme/theme2.xml><?xml version="1.0" encoding="utf-8"?>
<a:theme xmlns:a="http://schemas.openxmlformats.org/drawingml/2006/main" name="Tema do Office">
  <a:themeElements>
    <a:clrScheme name="Pitch Template #1">
      <a:dk1>
        <a:srgbClr val="5F5F62"/>
      </a:dk1>
      <a:lt1>
        <a:srgbClr val="FFFFFF"/>
      </a:lt1>
      <a:dk2>
        <a:srgbClr val="F9881F"/>
      </a:dk2>
      <a:lt2>
        <a:srgbClr val="F2F2F2"/>
      </a:lt2>
      <a:accent1>
        <a:srgbClr val="F9881F"/>
      </a:accent1>
      <a:accent2>
        <a:srgbClr val="FFB774"/>
      </a:accent2>
      <a:accent3>
        <a:srgbClr val="662D91"/>
      </a:accent3>
      <a:accent4>
        <a:srgbClr val="9C70BF"/>
      </a:accent4>
      <a:accent5>
        <a:srgbClr val="807F83"/>
      </a:accent5>
      <a:accent6>
        <a:srgbClr val="D1D1D2"/>
      </a:accent6>
      <a:hlink>
        <a:srgbClr val="662D91"/>
      </a:hlink>
      <a:folHlink>
        <a:srgbClr val="662D91"/>
      </a:folHlink>
    </a:clrScheme>
    <a:fontScheme name="Personalizada 3">
      <a:majorFont>
        <a:latin typeface="Tahoma"/>
        <a:ea typeface=""/>
        <a:cs typeface=""/>
      </a:majorFont>
      <a:minorFont>
        <a:latin typeface="Tahoma"/>
        <a:ea typeface=""/>
        <a:cs typeface=""/>
      </a:minorFont>
    </a:fontScheme>
    <a:fmtScheme name="Sólidos Suti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attos Filho [Modo de Compatibilidade]" id="{07544EBC-D2F2-47DD-A863-5B0C3D93F361}" vid="{33122996-A8F9-48A9-9970-997EA9350BEB}"/>
    </a:ext>
  </a:extLst>
</a:theme>
</file>

<file path=ppt/theme/theme3.xml><?xml version="1.0" encoding="utf-8"?>
<a:theme xmlns:a="http://schemas.openxmlformats.org/drawingml/2006/main" name="MF2022">
  <a:themeElements>
    <a:clrScheme name="mattos filho">
      <a:dk1>
        <a:srgbClr val="3B3B3B"/>
      </a:dk1>
      <a:lt1>
        <a:srgbClr val="FEFFFE"/>
      </a:lt1>
      <a:dk2>
        <a:srgbClr val="EC7000"/>
      </a:dk2>
      <a:lt2>
        <a:srgbClr val="EBEBEB"/>
      </a:lt2>
      <a:accent1>
        <a:srgbClr val="EC7000"/>
      </a:accent1>
      <a:accent2>
        <a:srgbClr val="FFA300"/>
      </a:accent2>
      <a:accent3>
        <a:srgbClr val="682895"/>
      </a:accent3>
      <a:accent4>
        <a:srgbClr val="BD00FF"/>
      </a:accent4>
      <a:accent5>
        <a:srgbClr val="3B3B3B"/>
      </a:accent5>
      <a:accent6>
        <a:srgbClr val="EBEBEB"/>
      </a:accent6>
      <a:hlink>
        <a:srgbClr val="682895"/>
      </a:hlink>
      <a:folHlink>
        <a:srgbClr val="3F0B65"/>
      </a:folHlink>
    </a:clrScheme>
    <a:fontScheme name="Nova identidade">
      <a:majorFont>
        <a:latin typeface="Segoe UI"/>
        <a:ea typeface=""/>
        <a:cs typeface=""/>
      </a:majorFont>
      <a:minorFont>
        <a:latin typeface="Segoe UI"/>
        <a:ea typeface=""/>
        <a:cs typeface=""/>
      </a:minorFont>
    </a:fontScheme>
    <a:fmtScheme name="Interbr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F2022" id="{AE04BA56-8E66-412B-B8D0-9D6AF9CDD9D5}" vid="{D052EA79-AB75-4759-A28B-EC406F01C528}"/>
    </a:ext>
  </a:extLst>
</a:theme>
</file>

<file path=ppt/theme/theme4.xml><?xml version="1.0" encoding="utf-8"?>
<a:theme xmlns:a="http://schemas.openxmlformats.org/drawingml/2006/main" name="Interbrand">
  <a:themeElements>
    <a:clrScheme name="Interbrand">
      <a:dk1>
        <a:srgbClr val="000000"/>
      </a:dk1>
      <a:lt1>
        <a:srgbClr val="FFFFFF"/>
      </a:lt1>
      <a:dk2>
        <a:srgbClr val="A7A7A7"/>
      </a:dk2>
      <a:lt2>
        <a:srgbClr val="535353"/>
      </a:lt2>
      <a:accent1>
        <a:srgbClr val="666666"/>
      </a:accent1>
      <a:accent2>
        <a:srgbClr val="888888"/>
      </a:accent2>
      <a:accent3>
        <a:srgbClr val="7C7C7C"/>
      </a:accent3>
      <a:accent4>
        <a:srgbClr val="222222"/>
      </a:accent4>
      <a:accent5>
        <a:srgbClr val="FF0000"/>
      </a:accent5>
      <a:accent6>
        <a:srgbClr val="393939"/>
      </a:accent6>
      <a:hlink>
        <a:srgbClr val="0000FF"/>
      </a:hlink>
      <a:folHlink>
        <a:srgbClr val="FF00FF"/>
      </a:folHlink>
    </a:clrScheme>
    <a:fontScheme name="Interbrand">
      <a:majorFont>
        <a:latin typeface="Helvetica Now for IB Display"/>
        <a:ea typeface="Helvetica Now for IB Display"/>
        <a:cs typeface="Helvetica Now for IB Display"/>
      </a:majorFont>
      <a:minorFont>
        <a:latin typeface="Verdana"/>
        <a:ea typeface="Verdana"/>
        <a:cs typeface="Verdana"/>
      </a:minorFont>
    </a:fontScheme>
    <a:fmtScheme name="Interbr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29999"/>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763</Words>
  <Application>Microsoft Office PowerPoint</Application>
  <PresentationFormat>Personalizar</PresentationFormat>
  <Paragraphs>75</Paragraphs>
  <Slides>5</Slides>
  <Notes>1</Notes>
  <HiddenSlides>0</HiddenSlides>
  <MMClips>0</MMClips>
  <ScaleCrop>false</ScaleCrop>
  <HeadingPairs>
    <vt:vector size="6" baseType="variant">
      <vt:variant>
        <vt:lpstr>Fontes usadas</vt:lpstr>
      </vt:variant>
      <vt:variant>
        <vt:i4>9</vt:i4>
      </vt:variant>
      <vt:variant>
        <vt:lpstr>Tema</vt:lpstr>
      </vt:variant>
      <vt:variant>
        <vt:i4>3</vt:i4>
      </vt:variant>
      <vt:variant>
        <vt:lpstr>Títulos de slides</vt:lpstr>
      </vt:variant>
      <vt:variant>
        <vt:i4>5</vt:i4>
      </vt:variant>
    </vt:vector>
  </HeadingPairs>
  <TitlesOfParts>
    <vt:vector size="17" baseType="lpstr">
      <vt:lpstr>Arial</vt:lpstr>
      <vt:lpstr>Calibri</vt:lpstr>
      <vt:lpstr>Helvetica Now for IB Display</vt:lpstr>
      <vt:lpstr>NewJuneLight</vt:lpstr>
      <vt:lpstr>Segoe UI</vt:lpstr>
      <vt:lpstr>Tahoma</vt:lpstr>
      <vt:lpstr>Times</vt:lpstr>
      <vt:lpstr>Verdana</vt:lpstr>
      <vt:lpstr>Wingdings</vt:lpstr>
      <vt:lpstr>Mattos Filho</vt:lpstr>
      <vt:lpstr>Tema do Office</vt:lpstr>
      <vt:lpstr>MF2022</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Franco Kosaka</dc:creator>
  <cp:lastModifiedBy>romero</cp:lastModifiedBy>
  <cp:revision>2</cp:revision>
  <cp:lastPrinted>1900-01-01T02:00:00Z</cp:lastPrinted>
  <dcterms:created xsi:type="dcterms:W3CDTF">1900-01-01T02:00:00Z</dcterms:created>
  <dcterms:modified xsi:type="dcterms:W3CDTF">2023-10-09T15:32:38Z</dcterms:modified>
</cp:coreProperties>
</file>